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26" autoAdjust="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03FD4-0360-46C5-9E17-82D9DCB4959B}" type="datetimeFigureOut">
              <a:rPr lang="zh-TW" altLang="en-US" smtClean="0"/>
              <a:t>2017/08/14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28CFF-7FD2-4512-B533-17AC3AE51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sz="1400" baseline="0" dirty="0" smtClean="0"/>
              <a:t>One </a:t>
            </a:r>
            <a:r>
              <a:rPr lang="en-US" altLang="zh-TW" sz="1400" baseline="0" dirty="0" err="1" smtClean="0"/>
              <a:t>OutputPin</a:t>
            </a:r>
            <a:r>
              <a:rPr lang="en-US" altLang="zh-TW" sz="1400" baseline="0" dirty="0" smtClean="0"/>
              <a:t> -&gt; N * </a:t>
            </a:r>
            <a:r>
              <a:rPr lang="en-US" altLang="zh-TW" sz="1400" baseline="0" dirty="0" err="1" smtClean="0"/>
              <a:t>InputPins</a:t>
            </a:r>
            <a:r>
              <a:rPr lang="en-US" altLang="zh-TW" sz="1400" baseline="0" dirty="0" smtClean="0"/>
              <a:t> and One </a:t>
            </a:r>
            <a:r>
              <a:rPr lang="en-US" altLang="zh-TW" sz="1400" baseline="0" dirty="0" err="1" smtClean="0"/>
              <a:t>InputPin</a:t>
            </a:r>
            <a:r>
              <a:rPr lang="en-US" altLang="zh-TW" sz="1400" baseline="0" dirty="0" smtClean="0"/>
              <a:t> -&gt; One </a:t>
            </a:r>
            <a:r>
              <a:rPr lang="en-US" altLang="zh-TW" sz="1400" baseline="0" dirty="0" err="1" smtClean="0"/>
              <a:t>OutputPin</a:t>
            </a:r>
            <a:endParaRPr lang="en-US" altLang="zh-TW" sz="1400" baseline="0" dirty="0" smtClean="0"/>
          </a:p>
          <a:p>
            <a:pPr marL="228600" indent="-228600">
              <a:buAutoNum type="arabicPeriod"/>
            </a:pPr>
            <a:r>
              <a:rPr lang="en-US" altLang="zh-TW" sz="1400" baseline="0" dirty="0" err="1" smtClean="0"/>
              <a:t>OutputPin</a:t>
            </a:r>
            <a:r>
              <a:rPr lang="en-US" altLang="zh-TW" sz="1400" baseline="0" dirty="0" smtClean="0"/>
              <a:t> </a:t>
            </a:r>
            <a:r>
              <a:rPr lang="en-US" altLang="zh-TW" sz="1400" baseline="0" dirty="0" err="1" smtClean="0"/>
              <a:t>broadcastData</a:t>
            </a:r>
            <a:r>
              <a:rPr lang="en-US" altLang="zh-TW" sz="1400" baseline="0" dirty="0" smtClean="0"/>
              <a:t>/Info and </a:t>
            </a:r>
            <a:r>
              <a:rPr lang="en-US" altLang="zh-TW" sz="1400" baseline="0" dirty="0" err="1" smtClean="0"/>
              <a:t>InputPin</a:t>
            </a:r>
            <a:r>
              <a:rPr lang="en-US" altLang="zh-TW" sz="1400" baseline="0" dirty="0" smtClean="0"/>
              <a:t> handle Data/Info (</a:t>
            </a:r>
            <a:r>
              <a:rPr lang="en-US" altLang="zh-TW" sz="1400" baseline="0" dirty="0" err="1" smtClean="0"/>
              <a:t>RingBuff</a:t>
            </a:r>
            <a:r>
              <a:rPr lang="en-US" altLang="zh-TW" sz="1400" baseline="0" dirty="0" smtClean="0"/>
              <a:t> or </a:t>
            </a:r>
            <a:r>
              <a:rPr lang="en-US" altLang="zh-TW" sz="1400" baseline="0" dirty="0" err="1" smtClean="0"/>
              <a:t>EnQueue</a:t>
            </a:r>
            <a:r>
              <a:rPr lang="en-US" altLang="zh-TW" sz="1400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zh-TW" sz="1400" baseline="0" dirty="0" err="1" smtClean="0"/>
              <a:t>InputPin</a:t>
            </a:r>
            <a:r>
              <a:rPr lang="en-US" altLang="zh-TW" sz="1400" baseline="0" dirty="0" smtClean="0"/>
              <a:t> create Allocator and share between filters (</a:t>
            </a:r>
            <a:r>
              <a:rPr lang="en-US" altLang="zh-TW" sz="1400" baseline="0" dirty="0" err="1" smtClean="0"/>
              <a:t>OutputPin</a:t>
            </a:r>
            <a:r>
              <a:rPr lang="en-US" altLang="zh-TW" sz="1400" baseline="0" dirty="0" smtClean="0"/>
              <a:t> ONLY get the 1st </a:t>
            </a:r>
            <a:r>
              <a:rPr lang="en-US" altLang="zh-TW" sz="1400" baseline="0" dirty="0" err="1" smtClean="0"/>
              <a:t>InputPin</a:t>
            </a:r>
            <a:r>
              <a:rPr lang="en-US" altLang="zh-TW" sz="1400" baseline="0" dirty="0" smtClean="0"/>
              <a:t>-&gt;Allocator)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28CFF-7FD2-4512-B533-17AC3AE51DC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81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en-US" altLang="zh-TW" baseline="0" dirty="0" smtClean="0"/>
              <a:t> Assign pointer in </a:t>
            </a:r>
            <a:r>
              <a:rPr lang="en-US" altLang="zh-TW" baseline="0" dirty="0" err="1" smtClean="0"/>
              <a:t>AddXXX</a:t>
            </a:r>
            <a:r>
              <a:rPr lang="en-US" altLang="zh-TW" baseline="0" dirty="0" smtClean="0"/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28CFF-7FD2-4512-B533-17AC3AE51DC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9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2017/08/14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2017/08/14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Media playback basic flow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6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Navigation filter 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507288" cy="4389120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Local thread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Enable with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StartStreaming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Handle user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command (inherent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INavControl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, e.g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PlayXXX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Read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Deliver stream data</a:t>
            </a: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Communicate Plugin with </a:t>
            </a:r>
            <a:r>
              <a:rPr lang="en-US" altLang="zh-TW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TW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NAVBUF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(like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MsgBox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Wrap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UserCmd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in NAVBUF format.</a:t>
            </a:r>
          </a:p>
          <a:p>
            <a:pPr lvl="1"/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demuxPlugin.parse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() output multiple NAVBUFs, which record data pointers/sizes.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Foundation component </a:t>
            </a:r>
          </a:p>
          <a:p>
            <a:pPr lvl="1"/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StreamClass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Middle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  <a:p>
            <a:pPr lvl="1"/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NavigationFilter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Foundation component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Stream Class</a:t>
            </a:r>
          </a:p>
          <a:p>
            <a:pPr lvl="1"/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CBasePin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Connect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filter)</a:t>
            </a:r>
          </a:p>
          <a:p>
            <a:pPr lvl="2"/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CBaseInputPin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CBaseOutputPin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CBaseFilter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Feature instance</a:t>
            </a:r>
          </a:p>
          <a:p>
            <a:pPr lvl="1"/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CFlowManager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Event control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7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Pin and Filter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9" y="1782275"/>
            <a:ext cx="8082769" cy="5052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4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 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89120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Group filters</a:t>
            </a:r>
          </a:p>
          <a:p>
            <a:pPr lvl="1"/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AddFilter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()/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RemoveFilter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ConnectDirect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()/Disconnect()</a:t>
            </a:r>
          </a:p>
          <a:p>
            <a:pPr lvl="1"/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EnumFilters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Flow control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Run()/Pause()/Stop()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5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 manager (cont’d)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3" y="2868513"/>
            <a:ext cx="9033321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 manager 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Event post/fetch between filters.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Enable local thread with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StartDefaultHandlingThread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zh-TW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59" y="2996952"/>
            <a:ext cx="705423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5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Playback basic architecture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14758"/>
            <a:ext cx="8973390" cy="356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Navigation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Demux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streams.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.g.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udio, video, teletext, …etc.</a:t>
            </a: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Find the target demuxer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Follow file extension.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Simply parse the TAGs, which map to a container.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06" y="4509120"/>
            <a:ext cx="749990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3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2015</TotalTime>
  <Words>214</Words>
  <Application>Microsoft Office PowerPoint</Application>
  <PresentationFormat>如螢幕大小 (4:3)</PresentationFormat>
  <Paragraphs>47</Paragraphs>
  <Slides>10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流線</vt:lpstr>
      <vt:lpstr>Media playback basic flow</vt:lpstr>
      <vt:lpstr>Agenda</vt:lpstr>
      <vt:lpstr>Foundation component </vt:lpstr>
      <vt:lpstr>Pin and Filter</vt:lpstr>
      <vt:lpstr>Flow manager</vt:lpstr>
      <vt:lpstr>Flow manager (cont’d)</vt:lpstr>
      <vt:lpstr>Flow manager (cont’d)</vt:lpstr>
      <vt:lpstr>Playback basic architecture</vt:lpstr>
      <vt:lpstr>Navigation filter</vt:lpstr>
      <vt:lpstr>Navigation filter (cont’d)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playback flow</dc:title>
  <dc:creator>Wei-Lun Hsu</dc:creator>
  <cp:lastModifiedBy>Wei-Lun Hsu</cp:lastModifiedBy>
  <cp:revision>129</cp:revision>
  <dcterms:created xsi:type="dcterms:W3CDTF">2017-08-14T01:37:58Z</dcterms:created>
  <dcterms:modified xsi:type="dcterms:W3CDTF">2017-08-15T11:26:15Z</dcterms:modified>
</cp:coreProperties>
</file>