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84" d="100"/>
          <a:sy n="84" d="100"/>
        </p:scale>
        <p:origin x="-1392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게임서버 프로그래밍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텀프로젝트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2016184036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진재혁</a:t>
            </a:r>
            <a:endParaRPr 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536" y="440055"/>
            <a:ext cx="7729728" cy="118872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구현사항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48400" y="1628775"/>
            <a:ext cx="7729728" cy="310198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전투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23" y="1628774"/>
            <a:ext cx="62484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8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536" y="440055"/>
            <a:ext cx="7729728" cy="118872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구현사항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77466" y="2321278"/>
            <a:ext cx="7729728" cy="310198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전투 메시지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캐릭터는 경험치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레벨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공격력을 갖고 있으며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레벨에 비례해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레벨업에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경험치와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공격력이 증가한다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사망한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NPC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 경과 후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랜덤한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위치에서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RANDOM_MOVE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패턴으로 변경되어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리스폰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된다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2" y="2321278"/>
            <a:ext cx="52387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46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스트레스 테스트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8045" y="2321278"/>
            <a:ext cx="3706820" cy="42809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컴퓨터 사양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/>
              <a:t>CPU: I7 – 3770k</a:t>
            </a:r>
          </a:p>
          <a:p>
            <a:r>
              <a:rPr lang="en-US" altLang="ko-KR" dirty="0" smtClean="0"/>
              <a:t>RAM: DDR3 16GB</a:t>
            </a:r>
            <a:endParaRPr lang="ko-KR" altLang="en-US" dirty="0"/>
          </a:p>
        </p:txBody>
      </p:sp>
      <p:pic>
        <p:nvPicPr>
          <p:cNvPr id="1026" name="Picture 2" descr="D:\study\gameserverPM\termpj\Stress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21" y="2321278"/>
            <a:ext cx="5189891" cy="428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74767"/>
      </p:ext>
    </p:extLst>
  </p:cSld>
  <p:clrMapOvr>
    <a:masterClrMapping/>
  </p:clrMapOvr>
</p:sld>
</file>

<file path=ppt/theme/theme1.xml><?xml version="1.0" encoding="utf-8"?>
<a:theme xmlns:a="http://schemas.openxmlformats.org/drawingml/2006/main" name="tf00001246_wac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tf00001246_wac</Template>
  <TotalTime>75</TotalTime>
  <Words>58</Words>
  <Application>Microsoft Office PowerPoint</Application>
  <PresentationFormat>사용자 지정</PresentationFormat>
  <Paragraphs>16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tf00001246_wac</vt:lpstr>
      <vt:lpstr>게임서버 프로그래밍 텀프로젝트</vt:lpstr>
      <vt:lpstr>구현사항</vt:lpstr>
      <vt:lpstr>구현사항</vt:lpstr>
      <vt:lpstr>스트레스 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텀 프로젝트</dc:title>
  <dc:creator>wlsqc</dc:creator>
  <cp:lastModifiedBy>wlsqc</cp:lastModifiedBy>
  <cp:revision>4</cp:revision>
  <dcterms:created xsi:type="dcterms:W3CDTF">2021-06-16T03:04:28Z</dcterms:created>
  <dcterms:modified xsi:type="dcterms:W3CDTF">2021-06-16T04:19:39Z</dcterms:modified>
</cp:coreProperties>
</file>