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05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65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82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7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5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798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09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63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6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7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5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0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3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52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3306-54A5-4573-AF2D-CFB313E31B7C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B3DF9D-4D80-4B3A-8E1E-3613E5BCE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1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6F77A-32C2-4D6C-B817-469AAE33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5" y="539984"/>
            <a:ext cx="8519401" cy="2340568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高階程式語言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Homework3-1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心得報告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EC9EF-E141-40F2-BCF5-244A214A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班級：電子一乙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107360215</a:t>
            </a:r>
          </a:p>
          <a:p>
            <a:pPr algn="l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姓名：王俊凱</a:t>
            </a:r>
          </a:p>
        </p:txBody>
      </p:sp>
    </p:spTree>
    <p:extLst>
      <p:ext uri="{BB962C8B-B14F-4D97-AF65-F5344CB8AC3E}">
        <p14:creationId xmlns:p14="http://schemas.microsoft.com/office/powerpoint/2010/main" val="32895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766D9-6680-4250-930B-799A57EF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一、上傳到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Hub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的圖片</a:t>
            </a:r>
          </a:p>
        </p:txBody>
      </p:sp>
    </p:spTree>
    <p:extLst>
      <p:ext uri="{BB962C8B-B14F-4D97-AF65-F5344CB8AC3E}">
        <p14:creationId xmlns:p14="http://schemas.microsoft.com/office/powerpoint/2010/main" val="18432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C5797-5236-4141-B188-EF1EE0D5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二、各題目之程式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2BCE41-F9F6-4E6F-8571-0380A551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006974"/>
            <a:ext cx="3670952" cy="44000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3C7EB4-E9DA-48F8-BF1D-16143F1FD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06973"/>
            <a:ext cx="4735393" cy="4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13E1B-DC8F-4485-8BB3-8DF48CA5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P16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036E07-F2DA-412F-AE82-1189E3AA9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46236"/>
            <a:ext cx="4255208" cy="36205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C2C045-7F65-4D74-BF64-F9684F97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84" y="1481330"/>
            <a:ext cx="4255208" cy="36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9FE89-3AEC-4FCB-A1CF-6C1302C7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6AA9D5-810C-4FED-91D2-45236798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31" y="1605931"/>
            <a:ext cx="5347169" cy="44889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BA8BE7F-71C1-4B2E-B3F9-1031F977A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3" y="1605930"/>
            <a:ext cx="3894666" cy="44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4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DA12F-CCFA-4E57-9D32-387D21F8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P27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A2C56A-4F6C-491F-BB3B-9AB21434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67679"/>
            <a:ext cx="4128429" cy="4154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742CEF-5668-475F-AD5F-DC565A0EE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57" y="1367679"/>
            <a:ext cx="3974988" cy="41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8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36F83-E189-4F71-87FE-A5693FD7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B5E846-5BDC-4DDF-B481-A368F62B6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54784"/>
            <a:ext cx="3273229" cy="51778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FC26E2-F3D1-449A-B8A6-B289951F2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7" y="1454783"/>
            <a:ext cx="4892518" cy="51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8647B-D597-4C78-95E0-DB802411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三、心得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3DAB9C-418A-4ADD-986D-2A1FB10F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在這次的課堂中，我對於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Lab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練習中的程式有許多的疑惑，自己也嘗試著思考，但始終無法理解，於是舉手詢問助教，助教也不厭其煩的教導我這段程式的意思是在處理哪個步驟，也將單字解釋給我聽，讓我恍然大悟，也順利完成這次的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Lab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801684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119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標楷體</vt:lpstr>
      <vt:lpstr>Arial</vt:lpstr>
      <vt:lpstr>Trebuchet MS</vt:lpstr>
      <vt:lpstr>Wingdings 3</vt:lpstr>
      <vt:lpstr>多面向</vt:lpstr>
      <vt:lpstr>高階程式語言Homework3-1心得報告</vt:lpstr>
      <vt:lpstr>一、上傳到Git Hub的圖片</vt:lpstr>
      <vt:lpstr>二、各題目之程式 P12、P13</vt:lpstr>
      <vt:lpstr>P15、P16 </vt:lpstr>
      <vt:lpstr>P18、P20</vt:lpstr>
      <vt:lpstr>P21、P27</vt:lpstr>
      <vt:lpstr>P23</vt:lpstr>
      <vt:lpstr>三、心得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高階程式語言Homework3-1心得報告</dc:title>
  <dc:creator>凱凱 王</dc:creator>
  <cp:lastModifiedBy>凱凱 王</cp:lastModifiedBy>
  <cp:revision>5</cp:revision>
  <dcterms:created xsi:type="dcterms:W3CDTF">2018-10-19T15:38:21Z</dcterms:created>
  <dcterms:modified xsi:type="dcterms:W3CDTF">2018-10-22T04:12:38Z</dcterms:modified>
</cp:coreProperties>
</file>