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488B8-8830-495C-84B6-F979BD15BE89}" type="datetimeFigureOut">
              <a:rPr lang="zh-TW" altLang="en-US" smtClean="0"/>
              <a:t>2018/12/20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C10A6-38E2-42A0-BB62-180C900224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21548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488B8-8830-495C-84B6-F979BD15BE89}" type="datetimeFigureOut">
              <a:rPr lang="zh-TW" altLang="en-US" smtClean="0"/>
              <a:t>2018/12/20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C10A6-38E2-42A0-BB62-180C900224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765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488B8-8830-495C-84B6-F979BD15BE89}" type="datetimeFigureOut">
              <a:rPr lang="zh-TW" altLang="en-US" smtClean="0"/>
              <a:t>2018/12/20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C10A6-38E2-42A0-BB62-180C900224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5630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488B8-8830-495C-84B6-F979BD15BE89}" type="datetimeFigureOut">
              <a:rPr lang="zh-TW" altLang="en-US" smtClean="0"/>
              <a:t>2018/12/20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C10A6-38E2-42A0-BB62-180C900224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8275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488B8-8830-495C-84B6-F979BD15BE89}" type="datetimeFigureOut">
              <a:rPr lang="zh-TW" altLang="en-US" smtClean="0"/>
              <a:t>2018/12/20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C10A6-38E2-42A0-BB62-180C900224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41230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488B8-8830-495C-84B6-F979BD15BE89}" type="datetimeFigureOut">
              <a:rPr lang="zh-TW" altLang="en-US" smtClean="0"/>
              <a:t>2018/12/20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C10A6-38E2-42A0-BB62-180C900224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6381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488B8-8830-495C-84B6-F979BD15BE89}" type="datetimeFigureOut">
              <a:rPr lang="zh-TW" altLang="en-US" smtClean="0"/>
              <a:t>2018/12/20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C10A6-38E2-42A0-BB62-180C90022465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661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488B8-8830-495C-84B6-F979BD15BE89}" type="datetimeFigureOut">
              <a:rPr lang="zh-TW" altLang="en-US" smtClean="0"/>
              <a:t>2018/12/20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C10A6-38E2-42A0-BB62-180C900224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9143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488B8-8830-495C-84B6-F979BD15BE89}" type="datetimeFigureOut">
              <a:rPr lang="zh-TW" altLang="en-US" smtClean="0"/>
              <a:t>2018/12/20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C10A6-38E2-42A0-BB62-180C900224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3321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488B8-8830-495C-84B6-F979BD15BE89}" type="datetimeFigureOut">
              <a:rPr lang="zh-TW" altLang="en-US" smtClean="0"/>
              <a:t>2018/12/20</a:t>
            </a:fld>
            <a:endParaRPr lang="zh-TW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C10A6-38E2-42A0-BB62-180C900224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007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D98488B8-8830-495C-84B6-F979BD15BE89}" type="datetimeFigureOut">
              <a:rPr lang="zh-TW" altLang="en-US" smtClean="0"/>
              <a:t>2018/12/20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C10A6-38E2-42A0-BB62-180C900224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4646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D98488B8-8830-495C-84B6-F979BD15BE89}" type="datetimeFigureOut">
              <a:rPr lang="zh-TW" altLang="en-US" smtClean="0"/>
              <a:t>2018/12/20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DEEC10A6-38E2-42A0-BB62-180C900224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881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AAF624-F41C-4C7C-822B-515EAD011D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>
                <a:solidFill>
                  <a:srgbClr val="00B0F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高階程式語言</a:t>
            </a:r>
            <a:r>
              <a:rPr lang="en-US" altLang="zh-TW" dirty="0">
                <a:solidFill>
                  <a:srgbClr val="00B0F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Homework6</a:t>
            </a:r>
            <a:r>
              <a:rPr lang="zh-TW" altLang="en-US" dirty="0">
                <a:solidFill>
                  <a:srgbClr val="00B0F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心得報告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51643A1-DC13-4E98-B631-072A0A2FBB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0200" y="4734284"/>
            <a:ext cx="6801612" cy="1239894"/>
          </a:xfrm>
        </p:spPr>
        <p:txBody>
          <a:bodyPr>
            <a:normAutofit lnSpcReduction="10000"/>
          </a:bodyPr>
          <a:lstStyle/>
          <a:p>
            <a:pPr algn="l"/>
            <a:r>
              <a:rPr lang="zh-TW" altLang="en-US" dirty="0">
                <a:solidFill>
                  <a:schemeClr val="bg2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班級：電子一乙</a:t>
            </a:r>
            <a:endParaRPr lang="en-US" altLang="zh-TW" dirty="0">
              <a:solidFill>
                <a:schemeClr val="bg2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l"/>
            <a:r>
              <a:rPr lang="zh-TW" altLang="en-US" dirty="0">
                <a:solidFill>
                  <a:schemeClr val="bg2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學號：</a:t>
            </a:r>
            <a:r>
              <a:rPr lang="en-US" altLang="zh-TW" dirty="0">
                <a:solidFill>
                  <a:schemeClr val="bg2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107360215</a:t>
            </a:r>
          </a:p>
          <a:p>
            <a:pPr algn="l"/>
            <a:r>
              <a:rPr lang="zh-TW" altLang="en-US" dirty="0">
                <a:solidFill>
                  <a:schemeClr val="bg2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姓名：王俊凱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18836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EC7FF834-B204-4967-8D47-8BB36EAF0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780A22D-61EA-43E3-BD94-3E39CF9021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18509"/>
            <a:ext cx="12192000" cy="193949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CBF6582A-BD52-4D11-9958-743F71BCC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4269282"/>
            <a:ext cx="8991600" cy="126476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一、上傳到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Git Hub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的圖片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30856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圖片 13">
            <a:extLst>
              <a:ext uri="{FF2B5EF4-FFF2-40B4-BE49-F238E27FC236}">
                <a16:creationId xmlns:a16="http://schemas.microsoft.com/office/drawing/2014/main" id="{67EF8FC3-C70E-44AD-9AA2-D6B10B82CA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75" r="30219" b="-3"/>
          <a:stretch/>
        </p:blipFill>
        <p:spPr>
          <a:xfrm>
            <a:off x="2" y="-1"/>
            <a:ext cx="4063593" cy="4572001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1EF291AB-8338-48F2-8F16-D65BBADC354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6" r="7780" b="-2"/>
          <a:stretch/>
        </p:blipFill>
        <p:spPr>
          <a:xfrm>
            <a:off x="4064204" y="-1"/>
            <a:ext cx="4063593" cy="4572001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87AE70A0-353F-4ABC-B0E9-050C82DB4F2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94" r="8756" b="-3"/>
          <a:stretch/>
        </p:blipFill>
        <p:spPr>
          <a:xfrm>
            <a:off x="8128407" y="-1"/>
            <a:ext cx="4063593" cy="4572001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BACAE7C5-D60D-4502-9E64-F174BD47C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3753529"/>
            <a:ext cx="8991600" cy="1645759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zh-TW" altLang="en-US" sz="3800" dirty="0">
                <a:latin typeface="標楷體" panose="03000509000000000000" pitchFamily="65" charset="-120"/>
                <a:ea typeface="標楷體" panose="03000509000000000000" pitchFamily="65" charset="-120"/>
              </a:rPr>
              <a:t>二、各題目之程式</a:t>
            </a:r>
            <a:br>
              <a:rPr lang="en-US" altLang="zh-TW" sz="3800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sz="3800" dirty="0">
                <a:latin typeface="標楷體" panose="03000509000000000000" pitchFamily="65" charset="-120"/>
                <a:ea typeface="標楷體" panose="03000509000000000000" pitchFamily="65" charset="-120"/>
              </a:rPr>
              <a:t>10-7</a:t>
            </a:r>
            <a:r>
              <a:rPr lang="zh-TW" altLang="en-US" sz="3800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sz="3800" dirty="0">
                <a:latin typeface="標楷體" panose="03000509000000000000" pitchFamily="65" charset="-120"/>
                <a:ea typeface="標楷體" panose="03000509000000000000" pitchFamily="65" charset="-120"/>
              </a:rPr>
              <a:t>10-9</a:t>
            </a:r>
          </a:p>
        </p:txBody>
      </p:sp>
    </p:spTree>
    <p:extLst>
      <p:ext uri="{BB962C8B-B14F-4D97-AF65-F5344CB8AC3E}">
        <p14:creationId xmlns:p14="http://schemas.microsoft.com/office/powerpoint/2010/main" val="4281430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BCFF82-F41B-44BF-8524-85BA3A8E1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196" y="2907318"/>
            <a:ext cx="3211068" cy="1043363"/>
          </a:xfrm>
          <a:prstGeom prst="ellipse">
            <a:avLst/>
          </a:prstGeom>
        </p:spPr>
        <p:txBody>
          <a:bodyPr vert="horz" wrap="square" lIns="182880" tIns="182880" rIns="182880" bIns="182880" rtlCol="0" anchor="ctr">
            <a:normAutofit/>
          </a:bodyPr>
          <a:lstStyle/>
          <a:p>
            <a:r>
              <a:rPr lang="zh-TW" altLang="en-US" sz="1500" dirty="0">
                <a:latin typeface="標楷體" panose="03000509000000000000" pitchFamily="65" charset="-120"/>
                <a:ea typeface="標楷體" panose="03000509000000000000" pitchFamily="65" charset="-120"/>
              </a:rPr>
              <a:t>三、發牌之流程圖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8D39997-C3A1-481E-BB68-B745604F6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640080"/>
            <a:ext cx="6897625" cy="5263134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98C73AB-7E2F-4795-8E63-27853EA244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0412" y="802767"/>
            <a:ext cx="6565392" cy="4937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241C7821-7688-4AC1-B70D-FF5C27FCA0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9408" y="1122807"/>
            <a:ext cx="3427399" cy="429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827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06D77F-C97C-4C82-B838-F0A5D3686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四、心得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17CC878-E87D-45F4-91C8-5252FD8D60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這次我們學的是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structure(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結構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，主要是將一些彼此相關的變數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(EX : char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int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float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double) 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結合成一個群體。用這方法可以將許多資料變數融合成一個結構體。變得更方便。剛開始聽到這東西部是很懂，但經過老師詳細的講解之後也極經過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Lab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的練習，讓我更了解結構的使用。</a:t>
            </a:r>
          </a:p>
        </p:txBody>
      </p:sp>
    </p:spTree>
    <p:extLst>
      <p:ext uri="{BB962C8B-B14F-4D97-AF65-F5344CB8AC3E}">
        <p14:creationId xmlns:p14="http://schemas.microsoft.com/office/powerpoint/2010/main" val="64453254"/>
      </p:ext>
    </p:extLst>
  </p:cSld>
  <p:clrMapOvr>
    <a:masterClrMapping/>
  </p:clrMapOvr>
</p:sld>
</file>

<file path=ppt/theme/theme1.xml><?xml version="1.0" encoding="utf-8"?>
<a:theme xmlns:a="http://schemas.openxmlformats.org/drawingml/2006/main" name="包裹">
  <a:themeElements>
    <a:clrScheme name="包裹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包裹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包裹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126</Words>
  <Application>Microsoft Office PowerPoint</Application>
  <PresentationFormat>寬螢幕</PresentationFormat>
  <Paragraphs>9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9" baseType="lpstr">
      <vt:lpstr>標楷體</vt:lpstr>
      <vt:lpstr>Arial</vt:lpstr>
      <vt:lpstr>Gill Sans MT</vt:lpstr>
      <vt:lpstr>包裹</vt:lpstr>
      <vt:lpstr>高階程式語言Homework6心得報告</vt:lpstr>
      <vt:lpstr>一、上傳到Git Hub的圖片</vt:lpstr>
      <vt:lpstr>二、各題目之程式 10-7、10-9</vt:lpstr>
      <vt:lpstr>三、發牌之流程圖</vt:lpstr>
      <vt:lpstr>四、心得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高階程式語言Homework6心得報告</dc:title>
  <dc:creator>凱凱 王</dc:creator>
  <cp:lastModifiedBy>凱凱 王</cp:lastModifiedBy>
  <cp:revision>1</cp:revision>
  <dcterms:created xsi:type="dcterms:W3CDTF">2018-12-20T10:01:40Z</dcterms:created>
  <dcterms:modified xsi:type="dcterms:W3CDTF">2018-12-20T10:02:00Z</dcterms:modified>
</cp:coreProperties>
</file>