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5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2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8488B8-8830-495C-84B6-F979BD15BE89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AF624-F41C-4C7C-822B-515EAD011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高階程式語言</a:t>
            </a:r>
            <a:r>
              <a:rPr lang="en-US" altLang="zh-TW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Homework7</a:t>
            </a:r>
            <a:r>
              <a:rPr lang="zh-TW" altLang="en-US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1643A1-DC13-4E98-B631-072A0A2F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734284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班級：電子一乙</a:t>
            </a:r>
            <a:endParaRPr lang="en-US" altLang="zh-TW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107360215</a:t>
            </a:r>
          </a:p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姓名：王俊凱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8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F6582A-BD52-4D11-9958-743F71BC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一、上傳到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Git Hub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的圖片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8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E7C5-D60D-4502-9E64-F174BD4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二、各題目之程式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7E86E3-2BC8-4A5E-8D7F-893A8936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94" y="640080"/>
            <a:ext cx="3341694" cy="33925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2BF8ED-4A80-4075-9262-A0D2141C5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27" y="4829452"/>
            <a:ext cx="4803791" cy="12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6EEB9F-D6EE-427B-9AD7-30A0001F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200"/>
              <a:t>P15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7E287B-05C2-4432-9F5D-4D814755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24" y="372215"/>
            <a:ext cx="3137116" cy="352485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D7FEB6-A921-43E8-8B75-17D1AE9C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09" y="1257569"/>
            <a:ext cx="4588691" cy="18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06CC04-54D8-4863-9A1E-CBB95BFD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200"/>
              <a:t>P16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C2262E-8161-40EB-8941-31617E59D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1" y="1582358"/>
            <a:ext cx="3430863" cy="13123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D80CA7-F1C6-43CD-96C7-55E569D8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07" y="1376975"/>
            <a:ext cx="3429000" cy="17230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359303-4E74-483A-AE9C-F2D693C2A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1" y="587857"/>
            <a:ext cx="3360108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6FA5A-6711-4C81-B91E-35CB9968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P17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B219E-F1A1-4EBC-91A0-60F93F1D2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78" y="3624309"/>
            <a:ext cx="4585225" cy="127558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417F4F-6C7D-4F88-BE21-345068D1A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09" y="2640779"/>
            <a:ext cx="4650110" cy="34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85EA3-6C38-4ADF-9082-10F9B478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200"/>
              <a:t>P18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67DC8E-0698-4C55-A675-19C519815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303038"/>
            <a:ext cx="3364637" cy="316275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D8BF09-607A-40D1-9BF0-71C22097E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50" y="3671316"/>
            <a:ext cx="4066650" cy="23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5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6D77F-C97C-4C82-B838-F0A5D368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三、心得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CC878-E87D-45F4-91C8-5252FD8D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這次我們學的是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File Processing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。主要是將資料檔案放在存放在磁碟中，不同於先前的資料放存放在記憶體中。，且不會消失。剛開始不知道這是甚麼，不過經過老師詳細的講解後逐漸理解，練習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過程中雖有狀況發生，不過經過助教的協助後，順利將困難排除掉。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45325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Gill Sans MT</vt:lpstr>
      <vt:lpstr>包裹</vt:lpstr>
      <vt:lpstr>高階程式語言Homework7心得報告</vt:lpstr>
      <vt:lpstr>一、上傳到Git Hub的圖片</vt:lpstr>
      <vt:lpstr>二、各題目之程式 P14</vt:lpstr>
      <vt:lpstr>P15</vt:lpstr>
      <vt:lpstr>P16</vt:lpstr>
      <vt:lpstr>P17</vt:lpstr>
      <vt:lpstr>P18</vt:lpstr>
      <vt:lpstr>三、心得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高階程式語言Homework7心得報告</dc:title>
  <dc:creator>凱凱 王</dc:creator>
  <cp:lastModifiedBy>凱凱 王</cp:lastModifiedBy>
  <cp:revision>2</cp:revision>
  <dcterms:created xsi:type="dcterms:W3CDTF">2018-12-24T13:13:15Z</dcterms:created>
  <dcterms:modified xsi:type="dcterms:W3CDTF">2018-12-24T13:14:08Z</dcterms:modified>
</cp:coreProperties>
</file>