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10" autoAdjust="0"/>
  </p:normalViewPr>
  <p:slideViewPr>
    <p:cSldViewPr snapToGrid="0">
      <p:cViewPr varScale="1">
        <p:scale>
          <a:sx n="58" d="100"/>
          <a:sy n="58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E0D7-1560-4A32-AF02-660E229B7027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5578-37CB-4D23-A00D-29FE7FDB8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详情请参考：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《python</a:t>
            </a:r>
            <a:r>
              <a:rPr lang="zh-CN" altLang="en-US" dirty="0"/>
              <a:t>数据挖掘与实战训练</a:t>
            </a:r>
            <a:r>
              <a:rPr lang="en-US" altLang="zh-CN" dirty="0"/>
              <a:t>》 P61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https://blog.csdn.net/L_0_Forever_LF/article/details/79410630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https://blog.csdn.net/littlely_ll/article/details/71107092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5578-37CB-4D23-A00D-29FE7FDB82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5ED7-9F7C-4A5F-91EA-91E159DF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A6810-0E51-4881-81B6-EBCC81E10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E2C84-577D-4DD3-9C29-6F33A3E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C321C-F19C-47A5-AEB0-8F6C194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D92D4-2EFB-40B9-96A9-6ABABA67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0D7D-FE47-4186-8C65-DB72251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62D83-A739-45B4-96D6-E6A00A5A4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CE649-4FF7-41DD-AA14-F82D20A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CA984-5579-456D-802E-3449523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2ADB-1AAF-47A2-A257-A666696D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7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09D2D-47D4-4507-A1E2-D17466853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8E68F-2EE4-411F-A188-03EF688A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7EECE-25FF-4FD0-BD22-976980DB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6D91F-F152-4C73-B624-08246A9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9CEBE-1AA6-4C05-9C5A-E126F2E1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7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BBCE0-9FE1-4BBB-B434-174E0BAB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C03C3-D897-49A8-BDF3-D05D58AC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B8940-EB3D-4A8D-A5F4-0104490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451F-F51E-43B4-9E1F-8A29211C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3A6C-A142-4C95-A72E-82BF108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CE6B-6254-4009-9362-453000D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0664-5AE2-4CF9-BBDE-828A49BF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EC8D2-7D78-4A16-ABA9-E6D9473F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F79F8-47F2-4655-AE4D-B00335A3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A58B4-F58E-4E48-B0A5-023CE869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9C6F-B6FE-4131-BB98-4BACCD4B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58A8E-2103-4B22-AA0C-40D1F5FA9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A4075-97EA-4C25-8FD8-663572EC8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F1FCD-26D3-4DE8-99B5-F97E03E7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A47E3-E626-422F-8671-C68D4718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252EA-C429-4EC7-A856-4B6C43E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BEF14-B4A0-4667-940C-71C6C4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B2FEE-4290-48CC-B9BD-4FC21191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35F6C-2EB6-4648-A6B3-E52D819B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F7C63-AEAF-4BE3-92EA-4DEC63B55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81AE4-A6A5-40CC-AD86-BFFE08B95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76BED8-ADB0-440F-A8B1-5131CA7F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75169-BC61-46AE-995E-94030614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5EC021-4892-4617-A1C0-37AAC997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9D6DF-B0E7-46D1-8D0B-58DFEC4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23F90-2156-4613-958F-C0C888D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B8D7F-1046-487E-8C60-337082F1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95FBE7-1EF0-4961-B0E5-003A1434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BCBCB-C84F-4C62-92DD-5398A62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1AB98-8CA1-4308-AE8B-4B7D656C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AE8D7-6E88-44DD-A4C3-E6022F9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499C9-3F2B-4354-85AF-27281BDD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F355B-7CC4-40B5-AAD0-3C486471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1FBB3-9608-4168-BF9B-25B4C787E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37F2F-6A07-440E-AF16-4B25D4BF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2E864-2830-4E6D-BCE2-C12C2D6B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90B50-C93D-4BDF-BA1E-8C5858C0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5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E9D0F-DB83-4476-885D-ACCED09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BF356-F152-4045-805E-046ADFA05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A6C88-BCE4-4FAA-BE11-27B2A518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497AA-A0E4-49EC-8555-D4BF5CF1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BB1BA-84CC-4DF6-862C-E5160C0E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AFF56-BFBB-4D61-A441-9E30F489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5D5EF-7565-4F37-B604-FB241345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BFAE4-BFB9-42B5-9EBB-BC04B2CE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96934-A0C6-4294-A321-8CE3E1F77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F143-F98D-45C2-9EBF-DE50B3D0E34E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78883-D50D-4152-A13C-1667C777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ED002-B34D-4AB6-93DB-F09F125B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66F7-B40B-4062-BDDD-6225F3664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B6007-5EFF-40F7-AE0D-CCFE6B97B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拉格朗日插值法</a:t>
            </a:r>
          </a:p>
        </p:txBody>
      </p:sp>
    </p:spTree>
    <p:extLst>
      <p:ext uri="{BB962C8B-B14F-4D97-AF65-F5344CB8AC3E}">
        <p14:creationId xmlns:p14="http://schemas.microsoft.com/office/powerpoint/2010/main" val="3277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CAD9DF-6098-4D34-8212-735C77AB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533"/>
            <a:ext cx="11838772" cy="39016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D93012-CBF5-4AF2-864B-74E176ECEACB}"/>
              </a:ext>
            </a:extLst>
          </p:cNvPr>
          <p:cNvSpPr txBox="1"/>
          <p:nvPr/>
        </p:nvSpPr>
        <p:spPr>
          <a:xfrm>
            <a:off x="1248508" y="5539154"/>
            <a:ext cx="942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于是，我们构造一个函数，要满足可以渠道任意（</a:t>
            </a:r>
            <a:r>
              <a:rPr lang="en-US" altLang="zh-CN" sz="2400" dirty="0"/>
              <a:t>xi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yi</a:t>
            </a:r>
            <a:r>
              <a:rPr lang="zh-CN" altLang="en-US" sz="2400" dirty="0"/>
              <a:t>）这个点</a:t>
            </a:r>
          </a:p>
        </p:txBody>
      </p:sp>
    </p:spTree>
    <p:extLst>
      <p:ext uri="{BB962C8B-B14F-4D97-AF65-F5344CB8AC3E}">
        <p14:creationId xmlns:p14="http://schemas.microsoft.com/office/powerpoint/2010/main" val="391947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335088-1B91-4967-9503-675A235E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51" y="141536"/>
            <a:ext cx="6646049" cy="41586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01BA9C-ADA0-448C-A315-2173B8B1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49" y="303282"/>
            <a:ext cx="4614351" cy="11914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09593B-D1DA-4D86-A077-7E71A370CDCE}"/>
              </a:ext>
            </a:extLst>
          </p:cNvPr>
          <p:cNvSpPr/>
          <p:nvPr/>
        </p:nvSpPr>
        <p:spPr>
          <a:xfrm>
            <a:off x="902677" y="5056583"/>
            <a:ext cx="10843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由上式可以发现，l(i)l(i)只有在xixi处取到值1，在xj(j≠i) xj(j≠i) 处都取到0 那么yil(i) yil(i) 这个多项式就可以取到点(xi,yi) (xi,yi) 且不影响其他n个点，用无数多个点就可以确定一个线，就可以求出线上的其他点，成为连续的函数，就可以用上式求出近似值</a:t>
            </a:r>
            <a:r>
              <a:rPr lang="en-US" altLang="zh-CN" sz="2800" dirty="0"/>
              <a:t>L(x)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07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54B0B9-8F79-47F0-85CD-BF2EE9192479}"/>
              </a:ext>
            </a:extLst>
          </p:cNvPr>
          <p:cNvSpPr txBox="1"/>
          <p:nvPr/>
        </p:nvSpPr>
        <p:spPr>
          <a:xfrm>
            <a:off x="1565031" y="2074985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问题：当插值点增减，多项式里的每一项都要变，这很不方便！！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所以提出：牛顿插值法</a:t>
            </a:r>
          </a:p>
        </p:txBody>
      </p:sp>
    </p:spTree>
    <p:extLst>
      <p:ext uri="{BB962C8B-B14F-4D97-AF65-F5344CB8AC3E}">
        <p14:creationId xmlns:p14="http://schemas.microsoft.com/office/powerpoint/2010/main" val="39223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F53E53-798C-488B-89CA-EA9141A2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97" y="981428"/>
            <a:ext cx="8219518" cy="58765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85109B-4CD7-43D0-AD1E-26BB523BDAFA}"/>
              </a:ext>
            </a:extLst>
          </p:cNvPr>
          <p:cNvSpPr txBox="1"/>
          <p:nvPr/>
        </p:nvSpPr>
        <p:spPr>
          <a:xfrm>
            <a:off x="615462" y="0"/>
            <a:ext cx="10961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求已知</a:t>
            </a:r>
            <a:r>
              <a:rPr lang="en-US" altLang="zh-CN" sz="2800" dirty="0"/>
              <a:t>n</a:t>
            </a:r>
            <a:r>
              <a:rPr lang="zh-CN" altLang="en-US" sz="2800" dirty="0"/>
              <a:t>个点对（</a:t>
            </a:r>
            <a:r>
              <a:rPr lang="en-US" altLang="zh-CN" sz="2800" dirty="0"/>
              <a:t>x1</a:t>
            </a:r>
            <a:r>
              <a:rPr lang="zh-CN" altLang="en-US" sz="2800" dirty="0"/>
              <a:t>，</a:t>
            </a:r>
            <a:r>
              <a:rPr lang="en-US" altLang="zh-CN" sz="2800" dirty="0"/>
              <a:t>y1</a:t>
            </a:r>
            <a:r>
              <a:rPr lang="zh-CN" altLang="en-US" sz="2800" dirty="0"/>
              <a:t>），（</a:t>
            </a:r>
            <a:r>
              <a:rPr lang="en-US" altLang="zh-CN" sz="2800" dirty="0"/>
              <a:t>x2</a:t>
            </a:r>
            <a:r>
              <a:rPr lang="zh-CN" altLang="en-US" sz="2800" dirty="0"/>
              <a:t>，</a:t>
            </a:r>
            <a:r>
              <a:rPr lang="en-US" altLang="zh-CN" sz="2800" dirty="0"/>
              <a:t>y2</a:t>
            </a:r>
            <a:r>
              <a:rPr lang="zh-CN" altLang="en-US" sz="2800" dirty="0"/>
              <a:t>），</a:t>
            </a:r>
            <a:r>
              <a:rPr lang="en-US" altLang="zh-CN" sz="2800" dirty="0"/>
              <a:t>…,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xn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yn</a:t>
            </a:r>
            <a:r>
              <a:rPr lang="zh-CN" altLang="en-US" sz="2800" dirty="0"/>
              <a:t>）的所有阶差商公式：</a:t>
            </a:r>
          </a:p>
        </p:txBody>
      </p:sp>
    </p:spTree>
    <p:extLst>
      <p:ext uri="{BB962C8B-B14F-4D97-AF65-F5344CB8AC3E}">
        <p14:creationId xmlns:p14="http://schemas.microsoft.com/office/powerpoint/2010/main" val="22930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7ECD4A-E4FC-42B8-9C91-2FE10BE3D015}"/>
              </a:ext>
            </a:extLst>
          </p:cNvPr>
          <p:cNvSpPr txBox="1"/>
          <p:nvPr/>
        </p:nvSpPr>
        <p:spPr>
          <a:xfrm>
            <a:off x="703385" y="422031"/>
            <a:ext cx="622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推导以上</a:t>
            </a:r>
            <a:r>
              <a:rPr lang="en-US" altLang="zh-CN" sz="2800" dirty="0"/>
              <a:t>f(x)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29270-ED4C-4094-820E-002D9960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178169"/>
            <a:ext cx="10948265" cy="51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D75B72-005B-46D0-AF12-CB05AFF6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88" y="0"/>
            <a:ext cx="9924572" cy="55177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716ED3-A119-4AC7-B0CD-E68E5E23E457}"/>
              </a:ext>
            </a:extLst>
          </p:cNvPr>
          <p:cNvSpPr txBox="1"/>
          <p:nvPr/>
        </p:nvSpPr>
        <p:spPr>
          <a:xfrm>
            <a:off x="847898" y="5517766"/>
            <a:ext cx="97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N(x)</a:t>
            </a:r>
            <a:r>
              <a:rPr lang="zh-CN" altLang="en-US" sz="2800" dirty="0"/>
              <a:t>是逼近函数，</a:t>
            </a:r>
            <a:r>
              <a:rPr lang="en-US" altLang="zh-CN" sz="2800" dirty="0"/>
              <a:t>R(x)</a:t>
            </a:r>
            <a:r>
              <a:rPr lang="zh-CN" altLang="en-US" sz="2800" dirty="0"/>
              <a:t>是误差函数</a:t>
            </a:r>
          </a:p>
        </p:txBody>
      </p:sp>
    </p:spTree>
    <p:extLst>
      <p:ext uri="{BB962C8B-B14F-4D97-AF65-F5344CB8AC3E}">
        <p14:creationId xmlns:p14="http://schemas.microsoft.com/office/powerpoint/2010/main" val="344456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654EE3-75F2-450C-A760-68167B779BFD}"/>
              </a:ext>
            </a:extLst>
          </p:cNvPr>
          <p:cNvSpPr txBox="1"/>
          <p:nvPr/>
        </p:nvSpPr>
        <p:spPr>
          <a:xfrm>
            <a:off x="1501832" y="1795549"/>
            <a:ext cx="9188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牛顿插值法的优点：</a:t>
            </a:r>
            <a:endParaRPr lang="en-US" altLang="zh-CN" sz="3600" dirty="0"/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、当增加一个插值节点，前面各项均不变</a:t>
            </a:r>
            <a:endParaRPr lang="en-US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、也是多项式，取（</a:t>
            </a:r>
            <a:r>
              <a:rPr lang="en-US" altLang="zh-CN" sz="3600" dirty="0"/>
              <a:t>xi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yi</a:t>
            </a:r>
            <a:r>
              <a:rPr lang="zh-CN" altLang="en-US" sz="3600" dirty="0"/>
              <a:t>）不影响其他点，两者结果一样，只是表现形式不同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810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229</Words>
  <Application>Microsoft Office PowerPoint</Application>
  <PresentationFormat>宽屏</PresentationFormat>
  <Paragraphs>17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拉格朗日插值法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拉格朗日插值法</dc:title>
  <dc:creator>王 璐</dc:creator>
  <cp:lastModifiedBy>王 璐</cp:lastModifiedBy>
  <cp:revision>6</cp:revision>
  <dcterms:created xsi:type="dcterms:W3CDTF">2018-10-13T08:35:46Z</dcterms:created>
  <dcterms:modified xsi:type="dcterms:W3CDTF">2018-10-13T08:57:38Z</dcterms:modified>
</cp:coreProperties>
</file>