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9BDD9-964B-4A25-9351-D01C0B477A4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33D0D-7C43-4CF0-95B9-0536AF15E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1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https://blog.csdn.net/pipisorry/article/details/51788927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33D0D-7C43-4CF0-95B9-0536AF15EF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3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True</a:t>
            </a:r>
            <a:r>
              <a:rPr lang="zh-CN" altLang="en-US" dirty="0"/>
              <a:t>就代表分对了，</a:t>
            </a:r>
            <a:r>
              <a:rPr lang="en-US" altLang="zh-CN" dirty="0"/>
              <a:t>False</a:t>
            </a:r>
            <a:r>
              <a:rPr lang="zh-CN" altLang="en-US" dirty="0"/>
              <a:t>就代表分错了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33D0D-7C43-4CF0-95B9-0536AF15EF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4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E3267-44C9-44E1-8321-C21AB553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35F3B1-1580-42CE-B5F0-0B758B63B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CE3C9-22C7-427F-8260-BEDCE243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52CCF-019F-48C4-9B01-1C670FB7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989ED-72B2-4514-8CEA-F5AF1009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3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3320A-6106-4721-95F6-86768C45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8DB85-FB49-49A4-A936-800F8383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85FFA-5894-4017-BDB2-2203A9CA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8AE78-798B-4014-856C-D6ABAB56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E7A4A-3127-4681-AADA-8CFB6C26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6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953B0A-2F3B-4467-997A-6AF158F61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BFEAA-B62A-4AB4-915D-20CF16CF1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E7B08-2EE3-49A8-AADF-5EDB1EBB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7F94E-C7BB-4F6C-B0D4-00E67BEB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9E8C2-50E4-4DE4-841A-D614D13F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3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334A9-9BA4-4A65-ABD0-EB258919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768BE-E3E4-4A4E-9B2E-E3B62AD2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0701C-596E-42E3-B066-A442690E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5AEA6-F33C-4ED9-938B-AECC742C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9BA2E-7566-462A-BE3C-D0723328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001FD-408A-4839-9929-54AC8635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C6CC1-2281-4624-B70D-09B4679E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87662-AC77-466D-A722-B85F1DB6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61B51-D27B-4B26-84A2-9D9B5EAE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C0CC3-E5C2-4C09-983C-B740C509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92947-E47C-4EE2-B86A-3E297ABA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5F0AE-D8C1-4325-A2B7-3E5219B85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12123-65ED-464C-9B6F-EA6C8BB8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18F0-7C69-4B4D-AD58-DF149EB4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D2786-414C-4707-97DE-01C6C72B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F2C75-59AA-46A4-ACE9-93B10BA7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2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DB51-9513-4FE5-A154-983C224C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D763B-3776-4948-960D-847A0B28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454D2-6D21-4366-BB49-14DD0A7C9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DBAAF7-B400-4BD6-8788-AE1AECF4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5E89A2-B600-4300-9D24-F803F1CE7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94F3AB-1AC6-40DC-8082-2D22BE32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5CF1BD-F36A-48D6-A51E-825D6AA4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5BF4FE-58AE-46F5-A6F5-C7218DD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6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FAC6D-2BCB-4961-8B49-4C10B886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96FC49-4037-4BD2-9125-0AAC7567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615C4B-C6FC-47A0-AFB2-8E61FCCC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10305D-DE2F-4FA4-AB05-D61062C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8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D94E4-30F6-4EB9-8598-80B5E0B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9127E-E902-41FB-B643-4B93F931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90E47-F2F7-49AB-AD69-0F016200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B9F1-4F62-4756-91A2-B2F326C3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A61F4-FAB5-4C33-9821-8774CCE4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7CEF9-1606-4ED6-A817-A83229F4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47901-EB1D-4618-B018-36895E02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4A451-D493-4D3A-B89E-63DFDEA4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FE27F-5329-4013-B29C-302BF640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8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1DEF0-9501-4B77-9B85-AEC37803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3174F8-92F3-4BF2-AA43-6FBEBAF29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7A31F-119F-4119-BB35-CA31E1C8B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C9EFD-3781-4C08-A036-7A86D735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AACC2-5A4B-4E09-9579-DB1DDCBE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70BE3-0A74-42E6-94D8-C2BEBD18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4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E969C-0EB3-4BF5-933B-E5464FA2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49804-4AAE-4EB7-ADD5-04CED39D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A0466-CF58-4B40-9D40-A8943612C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B79F-494E-497D-B0F0-FCCEB2046F71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2D54-6EB4-4E16-9C42-F365D0B5F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E3ECD-DE86-4682-B1EA-F186B9DE9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7CAF-799A-48C3-8229-3EF20C07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5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56954-B1D3-4C57-A5E3-C1DBF3B5B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ROC</a:t>
            </a:r>
            <a:r>
              <a:rPr lang="zh-CN" altLang="en-US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87265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3213C5-7D1D-4B41-A036-7374E3F3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226334"/>
            <a:ext cx="10335471" cy="49739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E01069-E086-47B1-86B5-7B269F76CB44}"/>
              </a:ext>
            </a:extLst>
          </p:cNvPr>
          <p:cNvSpPr txBox="1"/>
          <p:nvPr/>
        </p:nvSpPr>
        <p:spPr>
          <a:xfrm>
            <a:off x="872197" y="407963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混淆矩阵</a:t>
            </a:r>
          </a:p>
        </p:txBody>
      </p:sp>
    </p:spTree>
    <p:extLst>
      <p:ext uri="{BB962C8B-B14F-4D97-AF65-F5344CB8AC3E}">
        <p14:creationId xmlns:p14="http://schemas.microsoft.com/office/powerpoint/2010/main" val="340875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6CB890-17CE-4078-B76A-943B0E533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09" y="460716"/>
            <a:ext cx="6201017" cy="52929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C56D77-250C-4EB3-84FA-0A80518C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678" y="1916305"/>
            <a:ext cx="3263156" cy="23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8C8ACB-C36E-4ECC-B0FE-956D9867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43" y="1137755"/>
            <a:ext cx="10766605" cy="3898479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38ABB38F-AE91-4C77-9634-CD7EAC1709B0}"/>
              </a:ext>
            </a:extLst>
          </p:cNvPr>
          <p:cNvSpPr/>
          <p:nvPr/>
        </p:nvSpPr>
        <p:spPr>
          <a:xfrm>
            <a:off x="1111348" y="4346917"/>
            <a:ext cx="5387926" cy="956603"/>
          </a:xfrm>
          <a:custGeom>
            <a:avLst/>
            <a:gdLst>
              <a:gd name="connsiteX0" fmla="*/ 337624 w 5387926"/>
              <a:gd name="connsiteY0" fmla="*/ 872197 h 956603"/>
              <a:gd name="connsiteX1" fmla="*/ 590843 w 5387926"/>
              <a:gd name="connsiteY1" fmla="*/ 900332 h 956603"/>
              <a:gd name="connsiteX2" fmla="*/ 745587 w 5387926"/>
              <a:gd name="connsiteY2" fmla="*/ 928468 h 956603"/>
              <a:gd name="connsiteX3" fmla="*/ 1181686 w 5387926"/>
              <a:gd name="connsiteY3" fmla="*/ 956603 h 956603"/>
              <a:gd name="connsiteX4" fmla="*/ 4248443 w 5387926"/>
              <a:gd name="connsiteY4" fmla="*/ 942535 h 956603"/>
              <a:gd name="connsiteX5" fmla="*/ 4586067 w 5387926"/>
              <a:gd name="connsiteY5" fmla="*/ 872197 h 956603"/>
              <a:gd name="connsiteX6" fmla="*/ 4937760 w 5387926"/>
              <a:gd name="connsiteY6" fmla="*/ 787791 h 956603"/>
              <a:gd name="connsiteX7" fmla="*/ 5022166 w 5387926"/>
              <a:gd name="connsiteY7" fmla="*/ 759655 h 956603"/>
              <a:gd name="connsiteX8" fmla="*/ 5092504 w 5387926"/>
              <a:gd name="connsiteY8" fmla="*/ 717452 h 956603"/>
              <a:gd name="connsiteX9" fmla="*/ 5162843 w 5387926"/>
              <a:gd name="connsiteY9" fmla="*/ 633046 h 956603"/>
              <a:gd name="connsiteX10" fmla="*/ 5190978 w 5387926"/>
              <a:gd name="connsiteY10" fmla="*/ 590843 h 956603"/>
              <a:gd name="connsiteX11" fmla="*/ 5247249 w 5387926"/>
              <a:gd name="connsiteY11" fmla="*/ 520505 h 956603"/>
              <a:gd name="connsiteX12" fmla="*/ 5303520 w 5387926"/>
              <a:gd name="connsiteY12" fmla="*/ 464234 h 956603"/>
              <a:gd name="connsiteX13" fmla="*/ 5331655 w 5387926"/>
              <a:gd name="connsiteY13" fmla="*/ 422031 h 956603"/>
              <a:gd name="connsiteX14" fmla="*/ 5387926 w 5387926"/>
              <a:gd name="connsiteY14" fmla="*/ 309489 h 956603"/>
              <a:gd name="connsiteX15" fmla="*/ 5373858 w 5387926"/>
              <a:gd name="connsiteY15" fmla="*/ 140677 h 956603"/>
              <a:gd name="connsiteX16" fmla="*/ 5331655 w 5387926"/>
              <a:gd name="connsiteY16" fmla="*/ 126609 h 956603"/>
              <a:gd name="connsiteX17" fmla="*/ 5247249 w 5387926"/>
              <a:gd name="connsiteY17" fmla="*/ 70338 h 956603"/>
              <a:gd name="connsiteX18" fmla="*/ 5162843 w 5387926"/>
              <a:gd name="connsiteY18" fmla="*/ 56271 h 956603"/>
              <a:gd name="connsiteX19" fmla="*/ 4994030 w 5387926"/>
              <a:gd name="connsiteY19" fmla="*/ 28135 h 956603"/>
              <a:gd name="connsiteX20" fmla="*/ 4853354 w 5387926"/>
              <a:gd name="connsiteY20" fmla="*/ 14068 h 956603"/>
              <a:gd name="connsiteX21" fmla="*/ 1589649 w 5387926"/>
              <a:gd name="connsiteY21" fmla="*/ 0 h 956603"/>
              <a:gd name="connsiteX22" fmla="*/ 590843 w 5387926"/>
              <a:gd name="connsiteY22" fmla="*/ 14068 h 956603"/>
              <a:gd name="connsiteX23" fmla="*/ 506437 w 5387926"/>
              <a:gd name="connsiteY23" fmla="*/ 42203 h 956603"/>
              <a:gd name="connsiteX24" fmla="*/ 337624 w 5387926"/>
              <a:gd name="connsiteY24" fmla="*/ 112541 h 956603"/>
              <a:gd name="connsiteX25" fmla="*/ 295421 w 5387926"/>
              <a:gd name="connsiteY25" fmla="*/ 140677 h 956603"/>
              <a:gd name="connsiteX26" fmla="*/ 253218 w 5387926"/>
              <a:gd name="connsiteY26" fmla="*/ 154745 h 956603"/>
              <a:gd name="connsiteX27" fmla="*/ 211015 w 5387926"/>
              <a:gd name="connsiteY27" fmla="*/ 182880 h 956603"/>
              <a:gd name="connsiteX28" fmla="*/ 112541 w 5387926"/>
              <a:gd name="connsiteY28" fmla="*/ 196948 h 956603"/>
              <a:gd name="connsiteX29" fmla="*/ 14067 w 5387926"/>
              <a:gd name="connsiteY29" fmla="*/ 267286 h 956603"/>
              <a:gd name="connsiteX30" fmla="*/ 0 w 5387926"/>
              <a:gd name="connsiteY30" fmla="*/ 337625 h 956603"/>
              <a:gd name="connsiteX31" fmla="*/ 14067 w 5387926"/>
              <a:gd name="connsiteY31" fmla="*/ 492369 h 956603"/>
              <a:gd name="connsiteX32" fmla="*/ 126609 w 5387926"/>
              <a:gd name="connsiteY32" fmla="*/ 590843 h 956603"/>
              <a:gd name="connsiteX33" fmla="*/ 168812 w 5387926"/>
              <a:gd name="connsiteY33" fmla="*/ 633046 h 956603"/>
              <a:gd name="connsiteX34" fmla="*/ 211015 w 5387926"/>
              <a:gd name="connsiteY34" fmla="*/ 647114 h 956603"/>
              <a:gd name="connsiteX35" fmla="*/ 253218 w 5387926"/>
              <a:gd name="connsiteY35" fmla="*/ 675249 h 956603"/>
              <a:gd name="connsiteX36" fmla="*/ 309489 w 5387926"/>
              <a:gd name="connsiteY36" fmla="*/ 703385 h 956603"/>
              <a:gd name="connsiteX37" fmla="*/ 422030 w 5387926"/>
              <a:gd name="connsiteY37" fmla="*/ 787791 h 956603"/>
              <a:gd name="connsiteX38" fmla="*/ 450166 w 5387926"/>
              <a:gd name="connsiteY38" fmla="*/ 815926 h 956603"/>
              <a:gd name="connsiteX39" fmla="*/ 506437 w 5387926"/>
              <a:gd name="connsiteY39" fmla="*/ 858129 h 956603"/>
              <a:gd name="connsiteX40" fmla="*/ 548640 w 5387926"/>
              <a:gd name="connsiteY40" fmla="*/ 914400 h 95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387926" h="956603">
                <a:moveTo>
                  <a:pt x="337624" y="872197"/>
                </a:moveTo>
                <a:cubicBezTo>
                  <a:pt x="422030" y="881575"/>
                  <a:pt x="506714" y="888728"/>
                  <a:pt x="590843" y="900332"/>
                </a:cubicBezTo>
                <a:cubicBezTo>
                  <a:pt x="642778" y="907496"/>
                  <a:pt x="693533" y="922222"/>
                  <a:pt x="745587" y="928468"/>
                </a:cubicBezTo>
                <a:cubicBezTo>
                  <a:pt x="802558" y="935305"/>
                  <a:pt x="1143306" y="954345"/>
                  <a:pt x="1181686" y="956603"/>
                </a:cubicBezTo>
                <a:lnTo>
                  <a:pt x="4248443" y="942535"/>
                </a:lnTo>
                <a:cubicBezTo>
                  <a:pt x="4339165" y="941352"/>
                  <a:pt x="4499482" y="891138"/>
                  <a:pt x="4586067" y="872197"/>
                </a:cubicBezTo>
                <a:cubicBezTo>
                  <a:pt x="5083034" y="763485"/>
                  <a:pt x="4728229" y="863984"/>
                  <a:pt x="4937760" y="787791"/>
                </a:cubicBezTo>
                <a:cubicBezTo>
                  <a:pt x="4965632" y="777656"/>
                  <a:pt x="4995167" y="771927"/>
                  <a:pt x="5022166" y="759655"/>
                </a:cubicBezTo>
                <a:cubicBezTo>
                  <a:pt x="5047058" y="748340"/>
                  <a:pt x="5069058" y="731520"/>
                  <a:pt x="5092504" y="717452"/>
                </a:cubicBezTo>
                <a:cubicBezTo>
                  <a:pt x="5162365" y="612663"/>
                  <a:pt x="5072573" y="741370"/>
                  <a:pt x="5162843" y="633046"/>
                </a:cubicBezTo>
                <a:cubicBezTo>
                  <a:pt x="5173667" y="620058"/>
                  <a:pt x="5180834" y="604369"/>
                  <a:pt x="5190978" y="590843"/>
                </a:cubicBezTo>
                <a:cubicBezTo>
                  <a:pt x="5208993" y="566823"/>
                  <a:pt x="5227301" y="542946"/>
                  <a:pt x="5247249" y="520505"/>
                </a:cubicBezTo>
                <a:cubicBezTo>
                  <a:pt x="5264872" y="500679"/>
                  <a:pt x="5288806" y="486305"/>
                  <a:pt x="5303520" y="464234"/>
                </a:cubicBezTo>
                <a:cubicBezTo>
                  <a:pt x="5312898" y="450166"/>
                  <a:pt x="5323559" y="436874"/>
                  <a:pt x="5331655" y="422031"/>
                </a:cubicBezTo>
                <a:cubicBezTo>
                  <a:pt x="5351739" y="385210"/>
                  <a:pt x="5387926" y="309489"/>
                  <a:pt x="5387926" y="309489"/>
                </a:cubicBezTo>
                <a:cubicBezTo>
                  <a:pt x="5383237" y="253218"/>
                  <a:pt x="5390464" y="194646"/>
                  <a:pt x="5373858" y="140677"/>
                </a:cubicBezTo>
                <a:cubicBezTo>
                  <a:pt x="5369497" y="126504"/>
                  <a:pt x="5344618" y="133810"/>
                  <a:pt x="5331655" y="126609"/>
                </a:cubicBezTo>
                <a:cubicBezTo>
                  <a:pt x="5302096" y="110187"/>
                  <a:pt x="5280603" y="75897"/>
                  <a:pt x="5247249" y="70338"/>
                </a:cubicBezTo>
                <a:lnTo>
                  <a:pt x="5162843" y="56271"/>
                </a:lnTo>
                <a:cubicBezTo>
                  <a:pt x="5065448" y="38563"/>
                  <a:pt x="5108606" y="41614"/>
                  <a:pt x="4994030" y="28135"/>
                </a:cubicBezTo>
                <a:cubicBezTo>
                  <a:pt x="4947227" y="22629"/>
                  <a:pt x="4900478" y="14457"/>
                  <a:pt x="4853354" y="14068"/>
                </a:cubicBezTo>
                <a:lnTo>
                  <a:pt x="1589649" y="0"/>
                </a:lnTo>
                <a:cubicBezTo>
                  <a:pt x="1256714" y="4689"/>
                  <a:pt x="923559" y="1105"/>
                  <a:pt x="590843" y="14068"/>
                </a:cubicBezTo>
                <a:cubicBezTo>
                  <a:pt x="561208" y="15223"/>
                  <a:pt x="535209" y="35010"/>
                  <a:pt x="506437" y="42203"/>
                </a:cubicBezTo>
                <a:cubicBezTo>
                  <a:pt x="433420" y="60458"/>
                  <a:pt x="415519" y="60610"/>
                  <a:pt x="337624" y="112541"/>
                </a:cubicBezTo>
                <a:cubicBezTo>
                  <a:pt x="323556" y="121920"/>
                  <a:pt x="310543" y="133116"/>
                  <a:pt x="295421" y="140677"/>
                </a:cubicBezTo>
                <a:cubicBezTo>
                  <a:pt x="282158" y="147309"/>
                  <a:pt x="266481" y="148113"/>
                  <a:pt x="253218" y="154745"/>
                </a:cubicBezTo>
                <a:cubicBezTo>
                  <a:pt x="238096" y="162306"/>
                  <a:pt x="227209" y="178022"/>
                  <a:pt x="211015" y="182880"/>
                </a:cubicBezTo>
                <a:cubicBezTo>
                  <a:pt x="179255" y="192408"/>
                  <a:pt x="145366" y="192259"/>
                  <a:pt x="112541" y="196948"/>
                </a:cubicBezTo>
                <a:cubicBezTo>
                  <a:pt x="26858" y="225509"/>
                  <a:pt x="31118" y="199080"/>
                  <a:pt x="14067" y="267286"/>
                </a:cubicBezTo>
                <a:cubicBezTo>
                  <a:pt x="8268" y="290483"/>
                  <a:pt x="4689" y="314179"/>
                  <a:pt x="0" y="337625"/>
                </a:cubicBezTo>
                <a:cubicBezTo>
                  <a:pt x="4689" y="389206"/>
                  <a:pt x="-4119" y="443873"/>
                  <a:pt x="14067" y="492369"/>
                </a:cubicBezTo>
                <a:cubicBezTo>
                  <a:pt x="33992" y="545502"/>
                  <a:pt x="88618" y="559184"/>
                  <a:pt x="126609" y="590843"/>
                </a:cubicBezTo>
                <a:cubicBezTo>
                  <a:pt x="141893" y="603579"/>
                  <a:pt x="152259" y="622010"/>
                  <a:pt x="168812" y="633046"/>
                </a:cubicBezTo>
                <a:cubicBezTo>
                  <a:pt x="181150" y="641271"/>
                  <a:pt x="197752" y="640482"/>
                  <a:pt x="211015" y="647114"/>
                </a:cubicBezTo>
                <a:cubicBezTo>
                  <a:pt x="226137" y="654675"/>
                  <a:pt x="238538" y="666861"/>
                  <a:pt x="253218" y="675249"/>
                </a:cubicBezTo>
                <a:cubicBezTo>
                  <a:pt x="271426" y="685654"/>
                  <a:pt x="292040" y="691752"/>
                  <a:pt x="309489" y="703385"/>
                </a:cubicBezTo>
                <a:cubicBezTo>
                  <a:pt x="348506" y="729396"/>
                  <a:pt x="388872" y="754634"/>
                  <a:pt x="422030" y="787791"/>
                </a:cubicBezTo>
                <a:cubicBezTo>
                  <a:pt x="431409" y="797169"/>
                  <a:pt x="439977" y="807435"/>
                  <a:pt x="450166" y="815926"/>
                </a:cubicBezTo>
                <a:cubicBezTo>
                  <a:pt x="468178" y="830936"/>
                  <a:pt x="487680" y="844061"/>
                  <a:pt x="506437" y="858129"/>
                </a:cubicBezTo>
                <a:cubicBezTo>
                  <a:pt x="538251" y="905850"/>
                  <a:pt x="522617" y="888377"/>
                  <a:pt x="548640" y="91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79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910A9D-B58B-423C-AD26-13F7FC44A809}"/>
              </a:ext>
            </a:extLst>
          </p:cNvPr>
          <p:cNvSpPr txBox="1"/>
          <p:nvPr/>
        </p:nvSpPr>
        <p:spPr>
          <a:xfrm>
            <a:off x="1209821" y="647113"/>
            <a:ext cx="905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0E72CC-34FB-4F69-8841-04CC2AB87201}"/>
              </a:ext>
            </a:extLst>
          </p:cNvPr>
          <p:cNvSpPr/>
          <p:nvPr/>
        </p:nvSpPr>
        <p:spPr>
          <a:xfrm>
            <a:off x="1411458" y="2274838"/>
            <a:ext cx="93690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0" i="0" dirty="0">
                <a:solidFill>
                  <a:srgbClr val="4F4F4F"/>
                </a:solidFill>
                <a:effectLst/>
                <a:latin typeface="-apple-system"/>
              </a:rPr>
              <a:t>对于一个特定的分类器和测试数据集，显然只能得到一个分类混淆矩阵，级</a:t>
            </a:r>
            <a:r>
              <a:rPr lang="en-US" altLang="zh-CN" sz="3600" b="0" i="0" dirty="0">
                <a:solidFill>
                  <a:srgbClr val="4F4F4F"/>
                </a:solidFill>
                <a:effectLst/>
                <a:latin typeface="-apple-system"/>
              </a:rPr>
              <a:t>ROC</a:t>
            </a:r>
            <a:r>
              <a:rPr lang="zh-CN" altLang="en-US" sz="3600" b="0" i="0" dirty="0">
                <a:solidFill>
                  <a:srgbClr val="4F4F4F"/>
                </a:solidFill>
                <a:effectLst/>
                <a:latin typeface="-apple-system"/>
              </a:rPr>
              <a:t>线上的一个点，若要一系列的点怎么办？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721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2B0C67-C569-452D-B203-7A8CAABA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3" y="875782"/>
            <a:ext cx="5257143" cy="4600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AE8AAD2-EBB0-46B3-AAD0-154C822D08EF}"/>
              </a:ext>
            </a:extLst>
          </p:cNvPr>
          <p:cNvSpPr/>
          <p:nvPr/>
        </p:nvSpPr>
        <p:spPr>
          <a:xfrm>
            <a:off x="5587476" y="913624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接下来，我们从高到低，依次将“Score”值作为阈值threshold，当测试样本属于正样本的概率大于或等于这个threshold时，我们认为它为正样本，否则为负样本。举例来说，对于图中的第4个样本，其“Score”值为0.6，那么样本1，2，3，4都被认为是正样本，因为它们的“Score”值都大于等于0.6，而其他样本则都认为是负样本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每次选取一个不同的threshold，我们就可以得到一组FPR和TPR，即ROC曲线上的一点。这样一来，我们一共得到了20组FPR和TPR的值</a:t>
            </a:r>
          </a:p>
        </p:txBody>
      </p:sp>
    </p:spTree>
    <p:extLst>
      <p:ext uri="{BB962C8B-B14F-4D97-AF65-F5344CB8AC3E}">
        <p14:creationId xmlns:p14="http://schemas.microsoft.com/office/powerpoint/2010/main" val="33433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3D8BC7-3A01-424A-B9E5-27C7BA2A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483" y="578494"/>
            <a:ext cx="6803330" cy="6010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7397E7-FFC8-4A90-A3C1-D281554FC556}"/>
              </a:ext>
            </a:extLst>
          </p:cNvPr>
          <p:cNvSpPr txBox="1"/>
          <p:nvPr/>
        </p:nvSpPr>
        <p:spPr>
          <a:xfrm>
            <a:off x="365759" y="701599"/>
            <a:ext cx="20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画出的</a:t>
            </a:r>
            <a:r>
              <a:rPr lang="en-US" altLang="zh-CN" dirty="0"/>
              <a:t>ROC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22653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211</Words>
  <Application>Microsoft Office PowerPoint</Application>
  <PresentationFormat>宽屏</PresentationFormat>
  <Paragraphs>12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Office 主题​​</vt:lpstr>
      <vt:lpstr>ROC曲线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ROC曲线</dc:title>
  <dc:creator>王 璐</dc:creator>
  <cp:lastModifiedBy>王 璐</cp:lastModifiedBy>
  <cp:revision>7</cp:revision>
  <dcterms:created xsi:type="dcterms:W3CDTF">2018-10-13T10:10:49Z</dcterms:created>
  <dcterms:modified xsi:type="dcterms:W3CDTF">2018-10-13T10:20:31Z</dcterms:modified>
</cp:coreProperties>
</file>