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3A52B-ADAC-4340-9176-8B069E93457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406A1-C540-4B2B-B486-6A1174EA2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9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406A1-C540-4B2B-B486-6A1174EA24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8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64B-2A71-42C9-BE80-0E2CB04DD6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F4D1-2DD9-448F-873B-4DDCAD4296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3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64B-2A71-42C9-BE80-0E2CB04DD6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F4D1-2DD9-448F-873B-4DDCAD42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0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64B-2A71-42C9-BE80-0E2CB04DD6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F4D1-2DD9-448F-873B-4DDCAD42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64B-2A71-42C9-BE80-0E2CB04DD6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F4D1-2DD9-448F-873B-4DDCAD4296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340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64B-2A71-42C9-BE80-0E2CB04DD6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F4D1-2DD9-448F-873B-4DDCAD42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0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64B-2A71-42C9-BE80-0E2CB04DD6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F4D1-2DD9-448F-873B-4DDCAD4296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00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64B-2A71-42C9-BE80-0E2CB04DD6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F4D1-2DD9-448F-873B-4DDCAD42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5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64B-2A71-42C9-BE80-0E2CB04DD6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F4D1-2DD9-448F-873B-4DDCAD42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61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64B-2A71-42C9-BE80-0E2CB04DD6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F4D1-2DD9-448F-873B-4DDCAD42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64B-2A71-42C9-BE80-0E2CB04DD6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F4D1-2DD9-448F-873B-4DDCAD42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6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64B-2A71-42C9-BE80-0E2CB04DD6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F4D1-2DD9-448F-873B-4DDCAD42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3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64B-2A71-42C9-BE80-0E2CB04DD6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F4D1-2DD9-448F-873B-4DDCAD42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9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64B-2A71-42C9-BE80-0E2CB04DD6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F4D1-2DD9-448F-873B-4DDCAD42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64B-2A71-42C9-BE80-0E2CB04DD6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F4D1-2DD9-448F-873B-4DDCAD42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6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64B-2A71-42C9-BE80-0E2CB04DD6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F4D1-2DD9-448F-873B-4DDCAD42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64B-2A71-42C9-BE80-0E2CB04DD6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F4D1-2DD9-448F-873B-4DDCAD42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0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764B-2A71-42C9-BE80-0E2CB04DD6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5F4D1-2DD9-448F-873B-4DDCAD42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7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3B764B-2A71-42C9-BE80-0E2CB04DD62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B5F4D1-2DD9-448F-873B-4DDCAD42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05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gif"/><Relationship Id="rId9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6EFA8-8719-4C7C-86A9-245E7DF9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73" y="5527185"/>
            <a:ext cx="10034064" cy="1152237"/>
          </a:xfrm>
        </p:spPr>
        <p:txBody>
          <a:bodyPr/>
          <a:lstStyle/>
          <a:p>
            <a:r>
              <a:rPr lang="en-US" dirty="0"/>
              <a:t>FOREIGN RELATIONS OF THE UNITED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450C40-2FF1-4FFB-9998-34A6DBDC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3" y="170393"/>
            <a:ext cx="3763897" cy="1315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30DCF-BF69-4542-BF88-03E208696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132" y="298000"/>
            <a:ext cx="7979495" cy="1060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9EBDA-DE67-454C-AD01-7D3480519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73" y="1636593"/>
            <a:ext cx="1086685" cy="1209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651DD0-5131-4581-8DEE-F46C334F2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638" y="1627166"/>
            <a:ext cx="3409471" cy="1225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4A86F2-1818-491A-9B69-FAE928B37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108" y="2983222"/>
            <a:ext cx="1143085" cy="1225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7AD328-7A3C-474D-82E2-C68C3F499F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73" y="2994329"/>
            <a:ext cx="3409771" cy="12228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009EA3-EB73-45D5-9402-E85A582CB9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373" y="4339278"/>
            <a:ext cx="4636820" cy="11522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25BCC-C723-44D8-A18A-977BC65AF0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688" y="1636593"/>
            <a:ext cx="6656657" cy="385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0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6EFA8-8719-4C7C-86A9-245E7DF9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73" y="5527185"/>
            <a:ext cx="10034064" cy="1152237"/>
          </a:xfrm>
        </p:spPr>
        <p:txBody>
          <a:bodyPr/>
          <a:lstStyle/>
          <a:p>
            <a:r>
              <a:rPr lang="en-US" dirty="0"/>
              <a:t>(1) WEBSCRAPING – 2 SCRIPTS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B6FB3-AEFE-4235-A30F-DD3B642E3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43" y="253992"/>
            <a:ext cx="5151885" cy="2969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450D1-AE68-4AC8-9AB0-EA9EA9895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27" y="253992"/>
            <a:ext cx="4384889" cy="49562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2D9F14-1687-478F-91ED-0EA03EAEA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943" y="3429000"/>
            <a:ext cx="7122098" cy="199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6EFA8-8719-4C7C-86A9-245E7DF9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73" y="5527185"/>
            <a:ext cx="10532342" cy="1152237"/>
          </a:xfrm>
        </p:spPr>
        <p:txBody>
          <a:bodyPr>
            <a:normAutofit/>
          </a:bodyPr>
          <a:lstStyle/>
          <a:p>
            <a:r>
              <a:rPr lang="en-US" dirty="0"/>
              <a:t>(2) CLEANING AND GEOCODING – 3 SCRIPTS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7D0713-9BBE-4C4E-BDA4-C158D34A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3" y="1600018"/>
            <a:ext cx="6788363" cy="28568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E4CA05-B84A-4399-B12D-6AC4C3BB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957" y="1610497"/>
            <a:ext cx="3001456" cy="2849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1DF7F-9E2B-4F7A-BBB9-CCEF27373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9325" y="1600017"/>
            <a:ext cx="970252" cy="28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9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6EFA8-8719-4C7C-86A9-245E7DF9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73" y="5527185"/>
            <a:ext cx="10034064" cy="1152237"/>
          </a:xfrm>
        </p:spPr>
        <p:txBody>
          <a:bodyPr/>
          <a:lstStyle/>
          <a:p>
            <a:r>
              <a:rPr lang="en-US" dirty="0"/>
              <a:t>(3) VISUALIZING – 4 SCRIPTS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478BE3-1A05-43A3-A8AC-72573ACEE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9" y="694505"/>
            <a:ext cx="45720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F4725-46F5-43C9-B577-00A4F4DE3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3" y="1218680"/>
            <a:ext cx="3523651" cy="35236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67C0A2-EB4B-4A47-A2C7-34765DCD6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63" y="1218680"/>
            <a:ext cx="3468138" cy="34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6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6EFA8-8719-4C7C-86A9-245E7DF9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73" y="5527185"/>
            <a:ext cx="10034064" cy="1152237"/>
          </a:xfrm>
        </p:spPr>
        <p:txBody>
          <a:bodyPr/>
          <a:lstStyle/>
          <a:p>
            <a:r>
              <a:rPr lang="en-US" dirty="0"/>
              <a:t>(3) VISUALIZING – 4 SCRIPTS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E1E02-FE21-4755-AA0D-820E9ED17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4" y="243063"/>
            <a:ext cx="5309894" cy="3185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C52B6-4265-4770-9330-C2DABA43F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06" y="243063"/>
            <a:ext cx="5309894" cy="3185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3125AE-4742-4BCD-BBCE-4C03A6453E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409" y="3722480"/>
            <a:ext cx="2892457" cy="28924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946942-EAB6-4623-A009-D6C6015F9A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19" y="3710373"/>
            <a:ext cx="2892457" cy="28924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2D059E-B947-47E6-822E-B12A6E6A81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1" y="3722480"/>
            <a:ext cx="1953706" cy="19537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80C2AE-11D0-48B8-8192-C1F8BC2727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06" y="3710373"/>
            <a:ext cx="1953707" cy="19537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699BB5-79B0-4E2A-9817-6E3472492E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98" y="3710373"/>
            <a:ext cx="1965814" cy="19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37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Slice</vt:lpstr>
      <vt:lpstr>FOREIGN RELATIONS OF THE UNITED STATES</vt:lpstr>
      <vt:lpstr>(1) WEBSCRAPING – 2 SCRIPTS</vt:lpstr>
      <vt:lpstr>(2) CLEANING AND GEOCODING – 3 SCRIPTS </vt:lpstr>
      <vt:lpstr>(3) VISUALIZING – 4 SCRIPTS</vt:lpstr>
      <vt:lpstr>(3) VISUALIZING – 4 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 RELATIONS OF THE UNITED STATES</dc:title>
  <dc:creator>Wen Li Teng</dc:creator>
  <cp:lastModifiedBy>Wen Li Teng</cp:lastModifiedBy>
  <cp:revision>14</cp:revision>
  <dcterms:created xsi:type="dcterms:W3CDTF">2019-12-08T21:58:56Z</dcterms:created>
  <dcterms:modified xsi:type="dcterms:W3CDTF">2019-12-08T22:35:08Z</dcterms:modified>
</cp:coreProperties>
</file>