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Ex1.xml" ContentType="application/vnd.ms-office.chartex+xml"/>
  <Override PartName="/ppt/charts/style2.xml" ContentType="application/vnd.ms-office.chartstyle+xml"/>
  <Override PartName="/ppt/charts/colors2.xml" ContentType="application/vnd.ms-office.chartcolorstyle+xml"/>
  <Override PartName="/ppt/charts/chart2.xml" ContentType="application/vnd.openxmlformats-officedocument.drawingml.chart+xml"/>
  <Override PartName="/ppt/charts/style3.xml" ContentType="application/vnd.ms-office.chartstyle+xml"/>
  <Override PartName="/ppt/charts/colors3.xml" ContentType="application/vnd.ms-office.chartcolorstyle+xml"/>
  <Override PartName="/ppt/charts/chart3.xml" ContentType="application/vnd.openxmlformats-officedocument.drawingml.chart+xml"/>
  <Override PartName="/ppt/charts/style4.xml" ContentType="application/vnd.ms-office.chartstyle+xml"/>
  <Override PartName="/ppt/charts/colors4.xml" ContentType="application/vnd.ms-office.chartcolorstyle+xml"/>
  <Override PartName="/ppt/charts/chart4.xml" ContentType="application/vnd.openxmlformats-officedocument.drawingml.chart+xml"/>
  <Override PartName="/ppt/charts/style5.xml" ContentType="application/vnd.ms-office.chartstyle+xml"/>
  <Override PartName="/ppt/charts/colors5.xml" ContentType="application/vnd.ms-office.chartcolorstyle+xml"/>
  <Override PartName="/ppt/charts/chart5.xml" ContentType="application/vnd.openxmlformats-officedocument.drawingml.chart+xml"/>
  <Override PartName="/ppt/charts/style6.xml" ContentType="application/vnd.ms-office.chartstyle+xml"/>
  <Override PartName="/ppt/charts/colors6.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8" r:id="rId4"/>
  </p:sldMasterIdLst>
  <p:notesMasterIdLst>
    <p:notesMasterId r:id="rId13"/>
  </p:notesMasterIdLst>
  <p:handoutMasterIdLst>
    <p:handoutMasterId r:id="rId14"/>
  </p:handoutMasterIdLst>
  <p:sldIdLst>
    <p:sldId id="358" r:id="rId5"/>
    <p:sldId id="350" r:id="rId6"/>
    <p:sldId id="352" r:id="rId7"/>
    <p:sldId id="353" r:id="rId8"/>
    <p:sldId id="354" r:id="rId9"/>
    <p:sldId id="355" r:id="rId10"/>
    <p:sldId id="356" r:id="rId11"/>
    <p:sldId id="35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226" autoAdjust="0"/>
  </p:normalViewPr>
  <p:slideViewPr>
    <p:cSldViewPr snapToGrid="0">
      <p:cViewPr>
        <p:scale>
          <a:sx n="70" d="100"/>
          <a:sy n="70" d="100"/>
        </p:scale>
        <p:origin x="536" y="100"/>
      </p:cViewPr>
      <p:guideLst/>
    </p:cSldViewPr>
  </p:slideViewPr>
  <p:notesTextViewPr>
    <p:cViewPr>
      <p:scale>
        <a:sx n="1" d="1"/>
        <a:sy n="1" d="1"/>
      </p:scale>
      <p:origin x="0" y="0"/>
    </p:cViewPr>
  </p:notesTextViewPr>
  <p:sorterViewPr>
    <p:cViewPr>
      <p:scale>
        <a:sx n="80" d="100"/>
        <a:sy n="80" d="100"/>
      </p:scale>
      <p:origin x="0" y="0"/>
    </p:cViewPr>
  </p:sorterViewPr>
  <p:notesViewPr>
    <p:cSldViewPr snapToGrid="0" showGuides="1">
      <p:cViewPr varScale="1">
        <p:scale>
          <a:sx n="60" d="100"/>
          <a:sy n="60" d="100"/>
        </p:scale>
        <p:origin x="3187"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wangl\Documents\UNC\CDC2021\WakeCty%20uninsured.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wangl\Documents\UNC\CDC2021\WakeCty%20uninsured.xlsx" TargetMode="External"/><Relationship Id="rId2" Type="http://schemas.microsoft.com/office/2011/relationships/chartColorStyle" Target="colors3.xml"/><Relationship Id="rId1" Type="http://schemas.microsoft.com/office/2011/relationships/chartStyle" Target="style3.xml"/></Relationships>
</file>

<file path=ppt/charts/_rels/chart3.xml.rels><?xml version="1.0" encoding="UTF-8" standalone="yes"?>
<Relationships xmlns="http://schemas.openxmlformats.org/package/2006/relationships"><Relationship Id="rId3" Type="http://schemas.openxmlformats.org/officeDocument/2006/relationships/oleObject" Target="file:///C:\Users\wangl\Documents\UNC\CDC2021\WakeCty%20uninsured.xlsx" TargetMode="External"/><Relationship Id="rId2" Type="http://schemas.microsoft.com/office/2011/relationships/chartColorStyle" Target="colors4.xml"/><Relationship Id="rId1" Type="http://schemas.microsoft.com/office/2011/relationships/chartStyle" Target="style4.xml"/></Relationships>
</file>

<file path=ppt/charts/_rels/chart4.xml.rels><?xml version="1.0" encoding="UTF-8" standalone="yes"?>
<Relationships xmlns="http://schemas.openxmlformats.org/package/2006/relationships"><Relationship Id="rId3" Type="http://schemas.openxmlformats.org/officeDocument/2006/relationships/oleObject" Target="file:///C:\Users\wangl\Documents\UNC\CDC2021\WakeCty%20uninsured.xlsx" TargetMode="External"/><Relationship Id="rId2" Type="http://schemas.microsoft.com/office/2011/relationships/chartColorStyle" Target="colors5.xml"/><Relationship Id="rId1" Type="http://schemas.microsoft.com/office/2011/relationships/chartStyle" Target="style5.xml"/></Relationships>
</file>

<file path=ppt/charts/_rels/chart5.xml.rels><?xml version="1.0" encoding="UTF-8" standalone="yes"?>
<Relationships xmlns="http://schemas.openxmlformats.org/package/2006/relationships"><Relationship Id="rId3" Type="http://schemas.openxmlformats.org/officeDocument/2006/relationships/oleObject" Target="file:///C:\Users\wangl\Documents\UNC\CDC2021\WakeCty%20uninsured.xlsx" TargetMode="External"/><Relationship Id="rId2" Type="http://schemas.microsoft.com/office/2011/relationships/chartColorStyle" Target="colors6.xml"/><Relationship Id="rId1" Type="http://schemas.microsoft.com/office/2011/relationships/chartStyle" Target="style6.xml"/></Relationships>
</file>

<file path=ppt/charts/_rels/chartEx1.xml.rels><?xml version="1.0" encoding="UTF-8" standalone="yes"?>
<Relationships xmlns="http://schemas.openxmlformats.org/package/2006/relationships"><Relationship Id="rId3" Type="http://schemas.microsoft.com/office/2011/relationships/chartColorStyle" Target="colors2.xml"/><Relationship Id="rId2" Type="http://schemas.microsoft.com/office/2011/relationships/chartStyle" Target="style2.xml"/><Relationship Id="rId1" Type="http://schemas.openxmlformats.org/officeDocument/2006/relationships/oleObject" Target="file:///C:\Users\wangl\Documents\UNC\CDC2021\WakeCty%20uninsured.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extLst>
              <c:ext xmlns:c16="http://schemas.microsoft.com/office/drawing/2014/chart" uri="{C3380CC4-5D6E-409C-BE32-E72D297353CC}">
                <c16:uniqueId val="{00000001-38F4-4A12-B967-3D4D2BB1D604}"/>
              </c:ext>
            </c:extLst>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c:spPr>
            <c:extLst>
              <c:ext xmlns:c16="http://schemas.microsoft.com/office/drawing/2014/chart" uri="{C3380CC4-5D6E-409C-BE32-E72D297353CC}">
                <c16:uniqueId val="{00000003-38F4-4A12-B967-3D4D2BB1D604}"/>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bg1"/>
                    </a:solidFill>
                    <a:latin typeface="+mn-lt"/>
                    <a:ea typeface="+mn-ea"/>
                    <a:cs typeface="+mn-cs"/>
                  </a:defRPr>
                </a:pPr>
                <a:endParaRPr lang="en-US"/>
              </a:p>
            </c:txPr>
            <c:showLegendKey val="0"/>
            <c:showVal val="0"/>
            <c:showCatName val="0"/>
            <c:showSerName val="0"/>
            <c:showPercent val="1"/>
            <c:showBubbleSize val="0"/>
            <c:showLeaderLines val="1"/>
            <c:leaderLines>
              <c:spPr>
                <a:ln w="9525">
                  <a:solidFill>
                    <a:schemeClr val="tx2">
                      <a:lumMod val="35000"/>
                      <a:lumOff val="65000"/>
                    </a:schemeClr>
                  </a:solidFill>
                </a:ln>
                <a:effectLst/>
              </c:spPr>
            </c:leaderLines>
            <c:extLst>
              <c:ext xmlns:c15="http://schemas.microsoft.com/office/drawing/2012/chart" uri="{CE6537A1-D6FC-4f65-9D91-7224C49458BB}"/>
            </c:extLst>
          </c:dLbls>
          <c:cat>
            <c:strRef>
              <c:f>organizing!$A$15:$B$15</c:f>
              <c:strCache>
                <c:ptCount val="2"/>
                <c:pt idx="0">
                  <c:v>Male</c:v>
                </c:pt>
                <c:pt idx="1">
                  <c:v>Female</c:v>
                </c:pt>
              </c:strCache>
            </c:strRef>
          </c:cat>
          <c:val>
            <c:numRef>
              <c:f>organizing!$A$16:$B$16</c:f>
              <c:numCache>
                <c:formatCode>#,##0</c:formatCode>
                <c:ptCount val="2"/>
                <c:pt idx="0">
                  <c:v>42200</c:v>
                </c:pt>
                <c:pt idx="1">
                  <c:v>38200</c:v>
                </c:pt>
              </c:numCache>
            </c:numRef>
          </c:val>
          <c:extLst>
            <c:ext xmlns:c16="http://schemas.microsoft.com/office/drawing/2014/chart" uri="{C3380CC4-5D6E-409C-BE32-E72D297353CC}">
              <c16:uniqueId val="{00000004-38F4-4A12-B967-3D4D2BB1D604}"/>
            </c:ext>
          </c:extLst>
        </c:ser>
        <c:dLbls>
          <c:showLegendKey val="0"/>
          <c:showVal val="0"/>
          <c:showCatName val="0"/>
          <c:showSerName val="0"/>
          <c:showPercent val="0"/>
          <c:showBubbleSize val="0"/>
          <c:showLeaderLines val="1"/>
        </c:dLbls>
        <c:firstSliceAng val="171"/>
        <c:holeSize val="75"/>
      </c:doughnut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1"/>
          <c:order val="0"/>
          <c:tx>
            <c:strRef>
              <c:f>organizing!$J$5</c:f>
              <c:strCache>
                <c:ptCount val="1"/>
                <c:pt idx="0">
                  <c:v>White Non-Latino</c:v>
                </c:pt>
              </c:strCache>
            </c:strRef>
          </c:tx>
          <c:spPr>
            <a:solidFill>
              <a:schemeClr val="accent2"/>
            </a:solidFill>
            <a:ln w="19050">
              <a:solidFill>
                <a:schemeClr val="lt1"/>
              </a:solid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organizing!$J$6</c:f>
              <c:numCache>
                <c:formatCode>#,##0</c:formatCode>
                <c:ptCount val="1"/>
                <c:pt idx="0">
                  <c:v>35100</c:v>
                </c:pt>
              </c:numCache>
            </c:numRef>
          </c:val>
          <c:extLst>
            <c:ext xmlns:c16="http://schemas.microsoft.com/office/drawing/2014/chart" uri="{C3380CC4-5D6E-409C-BE32-E72D297353CC}">
              <c16:uniqueId val="{00000000-75C3-4D97-949F-99DBCC29329F}"/>
            </c:ext>
          </c:extLst>
        </c:ser>
        <c:ser>
          <c:idx val="2"/>
          <c:order val="1"/>
          <c:tx>
            <c:strRef>
              <c:f>organizing!$K$5</c:f>
              <c:strCache>
                <c:ptCount val="1"/>
                <c:pt idx="0">
                  <c:v>Black Non-Latino</c:v>
                </c:pt>
              </c:strCache>
            </c:strRef>
          </c:tx>
          <c:spPr>
            <a:solidFill>
              <a:schemeClr val="accent3"/>
            </a:solidFill>
            <a:ln w="19050">
              <a:solidFill>
                <a:schemeClr val="lt1"/>
              </a:solid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organizing!$K$6</c:f>
              <c:numCache>
                <c:formatCode>#,##0</c:formatCode>
                <c:ptCount val="1"/>
                <c:pt idx="0">
                  <c:v>22200</c:v>
                </c:pt>
              </c:numCache>
            </c:numRef>
          </c:val>
          <c:extLst>
            <c:ext xmlns:c16="http://schemas.microsoft.com/office/drawing/2014/chart" uri="{C3380CC4-5D6E-409C-BE32-E72D297353CC}">
              <c16:uniqueId val="{00000001-75C3-4D97-949F-99DBCC29329F}"/>
            </c:ext>
          </c:extLst>
        </c:ser>
        <c:ser>
          <c:idx val="0"/>
          <c:order val="2"/>
          <c:tx>
            <c:strRef>
              <c:f>organizing!$I$5</c:f>
              <c:strCache>
                <c:ptCount val="1"/>
                <c:pt idx="0">
                  <c:v>Spanish/Hispanic/Latino Origin</c:v>
                </c:pt>
              </c:strCache>
            </c:strRef>
          </c:tx>
          <c:spPr>
            <a:solidFill>
              <a:schemeClr val="accent1"/>
            </a:solidFill>
            <a:ln w="19050">
              <a:solidFill>
                <a:schemeClr val="lt1"/>
              </a:solidFill>
            </a:ln>
            <a:effectLst/>
          </c:spPr>
          <c:invertIfNegative val="0"/>
          <c:dPt>
            <c:idx val="0"/>
            <c:invertIfNegative val="0"/>
            <c:bubble3D val="0"/>
            <c:spPr>
              <a:solidFill>
                <a:schemeClr val="accent1"/>
              </a:solidFill>
              <a:ln w="19050">
                <a:solidFill>
                  <a:schemeClr val="lt1"/>
                </a:solidFill>
              </a:ln>
              <a:effectLst/>
            </c:spPr>
            <c:extLst>
              <c:ext xmlns:c16="http://schemas.microsoft.com/office/drawing/2014/chart" uri="{C3380CC4-5D6E-409C-BE32-E72D297353CC}">
                <c16:uniqueId val="{00000003-75C3-4D97-949F-99DBCC29329F}"/>
              </c:ext>
            </c:extLst>
          </c:dPt>
          <c:dPt>
            <c:idx val="1"/>
            <c:invertIfNegative val="0"/>
            <c:bubble3D val="0"/>
            <c:spPr>
              <a:solidFill>
                <a:schemeClr val="accent1"/>
              </a:solidFill>
              <a:ln w="19050">
                <a:solidFill>
                  <a:schemeClr val="lt1"/>
                </a:solidFill>
              </a:ln>
              <a:effectLst/>
            </c:spPr>
            <c:extLst>
              <c:ext xmlns:c16="http://schemas.microsoft.com/office/drawing/2014/chart" uri="{C3380CC4-5D6E-409C-BE32-E72D297353CC}">
                <c16:uniqueId val="{00000005-75C3-4D97-949F-99DBCC29329F}"/>
              </c:ext>
            </c:extLst>
          </c:dPt>
          <c:dPt>
            <c:idx val="2"/>
            <c:invertIfNegative val="0"/>
            <c:bubble3D val="0"/>
            <c:spPr>
              <a:solidFill>
                <a:schemeClr val="accent1"/>
              </a:solidFill>
              <a:ln w="19050">
                <a:solidFill>
                  <a:schemeClr val="lt1"/>
                </a:solidFill>
              </a:ln>
              <a:effectLst/>
            </c:spPr>
            <c:extLst>
              <c:ext xmlns:c16="http://schemas.microsoft.com/office/drawing/2014/chart" uri="{C3380CC4-5D6E-409C-BE32-E72D297353CC}">
                <c16:uniqueId val="{00000007-75C3-4D97-949F-99DBCC29329F}"/>
              </c:ext>
            </c:extLst>
          </c:dPt>
          <c:dPt>
            <c:idx val="3"/>
            <c:invertIfNegative val="0"/>
            <c:bubble3D val="0"/>
            <c:spPr>
              <a:solidFill>
                <a:schemeClr val="accent1"/>
              </a:solidFill>
              <a:ln w="19050">
                <a:solidFill>
                  <a:schemeClr val="lt1"/>
                </a:solidFill>
              </a:ln>
              <a:effectLst/>
            </c:spPr>
            <c:extLst>
              <c:ext xmlns:c16="http://schemas.microsoft.com/office/drawing/2014/chart" uri="{C3380CC4-5D6E-409C-BE32-E72D297353CC}">
                <c16:uniqueId val="{00000009-75C3-4D97-949F-99DBCC29329F}"/>
              </c:ext>
            </c:extLst>
          </c:dPt>
          <c:dPt>
            <c:idx val="4"/>
            <c:invertIfNegative val="0"/>
            <c:bubble3D val="0"/>
            <c:spPr>
              <a:solidFill>
                <a:schemeClr val="accent1"/>
              </a:solidFill>
              <a:ln w="19050">
                <a:solidFill>
                  <a:schemeClr val="lt1"/>
                </a:solidFill>
              </a:ln>
              <a:effectLst/>
            </c:spPr>
            <c:extLst>
              <c:ext xmlns:c16="http://schemas.microsoft.com/office/drawing/2014/chart" uri="{C3380CC4-5D6E-409C-BE32-E72D297353CC}">
                <c16:uniqueId val="{0000000B-75C3-4D97-949F-99DBCC29329F}"/>
              </c:ext>
            </c:extLst>
          </c:dPt>
          <c:dPt>
            <c:idx val="5"/>
            <c:invertIfNegative val="0"/>
            <c:bubble3D val="0"/>
            <c:spPr>
              <a:solidFill>
                <a:schemeClr val="accent1"/>
              </a:solidFill>
              <a:ln w="19050">
                <a:solidFill>
                  <a:schemeClr val="lt1"/>
                </a:solidFill>
              </a:ln>
              <a:effectLst/>
            </c:spPr>
            <c:extLst>
              <c:ext xmlns:c16="http://schemas.microsoft.com/office/drawing/2014/chart" uri="{C3380CC4-5D6E-409C-BE32-E72D297353CC}">
                <c16:uniqueId val="{0000000D-75C3-4D97-949F-99DBCC29329F}"/>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organizing!$I$6</c:f>
              <c:numCache>
                <c:formatCode>#,##0</c:formatCode>
                <c:ptCount val="1"/>
                <c:pt idx="0">
                  <c:v>15900</c:v>
                </c:pt>
              </c:numCache>
            </c:numRef>
          </c:val>
          <c:extLst>
            <c:ext xmlns:c16="http://schemas.microsoft.com/office/drawing/2014/chart" uri="{C3380CC4-5D6E-409C-BE32-E72D297353CC}">
              <c16:uniqueId val="{0000000E-75C3-4D97-949F-99DBCC29329F}"/>
            </c:ext>
          </c:extLst>
        </c:ser>
        <c:ser>
          <c:idx val="3"/>
          <c:order val="3"/>
          <c:tx>
            <c:strRef>
              <c:f>organizing!$L$5</c:f>
              <c:strCache>
                <c:ptCount val="1"/>
                <c:pt idx="0">
                  <c:v>Asian / Native-Hawaiian / Pac Islander</c:v>
                </c:pt>
              </c:strCache>
            </c:strRef>
          </c:tx>
          <c:spPr>
            <a:solidFill>
              <a:schemeClr val="accent4"/>
            </a:solidFill>
            <a:ln w="19050">
              <a:solidFill>
                <a:schemeClr val="lt1"/>
              </a:solid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organizing!$L$6</c:f>
              <c:numCache>
                <c:formatCode>#,##0</c:formatCode>
                <c:ptCount val="1"/>
                <c:pt idx="0">
                  <c:v>4000</c:v>
                </c:pt>
              </c:numCache>
            </c:numRef>
          </c:val>
          <c:extLst>
            <c:ext xmlns:c16="http://schemas.microsoft.com/office/drawing/2014/chart" uri="{C3380CC4-5D6E-409C-BE32-E72D297353CC}">
              <c16:uniqueId val="{0000000F-75C3-4D97-949F-99DBCC29329F}"/>
            </c:ext>
          </c:extLst>
        </c:ser>
        <c:ser>
          <c:idx val="5"/>
          <c:order val="4"/>
          <c:tx>
            <c:strRef>
              <c:f>organizing!$N$5</c:f>
              <c:strCache>
                <c:ptCount val="1"/>
                <c:pt idx="0">
                  <c:v>Multi-racial or Other</c:v>
                </c:pt>
              </c:strCache>
            </c:strRef>
          </c:tx>
          <c:spPr>
            <a:solidFill>
              <a:schemeClr val="accent6"/>
            </a:solidFill>
            <a:ln w="19050">
              <a:solidFill>
                <a:schemeClr val="lt1"/>
              </a:solid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organizing!$N$6</c:f>
              <c:numCache>
                <c:formatCode>#,##0</c:formatCode>
                <c:ptCount val="1"/>
                <c:pt idx="0">
                  <c:v>2700</c:v>
                </c:pt>
              </c:numCache>
            </c:numRef>
          </c:val>
          <c:extLst>
            <c:ext xmlns:c16="http://schemas.microsoft.com/office/drawing/2014/chart" uri="{C3380CC4-5D6E-409C-BE32-E72D297353CC}">
              <c16:uniqueId val="{00000010-75C3-4D97-949F-99DBCC29329F}"/>
            </c:ext>
          </c:extLst>
        </c:ser>
        <c:ser>
          <c:idx val="4"/>
          <c:order val="5"/>
          <c:tx>
            <c:strRef>
              <c:f>organizing!$M$5</c:f>
              <c:strCache>
                <c:ptCount val="1"/>
                <c:pt idx="0">
                  <c:v>American Indian / Alaska Native</c:v>
                </c:pt>
              </c:strCache>
            </c:strRef>
          </c:tx>
          <c:spPr>
            <a:solidFill>
              <a:schemeClr val="accent5"/>
            </a:solidFill>
            <a:ln w="19050">
              <a:solidFill>
                <a:schemeClr val="lt1"/>
              </a:solid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organizing!$M$6</c:f>
              <c:numCache>
                <c:formatCode>#,##0</c:formatCode>
                <c:ptCount val="1"/>
                <c:pt idx="0">
                  <c:v>500</c:v>
                </c:pt>
              </c:numCache>
            </c:numRef>
          </c:val>
          <c:extLst>
            <c:ext xmlns:c16="http://schemas.microsoft.com/office/drawing/2014/chart" uri="{C3380CC4-5D6E-409C-BE32-E72D297353CC}">
              <c16:uniqueId val="{00000011-75C3-4D97-949F-99DBCC29329F}"/>
            </c:ext>
          </c:extLst>
        </c:ser>
        <c:dLbls>
          <c:dLblPos val="outEnd"/>
          <c:showLegendKey val="0"/>
          <c:showVal val="1"/>
          <c:showCatName val="0"/>
          <c:showSerName val="0"/>
          <c:showPercent val="0"/>
          <c:showBubbleSize val="0"/>
        </c:dLbls>
        <c:gapWidth val="100"/>
        <c:axId val="1061816144"/>
        <c:axId val="1061815312"/>
      </c:barChart>
      <c:valAx>
        <c:axId val="1061815312"/>
        <c:scaling>
          <c:orientation val="minMax"/>
        </c:scaling>
        <c:delete val="1"/>
        <c:axPos val="b"/>
        <c:majorGridlines>
          <c:spPr>
            <a:ln w="9525" cap="flat" cmpd="sng" algn="ctr">
              <a:solidFill>
                <a:schemeClr val="tx1">
                  <a:lumMod val="15000"/>
                  <a:lumOff val="85000"/>
                </a:schemeClr>
              </a:solidFill>
              <a:round/>
            </a:ln>
            <a:effectLst/>
          </c:spPr>
        </c:majorGridlines>
        <c:numFmt formatCode="#,##0" sourceLinked="1"/>
        <c:majorTickMark val="out"/>
        <c:minorTickMark val="none"/>
        <c:tickLblPos val="nextTo"/>
        <c:crossAx val="1061816144"/>
        <c:crosses val="autoZero"/>
        <c:crossBetween val="between"/>
      </c:valAx>
      <c:catAx>
        <c:axId val="1061816144"/>
        <c:scaling>
          <c:orientation val="minMax"/>
        </c:scaling>
        <c:delete val="1"/>
        <c:axPos val="l"/>
        <c:numFmt formatCode="General" sourceLinked="1"/>
        <c:majorTickMark val="out"/>
        <c:minorTickMark val="none"/>
        <c:tickLblPos val="nextTo"/>
        <c:crossAx val="1061815312"/>
        <c:crosses val="autoZero"/>
        <c:auto val="1"/>
        <c:lblAlgn val="ctr"/>
        <c:lblOffset val="100"/>
        <c:noMultiLvlLbl val="0"/>
      </c:catAx>
      <c:spPr>
        <a:noFill/>
        <a:ln>
          <a:noFill/>
        </a:ln>
        <a:effectLst/>
      </c:spPr>
    </c:plotArea>
    <c:legend>
      <c:legendPos val="b"/>
      <c:layout>
        <c:manualLayout>
          <c:xMode val="edge"/>
          <c:yMode val="edge"/>
          <c:x val="0.38986529230640077"/>
          <c:y val="0.59341387585199989"/>
          <c:w val="0.55572145419148888"/>
          <c:h val="0.37133489402080666"/>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solidFill>
            <a:schemeClr val="bg1"/>
          </a:solidFill>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spPr>
            <a:solidFill>
              <a:schemeClr val="accent1"/>
            </a:solidFill>
            <a:ln>
              <a:noFill/>
            </a:ln>
            <a:effectLst/>
          </c:spPr>
          <c:invertIfNegative val="0"/>
          <c:dPt>
            <c:idx val="1"/>
            <c:invertIfNegative val="0"/>
            <c:bubble3D val="0"/>
            <c:spPr>
              <a:solidFill>
                <a:schemeClr val="accent1">
                  <a:lumMod val="50000"/>
                </a:schemeClr>
              </a:solidFill>
              <a:ln>
                <a:noFill/>
              </a:ln>
              <a:effectLst/>
            </c:spPr>
            <c:extLst>
              <c:ext xmlns:c16="http://schemas.microsoft.com/office/drawing/2014/chart" uri="{C3380CC4-5D6E-409C-BE32-E72D297353CC}">
                <c16:uniqueId val="{00000002-287F-4E70-9720-9958F5255732}"/>
              </c:ext>
            </c:extLst>
          </c:dPt>
          <c:dPt>
            <c:idx val="2"/>
            <c:invertIfNegative val="0"/>
            <c:bubble3D val="0"/>
            <c:spPr>
              <a:solidFill>
                <a:schemeClr val="accent3">
                  <a:lumMod val="50000"/>
                </a:schemeClr>
              </a:solidFill>
              <a:ln>
                <a:noFill/>
              </a:ln>
              <a:effectLst/>
            </c:spPr>
            <c:extLst>
              <c:ext xmlns:c16="http://schemas.microsoft.com/office/drawing/2014/chart" uri="{C3380CC4-5D6E-409C-BE32-E72D297353CC}">
                <c16:uniqueId val="{00000003-287F-4E70-9720-9958F5255732}"/>
              </c:ext>
            </c:extLst>
          </c:dPt>
          <c:cat>
            <c:strRef>
              <c:f>organizing!$I$14:$K$14</c:f>
              <c:strCache>
                <c:ptCount val="3"/>
                <c:pt idx="0">
                  <c:v>Less than High School</c:v>
                </c:pt>
                <c:pt idx="1">
                  <c:v>High School Diploma</c:v>
                </c:pt>
                <c:pt idx="2">
                  <c:v>College Grad</c:v>
                </c:pt>
              </c:strCache>
            </c:strRef>
          </c:cat>
          <c:val>
            <c:numRef>
              <c:f>organizing!$I$15:$K$15</c:f>
              <c:numCache>
                <c:formatCode>#,##0</c:formatCode>
                <c:ptCount val="3"/>
                <c:pt idx="0">
                  <c:v>11800</c:v>
                </c:pt>
                <c:pt idx="1">
                  <c:v>44700</c:v>
                </c:pt>
                <c:pt idx="2">
                  <c:v>23900</c:v>
                </c:pt>
              </c:numCache>
            </c:numRef>
          </c:val>
          <c:extLst>
            <c:ext xmlns:c16="http://schemas.microsoft.com/office/drawing/2014/chart" uri="{C3380CC4-5D6E-409C-BE32-E72D297353CC}">
              <c16:uniqueId val="{00000000-287F-4E70-9720-9958F5255732}"/>
            </c:ext>
          </c:extLst>
        </c:ser>
        <c:dLbls>
          <c:showLegendKey val="0"/>
          <c:showVal val="0"/>
          <c:showCatName val="0"/>
          <c:showSerName val="0"/>
          <c:showPercent val="0"/>
          <c:showBubbleSize val="0"/>
        </c:dLbls>
        <c:gapWidth val="219"/>
        <c:overlap val="-27"/>
        <c:axId val="978584320"/>
        <c:axId val="978584736"/>
      </c:barChart>
      <c:catAx>
        <c:axId val="9785843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crossAx val="978584736"/>
        <c:crosses val="autoZero"/>
        <c:auto val="1"/>
        <c:lblAlgn val="ctr"/>
        <c:lblOffset val="100"/>
        <c:noMultiLvlLbl val="0"/>
      </c:catAx>
      <c:valAx>
        <c:axId val="978584736"/>
        <c:scaling>
          <c:orientation val="minMax"/>
          <c:max val="45000"/>
          <c:min val="5000"/>
        </c:scaling>
        <c:delete val="0"/>
        <c:axPos val="l"/>
        <c:majorGridlines>
          <c:spPr>
            <a:ln w="9525" cap="flat" cmpd="sng" algn="ctr">
              <a:solidFill>
                <a:schemeClr val="bg2">
                  <a:lumMod val="90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crossAx val="978584320"/>
        <c:crosses val="autoZero"/>
        <c:crossBetween val="between"/>
        <c:majorUnit val="10000"/>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spPr>
            <a:solidFill>
              <a:schemeClr val="accent2">
                <a:lumMod val="50000"/>
              </a:schemeClr>
            </a:solidFill>
            <a:ln>
              <a:noFill/>
            </a:ln>
            <a:effectLst/>
          </c:spPr>
          <c:invertIfNegative val="0"/>
          <c:dPt>
            <c:idx val="0"/>
            <c:invertIfNegative val="0"/>
            <c:bubble3D val="0"/>
            <c:spPr>
              <a:solidFill>
                <a:schemeClr val="bg1">
                  <a:lumMod val="95000"/>
                  <a:lumOff val="5000"/>
                </a:schemeClr>
              </a:solidFill>
              <a:ln>
                <a:noFill/>
              </a:ln>
              <a:effectLst/>
            </c:spPr>
            <c:extLst>
              <c:ext xmlns:c16="http://schemas.microsoft.com/office/drawing/2014/chart" uri="{C3380CC4-5D6E-409C-BE32-E72D297353CC}">
                <c16:uniqueId val="{0000000A-B164-4BC9-BB74-3E0E955F8E19}"/>
              </c:ext>
            </c:extLst>
          </c:dPt>
          <c:dPt>
            <c:idx val="1"/>
            <c:invertIfNegative val="0"/>
            <c:bubble3D val="0"/>
            <c:spPr>
              <a:solidFill>
                <a:schemeClr val="accent4">
                  <a:lumMod val="50000"/>
                </a:schemeClr>
              </a:solidFill>
              <a:ln>
                <a:noFill/>
              </a:ln>
              <a:effectLst/>
            </c:spPr>
            <c:extLst>
              <c:ext xmlns:c16="http://schemas.microsoft.com/office/drawing/2014/chart" uri="{C3380CC4-5D6E-409C-BE32-E72D297353CC}">
                <c16:uniqueId val="{00000009-B164-4BC9-BB74-3E0E955F8E19}"/>
              </c:ext>
            </c:extLst>
          </c:dPt>
          <c:dPt>
            <c:idx val="3"/>
            <c:invertIfNegative val="0"/>
            <c:bubble3D val="0"/>
            <c:spPr>
              <a:solidFill>
                <a:schemeClr val="tx2">
                  <a:lumMod val="20000"/>
                  <a:lumOff val="80000"/>
                </a:schemeClr>
              </a:solidFill>
              <a:ln>
                <a:noFill/>
              </a:ln>
              <a:effectLst/>
            </c:spPr>
            <c:extLst>
              <c:ext xmlns:c16="http://schemas.microsoft.com/office/drawing/2014/chart" uri="{C3380CC4-5D6E-409C-BE32-E72D297353CC}">
                <c16:uniqueId val="{00000008-B164-4BC9-BB74-3E0E955F8E19}"/>
              </c:ext>
            </c:extLst>
          </c:dPt>
          <c:dPt>
            <c:idx val="4"/>
            <c:invertIfNegative val="0"/>
            <c:bubble3D val="0"/>
            <c:spPr>
              <a:solidFill>
                <a:schemeClr val="accent6">
                  <a:lumMod val="60000"/>
                  <a:lumOff val="40000"/>
                </a:schemeClr>
              </a:solidFill>
              <a:ln>
                <a:noFill/>
              </a:ln>
              <a:effectLst/>
            </c:spPr>
            <c:extLst>
              <c:ext xmlns:c16="http://schemas.microsoft.com/office/drawing/2014/chart" uri="{C3380CC4-5D6E-409C-BE32-E72D297353CC}">
                <c16:uniqueId val="{00000007-B164-4BC9-BB74-3E0E955F8E19}"/>
              </c:ext>
            </c:extLst>
          </c:dPt>
          <c:dPt>
            <c:idx val="5"/>
            <c:invertIfNegative val="0"/>
            <c:bubble3D val="0"/>
            <c:spPr>
              <a:solidFill>
                <a:schemeClr val="accent5">
                  <a:lumMod val="75000"/>
                </a:schemeClr>
              </a:solidFill>
              <a:ln>
                <a:noFill/>
              </a:ln>
              <a:effectLst/>
            </c:spPr>
            <c:extLst>
              <c:ext xmlns:c16="http://schemas.microsoft.com/office/drawing/2014/chart" uri="{C3380CC4-5D6E-409C-BE32-E72D297353CC}">
                <c16:uniqueId val="{00000006-B164-4BC9-BB74-3E0E955F8E19}"/>
              </c:ext>
            </c:extLst>
          </c:dPt>
          <c:dPt>
            <c:idx val="6"/>
            <c:invertIfNegative val="0"/>
            <c:bubble3D val="0"/>
            <c:spPr>
              <a:solidFill>
                <a:schemeClr val="accent4">
                  <a:lumMod val="60000"/>
                  <a:lumOff val="40000"/>
                </a:schemeClr>
              </a:solidFill>
              <a:ln>
                <a:noFill/>
              </a:ln>
              <a:effectLst/>
            </c:spPr>
            <c:extLst>
              <c:ext xmlns:c16="http://schemas.microsoft.com/office/drawing/2014/chart" uri="{C3380CC4-5D6E-409C-BE32-E72D297353CC}">
                <c16:uniqueId val="{00000005-B164-4BC9-BB74-3E0E955F8E19}"/>
              </c:ext>
            </c:extLst>
          </c:dPt>
          <c:dPt>
            <c:idx val="7"/>
            <c:invertIfNegative val="0"/>
            <c:bubble3D val="0"/>
            <c:spPr>
              <a:solidFill>
                <a:schemeClr val="accent1">
                  <a:lumMod val="40000"/>
                  <a:lumOff val="60000"/>
                </a:schemeClr>
              </a:solidFill>
              <a:ln>
                <a:noFill/>
              </a:ln>
              <a:effectLst/>
            </c:spPr>
            <c:extLst>
              <c:ext xmlns:c16="http://schemas.microsoft.com/office/drawing/2014/chart" uri="{C3380CC4-5D6E-409C-BE32-E72D297353CC}">
                <c16:uniqueId val="{00000004-B164-4BC9-BB74-3E0E955F8E19}"/>
              </c:ext>
            </c:extLst>
          </c:dPt>
          <c:dPt>
            <c:idx val="8"/>
            <c:invertIfNegative val="0"/>
            <c:bubble3D val="0"/>
            <c:spPr>
              <a:solidFill>
                <a:schemeClr val="tx2">
                  <a:lumMod val="75000"/>
                </a:schemeClr>
              </a:solidFill>
              <a:ln>
                <a:noFill/>
              </a:ln>
              <a:effectLst/>
            </c:spPr>
            <c:extLst>
              <c:ext xmlns:c16="http://schemas.microsoft.com/office/drawing/2014/chart" uri="{C3380CC4-5D6E-409C-BE32-E72D297353CC}">
                <c16:uniqueId val="{00000003-B164-4BC9-BB74-3E0E955F8E19}"/>
              </c:ext>
            </c:extLst>
          </c:dPt>
          <c:dPt>
            <c:idx val="9"/>
            <c:invertIfNegative val="0"/>
            <c:bubble3D val="0"/>
            <c:spPr>
              <a:solidFill>
                <a:schemeClr val="bg2">
                  <a:lumMod val="90000"/>
                </a:schemeClr>
              </a:solidFill>
              <a:ln>
                <a:noFill/>
              </a:ln>
              <a:effectLst/>
            </c:spPr>
            <c:extLst>
              <c:ext xmlns:c16="http://schemas.microsoft.com/office/drawing/2014/chart" uri="{C3380CC4-5D6E-409C-BE32-E72D297353CC}">
                <c16:uniqueId val="{00000002-B164-4BC9-BB74-3E0E955F8E19}"/>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organizing!$I$11:$R$11</c:f>
              <c:strCache>
                <c:ptCount val="10"/>
                <c:pt idx="0">
                  <c:v>Agriculture</c:v>
                </c:pt>
                <c:pt idx="1">
                  <c:v>Mining/Construction</c:v>
                </c:pt>
                <c:pt idx="2">
                  <c:v>Manufacturing</c:v>
                </c:pt>
                <c:pt idx="3">
                  <c:v>Trade</c:v>
                </c:pt>
                <c:pt idx="4">
                  <c:v>Info/Finance</c:v>
                </c:pt>
                <c:pt idx="5">
                  <c:v>Education/Health</c:v>
                </c:pt>
                <c:pt idx="6">
                  <c:v>Entertainment</c:v>
                </c:pt>
                <c:pt idx="7">
                  <c:v>Service</c:v>
                </c:pt>
                <c:pt idx="8">
                  <c:v>Military/Public</c:v>
                </c:pt>
                <c:pt idx="9">
                  <c:v>No information</c:v>
                </c:pt>
              </c:strCache>
            </c:strRef>
          </c:cat>
          <c:val>
            <c:numRef>
              <c:f>organizing!$I$12:$R$12</c:f>
              <c:numCache>
                <c:formatCode>#,##0</c:formatCode>
                <c:ptCount val="10"/>
                <c:pt idx="0">
                  <c:v>300</c:v>
                </c:pt>
                <c:pt idx="1">
                  <c:v>6400</c:v>
                </c:pt>
                <c:pt idx="2">
                  <c:v>2300</c:v>
                </c:pt>
                <c:pt idx="3">
                  <c:v>12900</c:v>
                </c:pt>
                <c:pt idx="4">
                  <c:v>15700</c:v>
                </c:pt>
                <c:pt idx="5">
                  <c:v>7600</c:v>
                </c:pt>
                <c:pt idx="6">
                  <c:v>8900</c:v>
                </c:pt>
                <c:pt idx="7">
                  <c:v>3300</c:v>
                </c:pt>
                <c:pt idx="8">
                  <c:v>1700</c:v>
                </c:pt>
                <c:pt idx="9">
                  <c:v>21300</c:v>
                </c:pt>
              </c:numCache>
            </c:numRef>
          </c:val>
          <c:extLst>
            <c:ext xmlns:c16="http://schemas.microsoft.com/office/drawing/2014/chart" uri="{C3380CC4-5D6E-409C-BE32-E72D297353CC}">
              <c16:uniqueId val="{00000000-B164-4BC9-BB74-3E0E955F8E19}"/>
            </c:ext>
          </c:extLst>
        </c:ser>
        <c:dLbls>
          <c:dLblPos val="outEnd"/>
          <c:showLegendKey val="0"/>
          <c:showVal val="1"/>
          <c:showCatName val="0"/>
          <c:showSerName val="0"/>
          <c:showPercent val="0"/>
          <c:showBubbleSize val="0"/>
        </c:dLbls>
        <c:gapWidth val="182"/>
        <c:axId val="1061401040"/>
        <c:axId val="1061403536"/>
      </c:barChart>
      <c:catAx>
        <c:axId val="1061401040"/>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crossAx val="1061403536"/>
        <c:crosses val="autoZero"/>
        <c:auto val="1"/>
        <c:lblAlgn val="ctr"/>
        <c:lblOffset val="100"/>
        <c:noMultiLvlLbl val="0"/>
      </c:catAx>
      <c:valAx>
        <c:axId val="1061403536"/>
        <c:scaling>
          <c:orientation val="minMax"/>
          <c:max val="22000"/>
          <c:min val="250"/>
        </c:scaling>
        <c:delete val="0"/>
        <c:axPos val="b"/>
        <c:majorGridlines>
          <c:spPr>
            <a:ln w="9525" cap="flat" cmpd="sng" algn="ctr">
              <a:solidFill>
                <a:schemeClr val="bg2">
                  <a:lumMod val="90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crossAx val="106140104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839506172839506"/>
          <c:y val="5.5778670236501559E-3"/>
          <c:w val="0.43619589033671674"/>
          <c:h val="0.89078558327799384"/>
        </c:manualLayout>
      </c:layout>
      <c:pieChart>
        <c:varyColors val="1"/>
        <c:ser>
          <c:idx val="0"/>
          <c:order val="0"/>
          <c:tx>
            <c:strRef>
              <c:f>organizing!$A$9:$F$9</c:f>
              <c:strCache>
                <c:ptCount val="6"/>
                <c:pt idx="0">
                  <c:v>&lt; 100% FPL</c:v>
                </c:pt>
                <c:pt idx="1">
                  <c:v>100-138% FPL</c:v>
                </c:pt>
                <c:pt idx="2">
                  <c:v>139-249% FPL</c:v>
                </c:pt>
                <c:pt idx="3">
                  <c:v>250-400% FPL</c:v>
                </c:pt>
                <c:pt idx="4">
                  <c:v>&gt;400% FPL</c:v>
                </c:pt>
                <c:pt idx="5">
                  <c:v>Unknown</c:v>
                </c:pt>
              </c:strCache>
            </c:strRef>
          </c:tx>
          <c:explosion val="12"/>
          <c:dPt>
            <c:idx val="0"/>
            <c:bubble3D val="0"/>
            <c:explosion val="0"/>
            <c:spPr>
              <a:solidFill>
                <a:schemeClr val="accent1"/>
              </a:solidFill>
              <a:ln w="19050">
                <a:solidFill>
                  <a:schemeClr val="lt1"/>
                </a:solidFill>
              </a:ln>
              <a:effectLst/>
            </c:spPr>
            <c:extLst>
              <c:ext xmlns:c16="http://schemas.microsoft.com/office/drawing/2014/chart" uri="{C3380CC4-5D6E-409C-BE32-E72D297353CC}">
                <c16:uniqueId val="{00000001-E9F1-4BD0-8062-68B01710462B}"/>
              </c:ext>
            </c:extLst>
          </c:dPt>
          <c:dPt>
            <c:idx val="1"/>
            <c:bubble3D val="0"/>
            <c:explosion val="0"/>
            <c:spPr>
              <a:solidFill>
                <a:schemeClr val="accent2"/>
              </a:solidFill>
              <a:ln w="19050">
                <a:solidFill>
                  <a:schemeClr val="lt1"/>
                </a:solidFill>
              </a:ln>
              <a:effectLst/>
            </c:spPr>
            <c:extLst>
              <c:ext xmlns:c16="http://schemas.microsoft.com/office/drawing/2014/chart" uri="{C3380CC4-5D6E-409C-BE32-E72D297353CC}">
                <c16:uniqueId val="{00000003-E9F1-4BD0-8062-68B01710462B}"/>
              </c:ext>
            </c:extLst>
          </c:dPt>
          <c:dPt>
            <c:idx val="2"/>
            <c:bubble3D val="0"/>
            <c:explosion val="0"/>
            <c:spPr>
              <a:solidFill>
                <a:schemeClr val="accent3"/>
              </a:solidFill>
              <a:ln w="19050">
                <a:solidFill>
                  <a:schemeClr val="lt1"/>
                </a:solidFill>
              </a:ln>
              <a:effectLst/>
            </c:spPr>
            <c:extLst>
              <c:ext xmlns:c16="http://schemas.microsoft.com/office/drawing/2014/chart" uri="{C3380CC4-5D6E-409C-BE32-E72D297353CC}">
                <c16:uniqueId val="{00000005-E9F1-4BD0-8062-68B01710462B}"/>
              </c:ext>
            </c:extLst>
          </c:dPt>
          <c:dPt>
            <c:idx val="3"/>
            <c:bubble3D val="0"/>
            <c:explosion val="0"/>
            <c:spPr>
              <a:solidFill>
                <a:schemeClr val="accent4"/>
              </a:solidFill>
              <a:ln w="19050">
                <a:solidFill>
                  <a:schemeClr val="lt1"/>
                </a:solidFill>
              </a:ln>
              <a:effectLst/>
            </c:spPr>
            <c:extLst>
              <c:ext xmlns:c16="http://schemas.microsoft.com/office/drawing/2014/chart" uri="{C3380CC4-5D6E-409C-BE32-E72D297353CC}">
                <c16:uniqueId val="{00000007-E9F1-4BD0-8062-68B01710462B}"/>
              </c:ext>
            </c:extLst>
          </c:dPt>
          <c:dPt>
            <c:idx val="4"/>
            <c:bubble3D val="0"/>
            <c:explosion val="0"/>
            <c:spPr>
              <a:solidFill>
                <a:schemeClr val="accent5"/>
              </a:solidFill>
              <a:ln w="19050">
                <a:solidFill>
                  <a:schemeClr val="lt1"/>
                </a:solidFill>
              </a:ln>
              <a:effectLst/>
            </c:spPr>
            <c:extLst>
              <c:ext xmlns:c16="http://schemas.microsoft.com/office/drawing/2014/chart" uri="{C3380CC4-5D6E-409C-BE32-E72D297353CC}">
                <c16:uniqueId val="{00000009-E9F1-4BD0-8062-68B01710462B}"/>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E9F1-4BD0-8062-68B01710462B}"/>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dLblPos val="bestFit"/>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organizing!$A$9:$F$9</c:f>
              <c:strCache>
                <c:ptCount val="6"/>
                <c:pt idx="0">
                  <c:v>&lt; 100% FPL</c:v>
                </c:pt>
                <c:pt idx="1">
                  <c:v>100-138% FPL</c:v>
                </c:pt>
                <c:pt idx="2">
                  <c:v>139-249% FPL</c:v>
                </c:pt>
                <c:pt idx="3">
                  <c:v>250-400% FPL</c:v>
                </c:pt>
                <c:pt idx="4">
                  <c:v>&gt;400% FPL</c:v>
                </c:pt>
                <c:pt idx="5">
                  <c:v>Unknown</c:v>
                </c:pt>
              </c:strCache>
            </c:strRef>
          </c:cat>
          <c:val>
            <c:numRef>
              <c:f>organizing!$A$10:$F$10</c:f>
              <c:numCache>
                <c:formatCode>#,##0</c:formatCode>
                <c:ptCount val="6"/>
                <c:pt idx="0">
                  <c:v>21000</c:v>
                </c:pt>
                <c:pt idx="1">
                  <c:v>5600</c:v>
                </c:pt>
                <c:pt idx="2">
                  <c:v>24500</c:v>
                </c:pt>
                <c:pt idx="3">
                  <c:v>15800</c:v>
                </c:pt>
                <c:pt idx="4">
                  <c:v>13400</c:v>
                </c:pt>
                <c:pt idx="5">
                  <c:v>100</c:v>
                </c:pt>
              </c:numCache>
            </c:numRef>
          </c:val>
          <c:extLst>
            <c:ext xmlns:c16="http://schemas.microsoft.com/office/drawing/2014/chart" uri="{C3380CC4-5D6E-409C-BE32-E72D297353CC}">
              <c16:uniqueId val="{0000000C-E9F1-4BD0-8062-68B01710462B}"/>
            </c:ext>
          </c:extLst>
        </c:ser>
        <c:dLbls>
          <c:dLblPos val="bestFit"/>
          <c:showLegendKey val="0"/>
          <c:showVal val="1"/>
          <c:showCatName val="0"/>
          <c:showSerName val="0"/>
          <c:showPercent val="0"/>
          <c:showBubbleSize val="0"/>
          <c:showLeaderLines val="1"/>
        </c:dLbls>
        <c:firstSliceAng val="0"/>
      </c:pieChart>
      <c:spPr>
        <a:noFill/>
        <a:ln>
          <a:noFill/>
        </a:ln>
        <a:effectLst/>
      </c:spPr>
    </c:plotArea>
    <c:legend>
      <c:legendPos val="b"/>
      <c:layout>
        <c:manualLayout>
          <c:xMode val="edge"/>
          <c:yMode val="edge"/>
          <c:x val="0.21292855231837415"/>
          <c:y val="0.90029845138507603"/>
          <c:w val="0.57414289536325169"/>
          <c:h val="8.2659963344936666E-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 dir="row">organizing!$A$12:$D$12</cx:f>
        <cx:lvl ptCount="4">
          <cx:pt idx="0">Age 0-18</cx:pt>
          <cx:pt idx="1">Age 19-34</cx:pt>
          <cx:pt idx="2">Age 35-49</cx:pt>
          <cx:pt idx="3">Age 50-64</cx:pt>
        </cx:lvl>
      </cx:strDim>
      <cx:numDim type="val">
        <cx:f dir="row">organizing!$A$13:$D$13</cx:f>
        <cx:lvl ptCount="4" formatCode="#,##0">
          <cx:pt idx="0">14000</cx:pt>
          <cx:pt idx="1">29500</cx:pt>
          <cx:pt idx="2">21500</cx:pt>
          <cx:pt idx="3">15400</cx:pt>
        </cx:lvl>
      </cx:numDim>
    </cx:data>
  </cx:chartData>
  <cx:chart>
    <cx:plotArea>
      <cx:plotAreaRegion>
        <cx:series layoutId="funnel" uniqueId="{B53E77FF-5564-4FC4-AF1F-FF01061E0FAB}">
          <cx:dataPt idx="0">
            <cx:spPr>
              <a:solidFill>
                <a:srgbClr val="A9D4DB">
                  <a:lumMod val="75000"/>
                </a:srgbClr>
              </a:solidFill>
            </cx:spPr>
          </cx:dataPt>
          <cx:dataPt idx="1">
            <cx:spPr>
              <a:solidFill>
                <a:srgbClr val="A9D4DB">
                  <a:lumMod val="50000"/>
                </a:srgbClr>
              </a:solidFill>
            </cx:spPr>
          </cx:dataPt>
          <cx:dataPt idx="2">
            <cx:spPr>
              <a:solidFill>
                <a:srgbClr val="A9D4DB">
                  <a:lumMod val="75000"/>
                </a:srgbClr>
              </a:solidFill>
            </cx:spPr>
          </cx:dataPt>
          <cx:dataPt idx="3">
            <cx:spPr>
              <a:solidFill>
                <a:srgbClr val="A9D4DB">
                  <a:lumMod val="75000"/>
                </a:srgbClr>
              </a:solidFill>
            </cx:spPr>
          </cx:dataPt>
          <cx:dataLabels>
            <cx:visibility seriesName="0" categoryName="0" value="1"/>
          </cx:dataLabels>
          <cx:dataId val="0"/>
        </cx:series>
      </cx:plotAreaRegion>
      <cx:axis id="0">
        <cx:catScaling gapWidth="0.0599999987"/>
        <cx:tickLabels/>
        <cx:spPr>
          <a:ln>
            <a:noFill/>
          </a:ln>
        </cx:spPr>
        <cx:txPr>
          <a:bodyPr spcFirstLastPara="1" vertOverflow="ellipsis" horzOverflow="overflow" wrap="square" lIns="0" tIns="0" rIns="0" bIns="0" anchor="ctr" anchorCtr="1"/>
          <a:lstStyle/>
          <a:p>
            <a:pPr algn="ctr" rtl="0">
              <a:defRPr>
                <a:solidFill>
                  <a:schemeClr val="bg1"/>
                </a:solidFill>
              </a:defRPr>
            </a:pPr>
            <a:endParaRPr lang="en-US" sz="900" b="0" i="0" u="none" strike="noStrike" baseline="0">
              <a:solidFill>
                <a:schemeClr val="bg1"/>
              </a:solidFill>
              <a:latin typeface="Franklin Gothic Book"/>
            </a:endParaRPr>
          </a:p>
        </cx:txPr>
      </cx:axis>
    </cx:plotArea>
  </cx:chart>
  <cx:spPr>
    <a:noFill/>
  </cx:spPr>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5">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charts/style2.xml><?xml version="1.0" encoding="utf-8"?>
<cs:chartStyle xmlns:cs="http://schemas.microsoft.com/office/drawing/2012/chartStyle" xmlns:a="http://schemas.openxmlformats.org/drawingml/2006/main" id="419">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95B66E5-15AA-4745-8A67-3CE257BEE39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4" name="Footer Placeholder 3">
            <a:extLst>
              <a:ext uri="{FF2B5EF4-FFF2-40B4-BE49-F238E27FC236}">
                <a16:creationId xmlns:a16="http://schemas.microsoft.com/office/drawing/2014/main" id="{AC844A45-21B3-834A-A491-E4E4B9DC117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AC039FDB-18A0-074D-8BA3-A4C3DE896AF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E6D13E5-4CEC-3A4A-8E5D-AFCEE7512EEC}" type="slidenum">
              <a:t>‹#›</a:t>
            </a:fld>
            <a:endParaRPr lang="en-US" dirty="0"/>
          </a:p>
        </p:txBody>
      </p:sp>
    </p:spTree>
    <p:extLst>
      <p:ext uri="{BB962C8B-B14F-4D97-AF65-F5344CB8AC3E}">
        <p14:creationId xmlns:p14="http://schemas.microsoft.com/office/powerpoint/2010/main" val="26532284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E7A52F-9D89-7442-A8E9-48D1527B5F6B}" type="datetimeFigureOut">
              <a:rPr lang="en-US" smtClean="0"/>
              <a:t>10/2/2021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9C7E07-3C67-C64C-8DA0-0404F6303970}" type="slidenum">
              <a:rPr lang="en-US" smtClean="0"/>
              <a:t>‹#›</a:t>
            </a:fld>
            <a:endParaRPr lang="en-US" dirty="0"/>
          </a:p>
        </p:txBody>
      </p:sp>
    </p:spTree>
    <p:extLst>
      <p:ext uri="{BB962C8B-B14F-4D97-AF65-F5344CB8AC3E}">
        <p14:creationId xmlns:p14="http://schemas.microsoft.com/office/powerpoint/2010/main" val="4032528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p:nvPr>
        </p:nvSpPr>
        <p:spPr>
          <a:xfrm>
            <a:off x="6367054" y="2116182"/>
            <a:ext cx="5491571" cy="1514019"/>
          </a:xfrm>
          <a:prstGeom prst="rect">
            <a:avLst/>
          </a:prstGeom>
        </p:spPr>
        <p:txBody>
          <a:bodyPr lIns="0" tIns="0" rIns="0" bIns="0" anchor="b">
            <a:noAutofit/>
          </a:bodyPr>
          <a:lstStyle>
            <a:lvl1pPr algn="l">
              <a:defRPr sz="6000" b="1" i="0" spc="100" baseline="0">
                <a:solidFill>
                  <a:schemeClr val="bg1"/>
                </a:solidFill>
                <a:latin typeface="+mj-lt"/>
              </a:defRPr>
            </a:lvl1pPr>
          </a:lstStyle>
          <a:p>
            <a:r>
              <a:rPr lang="en-US"/>
              <a:t>Click to edit Master title style</a:t>
            </a:r>
            <a:endParaRPr lang="en-US" dirty="0"/>
          </a:p>
        </p:txBody>
      </p:sp>
      <p:grpSp>
        <p:nvGrpSpPr>
          <p:cNvPr id="9" name="Group 8">
            <a:extLst>
              <a:ext uri="{FF2B5EF4-FFF2-40B4-BE49-F238E27FC236}">
                <a16:creationId xmlns:a16="http://schemas.microsoft.com/office/drawing/2014/main" id="{C26C18C3-ED25-DD4B-BA72-24932D54DE37}"/>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p:nvPr>
        </p:nvSpPr>
        <p:spPr>
          <a:xfrm>
            <a:off x="6367055" y="4549553"/>
            <a:ext cx="5491570" cy="953337"/>
          </a:xfrm>
        </p:spPr>
        <p:txBody>
          <a:bodyPr lIns="0" tIns="0" rIns="0" bIns="0">
            <a:noAutofit/>
          </a:bodyPr>
          <a:lstStyle>
            <a:lvl1pPr marL="0" indent="0">
              <a:buNone/>
              <a:defRPr sz="1800" b="0" i="0">
                <a:solidFill>
                  <a:schemeClr val="tx2"/>
                </a:solidFill>
                <a:latin typeface="+mn-lt"/>
              </a:defRPr>
            </a:lvl1pPr>
            <a:lvl2pPr>
              <a:defRPr sz="4000"/>
            </a:lvl2pPr>
            <a:lvl3pPr>
              <a:defRPr sz="4000"/>
            </a:lvl3pPr>
            <a:lvl4pPr>
              <a:defRPr sz="4000"/>
            </a:lvl4pPr>
            <a:lvl5pPr>
              <a:defRPr sz="4000"/>
            </a:lvl5pPr>
          </a:lstStyle>
          <a:p>
            <a:pPr lvl="0"/>
            <a:r>
              <a:rPr lang="en-US"/>
              <a:t>Click to edit Master text styles</a:t>
            </a:r>
          </a:p>
        </p:txBody>
      </p:sp>
      <p:cxnSp>
        <p:nvCxnSpPr>
          <p:cNvPr id="13" name="Straight Connector 12">
            <a:extLst>
              <a:ext uri="{FF2B5EF4-FFF2-40B4-BE49-F238E27FC236}">
                <a16:creationId xmlns:a16="http://schemas.microsoft.com/office/drawing/2014/main" id="{A69706A2-3726-FE4E-B923-E75D48597816}"/>
              </a:ext>
            </a:extLst>
          </p:cNvPr>
          <p:cNvCxnSpPr>
            <a:cxnSpLocks/>
          </p:cNvCxnSpPr>
          <p:nvPr userDrawn="1"/>
        </p:nvCxnSpPr>
        <p:spPr>
          <a:xfrm>
            <a:off x="6367055"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0271085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 Col">
    <p:bg>
      <p:bgPr>
        <a:solidFill>
          <a:schemeClr val="tx1"/>
        </a:solidFill>
        <a:effectLst/>
      </p:bgPr>
    </p:bg>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BDEF3328-825B-3946-8472-DB93D6A32867}"/>
              </a:ext>
            </a:extLst>
          </p:cNvPr>
          <p:cNvGrpSpPr>
            <a:grpSpLocks/>
          </p:cNvGrpSpPr>
          <p:nvPr userDrawn="1"/>
        </p:nvGrpSpPr>
        <p:grpSpPr bwMode="auto">
          <a:xfrm rot="16200000" flipV="1">
            <a:off x="0" y="3900132"/>
            <a:ext cx="2959226" cy="2959226"/>
            <a:chOff x="0" y="12289"/>
            <a:chExt cx="3550" cy="3551"/>
          </a:xfrm>
        </p:grpSpPr>
        <p:sp>
          <p:nvSpPr>
            <p:cNvPr id="20" name="Freeform 19">
              <a:extLst>
                <a:ext uri="{FF2B5EF4-FFF2-40B4-BE49-F238E27FC236}">
                  <a16:creationId xmlns:a16="http://schemas.microsoft.com/office/drawing/2014/main" id="{4E4E09DF-AF21-0E4A-9838-14DFBFFED7D7}"/>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653F54AE-9BC1-3A45-A129-4028EADE406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254F6D22-4944-974A-999E-F9E22F159523}"/>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33" name="Straight Connector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3" name="Text Placeholder 2">
            <a:extLst>
              <a:ext uri="{FF2B5EF4-FFF2-40B4-BE49-F238E27FC236}">
                <a16:creationId xmlns:a16="http://schemas.microsoft.com/office/drawing/2014/main" id="{A6147D10-E7D7-8F40-AF69-726398729333}"/>
              </a:ext>
            </a:extLst>
          </p:cNvPr>
          <p:cNvSpPr>
            <a:spLocks noGrp="1"/>
          </p:cNvSpPr>
          <p:nvPr>
            <p:ph type="body" idx="1"/>
          </p:nvPr>
        </p:nvSpPr>
        <p:spPr>
          <a:xfrm>
            <a:off x="964023" y="2300984"/>
            <a:ext cx="4827178" cy="404216"/>
          </a:xfrm>
          <a:prstGeom prst="rect">
            <a:avLst/>
          </a:prstGeom>
        </p:spPr>
        <p:txBody>
          <a:bodyPr lIns="0" tIns="0" rIns="0" bIns="0" anchor="t" anchorCtr="0">
            <a:normAutofit/>
          </a:bodyPr>
          <a:lstStyle>
            <a:lvl1pPr marL="0" indent="0">
              <a:buNone/>
              <a:defRPr sz="1800" b="0" i="0" spc="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5" name="Text Placeholder 2">
            <a:extLst>
              <a:ext uri="{FF2B5EF4-FFF2-40B4-BE49-F238E27FC236}">
                <a16:creationId xmlns:a16="http://schemas.microsoft.com/office/drawing/2014/main" id="{3A0EE708-F36B-444B-9A8B-D48D69535E45}"/>
              </a:ext>
            </a:extLst>
          </p:cNvPr>
          <p:cNvSpPr>
            <a:spLocks noGrp="1"/>
          </p:cNvSpPr>
          <p:nvPr>
            <p:ph type="body" idx="10"/>
          </p:nvPr>
        </p:nvSpPr>
        <p:spPr>
          <a:xfrm>
            <a:off x="6362700" y="2300984"/>
            <a:ext cx="4764829" cy="404216"/>
          </a:xfrm>
          <a:prstGeom prst="rect">
            <a:avLst/>
          </a:prstGeom>
        </p:spPr>
        <p:txBody>
          <a:bodyPr lIns="0" tIns="0" rIns="0" bIns="0" anchor="t" anchorCtr="0">
            <a:normAutofit/>
          </a:bodyPr>
          <a:lstStyle>
            <a:lvl1pPr marL="0" indent="0">
              <a:buNone/>
              <a:defRPr sz="1800" b="0" i="0" spc="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7" name="Content Placeholder 3">
            <a:extLst>
              <a:ext uri="{FF2B5EF4-FFF2-40B4-BE49-F238E27FC236}">
                <a16:creationId xmlns:a16="http://schemas.microsoft.com/office/drawing/2014/main" id="{E81957B7-CEA6-A446-A203-471CF9A57FFD}"/>
              </a:ext>
            </a:extLst>
          </p:cNvPr>
          <p:cNvSpPr>
            <a:spLocks noGrp="1"/>
          </p:cNvSpPr>
          <p:nvPr>
            <p:ph sz="half" idx="2"/>
          </p:nvPr>
        </p:nvSpPr>
        <p:spPr>
          <a:xfrm>
            <a:off x="964023" y="2799146"/>
            <a:ext cx="4827178"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sp>
        <p:nvSpPr>
          <p:cNvPr id="28" name="Content Placeholder 3">
            <a:extLst>
              <a:ext uri="{FF2B5EF4-FFF2-40B4-BE49-F238E27FC236}">
                <a16:creationId xmlns:a16="http://schemas.microsoft.com/office/drawing/2014/main" id="{E40D4044-0F7B-0647-BAB5-16B23EBD9ECD}"/>
              </a:ext>
            </a:extLst>
          </p:cNvPr>
          <p:cNvSpPr>
            <a:spLocks noGrp="1"/>
          </p:cNvSpPr>
          <p:nvPr>
            <p:ph sz="half" idx="13"/>
          </p:nvPr>
        </p:nvSpPr>
        <p:spPr>
          <a:xfrm>
            <a:off x="6362700" y="2799146"/>
            <a:ext cx="4756241"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cxnSp>
        <p:nvCxnSpPr>
          <p:cNvPr id="15" name="Straight Connector 14">
            <a:extLst>
              <a:ext uri="{FF2B5EF4-FFF2-40B4-BE49-F238E27FC236}">
                <a16:creationId xmlns:a16="http://schemas.microsoft.com/office/drawing/2014/main" id="{ED51C063-0222-064B-8A2E-485FE9EAC10D}"/>
              </a:ext>
            </a:extLst>
          </p:cNvPr>
          <p:cNvCxnSpPr>
            <a:cxnSpLocks/>
          </p:cNvCxnSpPr>
          <p:nvPr userDrawn="1"/>
        </p:nvCxnSpPr>
        <p:spPr>
          <a:xfrm>
            <a:off x="63627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 name="Date Placeholder 1">
            <a:extLst>
              <a:ext uri="{FF2B5EF4-FFF2-40B4-BE49-F238E27FC236}">
                <a16:creationId xmlns:a16="http://schemas.microsoft.com/office/drawing/2014/main" id="{4914D182-A7DD-4F7B-B207-262854316EDA}"/>
              </a:ext>
            </a:extLst>
          </p:cNvPr>
          <p:cNvSpPr>
            <a:spLocks noGrp="1"/>
          </p:cNvSpPr>
          <p:nvPr>
            <p:ph type="dt" sz="half" idx="14"/>
          </p:nvPr>
        </p:nvSpPr>
        <p:spPr/>
        <p:txBody>
          <a:bodyPr/>
          <a:lstStyle/>
          <a:p>
            <a:fld id="{6FCA8E82-58CD-E045-8B98-B7A85B79B752}" type="datetime4">
              <a:rPr lang="en-US" smtClean="0"/>
              <a:pPr/>
              <a:t>October 2, 2021</a:t>
            </a:fld>
            <a:endParaRPr lang="en-US" dirty="0">
              <a:latin typeface="+mn-lt"/>
            </a:endParaRPr>
          </a:p>
        </p:txBody>
      </p:sp>
      <p:sp>
        <p:nvSpPr>
          <p:cNvPr id="3" name="Footer Placeholder 2">
            <a:extLst>
              <a:ext uri="{FF2B5EF4-FFF2-40B4-BE49-F238E27FC236}">
                <a16:creationId xmlns:a16="http://schemas.microsoft.com/office/drawing/2014/main" id="{10B29252-5D0B-4B9D-9FBD-8EC0929FE096}"/>
              </a:ext>
            </a:extLst>
          </p:cNvPr>
          <p:cNvSpPr>
            <a:spLocks noGrp="1"/>
          </p:cNvSpPr>
          <p:nvPr>
            <p:ph type="ftr" sz="quarter" idx="15"/>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5BB4FEF6-E217-4110-BBF5-C4B77ADC8457}"/>
              </a:ext>
            </a:extLst>
          </p:cNvPr>
          <p:cNvSpPr>
            <a:spLocks noGrp="1"/>
          </p:cNvSpPr>
          <p:nvPr>
            <p:ph type="sldNum" sz="quarter" idx="16"/>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2550425395"/>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col">
    <p:bg>
      <p:bgPr>
        <a:solidFill>
          <a:schemeClr val="tx1"/>
        </a:solidFill>
        <a:effectLst/>
      </p:bgPr>
    </p:bg>
    <p:spTree>
      <p:nvGrpSpPr>
        <p:cNvPr id="1" name=""/>
        <p:cNvGrpSpPr/>
        <p:nvPr/>
      </p:nvGrpSpPr>
      <p:grpSpPr>
        <a:xfrm>
          <a:off x="0" y="0"/>
          <a:ext cx="0" cy="0"/>
          <a:chOff x="0" y="0"/>
          <a:chExt cx="0" cy="0"/>
        </a:xfrm>
      </p:grpSpPr>
      <p:grpSp>
        <p:nvGrpSpPr>
          <p:cNvPr id="37" name="Group 36">
            <a:extLst>
              <a:ext uri="{FF2B5EF4-FFF2-40B4-BE49-F238E27FC236}">
                <a16:creationId xmlns:a16="http://schemas.microsoft.com/office/drawing/2014/main" id="{868B08E5-2F7C-7749-8BDF-386EAF974BB0}"/>
              </a:ext>
            </a:extLst>
          </p:cNvPr>
          <p:cNvGrpSpPr>
            <a:grpSpLocks/>
          </p:cNvGrpSpPr>
          <p:nvPr userDrawn="1"/>
        </p:nvGrpSpPr>
        <p:grpSpPr bwMode="auto">
          <a:xfrm rot="16200000" flipV="1">
            <a:off x="0" y="3900132"/>
            <a:ext cx="2959226" cy="2959226"/>
            <a:chOff x="0" y="12289"/>
            <a:chExt cx="3550" cy="3551"/>
          </a:xfrm>
        </p:grpSpPr>
        <p:sp>
          <p:nvSpPr>
            <p:cNvPr id="38" name="Freeform 37">
              <a:extLst>
                <a:ext uri="{FF2B5EF4-FFF2-40B4-BE49-F238E27FC236}">
                  <a16:creationId xmlns:a16="http://schemas.microsoft.com/office/drawing/2014/main" id="{F3E300C0-0B72-9048-9E16-2166E1A88FE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9" name="Freeform 38">
              <a:extLst>
                <a:ext uri="{FF2B5EF4-FFF2-40B4-BE49-F238E27FC236}">
                  <a16:creationId xmlns:a16="http://schemas.microsoft.com/office/drawing/2014/main" id="{E4AA520D-9D51-3A42-B9B1-DF72169BC8DB}"/>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40" name="Freeform 39">
              <a:extLst>
                <a:ext uri="{FF2B5EF4-FFF2-40B4-BE49-F238E27FC236}">
                  <a16:creationId xmlns:a16="http://schemas.microsoft.com/office/drawing/2014/main" id="{D5F2735E-137C-DB47-AEF0-EFC871A32373}"/>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33" name="Straight Connector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3" name="Text Placeholder 2">
            <a:extLst>
              <a:ext uri="{FF2B5EF4-FFF2-40B4-BE49-F238E27FC236}">
                <a16:creationId xmlns:a16="http://schemas.microsoft.com/office/drawing/2014/main" id="{A6147D10-E7D7-8F40-AF69-726398729333}"/>
              </a:ext>
            </a:extLst>
          </p:cNvPr>
          <p:cNvSpPr>
            <a:spLocks noGrp="1"/>
          </p:cNvSpPr>
          <p:nvPr>
            <p:ph type="body" idx="1"/>
          </p:nvPr>
        </p:nvSpPr>
        <p:spPr>
          <a:xfrm>
            <a:off x="952500"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buNone/>
            </a:pPr>
            <a:r>
              <a:rPr lang="en-US"/>
              <a:t>Click to edit Master text styles</a:t>
            </a:r>
          </a:p>
        </p:txBody>
      </p:sp>
      <p:sp>
        <p:nvSpPr>
          <p:cNvPr id="27" name="Content Placeholder 3">
            <a:extLst>
              <a:ext uri="{FF2B5EF4-FFF2-40B4-BE49-F238E27FC236}">
                <a16:creationId xmlns:a16="http://schemas.microsoft.com/office/drawing/2014/main" id="{E81957B7-CEA6-A446-A203-471CF9A57FFD}"/>
              </a:ext>
            </a:extLst>
          </p:cNvPr>
          <p:cNvSpPr>
            <a:spLocks noGrp="1"/>
          </p:cNvSpPr>
          <p:nvPr>
            <p:ph sz="half" idx="2"/>
          </p:nvPr>
        </p:nvSpPr>
        <p:spPr>
          <a:xfrm>
            <a:off x="952500" y="2799146"/>
            <a:ext cx="3036477"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sp>
        <p:nvSpPr>
          <p:cNvPr id="20" name="Text Placeholder 2">
            <a:extLst>
              <a:ext uri="{FF2B5EF4-FFF2-40B4-BE49-F238E27FC236}">
                <a16:creationId xmlns:a16="http://schemas.microsoft.com/office/drawing/2014/main" id="{057DFE0A-61D9-1B48-8196-EA94D04685DD}"/>
              </a:ext>
            </a:extLst>
          </p:cNvPr>
          <p:cNvSpPr>
            <a:spLocks noGrp="1"/>
          </p:cNvSpPr>
          <p:nvPr>
            <p:ph type="body" idx="10"/>
          </p:nvPr>
        </p:nvSpPr>
        <p:spPr>
          <a:xfrm>
            <a:off x="4569372"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buNone/>
            </a:pPr>
            <a:r>
              <a:rPr lang="en-US"/>
              <a:t>Click to edit Master text styles</a:t>
            </a:r>
          </a:p>
        </p:txBody>
      </p:sp>
      <p:sp>
        <p:nvSpPr>
          <p:cNvPr id="21" name="Content Placeholder 3">
            <a:extLst>
              <a:ext uri="{FF2B5EF4-FFF2-40B4-BE49-F238E27FC236}">
                <a16:creationId xmlns:a16="http://schemas.microsoft.com/office/drawing/2014/main" id="{C946754A-F105-644E-99A4-DC80B9944243}"/>
              </a:ext>
            </a:extLst>
          </p:cNvPr>
          <p:cNvSpPr>
            <a:spLocks noGrp="1"/>
          </p:cNvSpPr>
          <p:nvPr>
            <p:ph sz="half" idx="11"/>
          </p:nvPr>
        </p:nvSpPr>
        <p:spPr>
          <a:xfrm>
            <a:off x="4569372" y="2799146"/>
            <a:ext cx="3050628"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sp>
        <p:nvSpPr>
          <p:cNvPr id="22" name="Text Placeholder 2">
            <a:extLst>
              <a:ext uri="{FF2B5EF4-FFF2-40B4-BE49-F238E27FC236}">
                <a16:creationId xmlns:a16="http://schemas.microsoft.com/office/drawing/2014/main" id="{368648FC-FC9A-5645-8F0C-390FFFAE180D}"/>
              </a:ext>
            </a:extLst>
          </p:cNvPr>
          <p:cNvSpPr>
            <a:spLocks noGrp="1"/>
          </p:cNvSpPr>
          <p:nvPr>
            <p:ph type="body" idx="12"/>
          </p:nvPr>
        </p:nvSpPr>
        <p:spPr>
          <a:xfrm>
            <a:off x="8187017"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buNone/>
            </a:pPr>
            <a:r>
              <a:rPr lang="en-US"/>
              <a:t>Click to edit Master text styles</a:t>
            </a:r>
          </a:p>
        </p:txBody>
      </p:sp>
      <p:sp>
        <p:nvSpPr>
          <p:cNvPr id="24" name="Content Placeholder 3">
            <a:extLst>
              <a:ext uri="{FF2B5EF4-FFF2-40B4-BE49-F238E27FC236}">
                <a16:creationId xmlns:a16="http://schemas.microsoft.com/office/drawing/2014/main" id="{BBB849DC-B114-D145-9879-4FE0688BF57E}"/>
              </a:ext>
            </a:extLst>
          </p:cNvPr>
          <p:cNvSpPr>
            <a:spLocks noGrp="1"/>
          </p:cNvSpPr>
          <p:nvPr>
            <p:ph sz="half" idx="13"/>
          </p:nvPr>
        </p:nvSpPr>
        <p:spPr>
          <a:xfrm>
            <a:off x="8187017" y="2799146"/>
            <a:ext cx="3036477"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cxnSp>
        <p:nvCxnSpPr>
          <p:cNvPr id="26" name="Straight Connector 25">
            <a:extLst>
              <a:ext uri="{FF2B5EF4-FFF2-40B4-BE49-F238E27FC236}">
                <a16:creationId xmlns:a16="http://schemas.microsoft.com/office/drawing/2014/main" id="{9F0C4CE5-5F02-B143-8FD1-1B235D270DAC}"/>
              </a:ext>
            </a:extLst>
          </p:cNvPr>
          <p:cNvCxnSpPr>
            <a:cxnSpLocks/>
          </p:cNvCxnSpPr>
          <p:nvPr userDrawn="1"/>
        </p:nvCxnSpPr>
        <p:spPr>
          <a:xfrm>
            <a:off x="4569372"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289A8C14-DB28-F34E-8098-168D4C75AF23}"/>
              </a:ext>
            </a:extLst>
          </p:cNvPr>
          <p:cNvCxnSpPr>
            <a:cxnSpLocks/>
          </p:cNvCxnSpPr>
          <p:nvPr userDrawn="1"/>
        </p:nvCxnSpPr>
        <p:spPr>
          <a:xfrm>
            <a:off x="8187017"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 name="Date Placeholder 1">
            <a:extLst>
              <a:ext uri="{FF2B5EF4-FFF2-40B4-BE49-F238E27FC236}">
                <a16:creationId xmlns:a16="http://schemas.microsoft.com/office/drawing/2014/main" id="{F0FA07F3-F8E4-4505-85EC-22734AC68792}"/>
              </a:ext>
            </a:extLst>
          </p:cNvPr>
          <p:cNvSpPr>
            <a:spLocks noGrp="1"/>
          </p:cNvSpPr>
          <p:nvPr>
            <p:ph type="dt" sz="half" idx="14"/>
          </p:nvPr>
        </p:nvSpPr>
        <p:spPr/>
        <p:txBody>
          <a:bodyPr/>
          <a:lstStyle/>
          <a:p>
            <a:fld id="{6FCA8E82-58CD-E045-8B98-B7A85B79B752}" type="datetime4">
              <a:rPr lang="en-US" smtClean="0"/>
              <a:pPr/>
              <a:t>October 2, 2021</a:t>
            </a:fld>
            <a:endParaRPr lang="en-US" dirty="0">
              <a:latin typeface="+mn-lt"/>
            </a:endParaRPr>
          </a:p>
        </p:txBody>
      </p:sp>
      <p:sp>
        <p:nvSpPr>
          <p:cNvPr id="3" name="Footer Placeholder 2">
            <a:extLst>
              <a:ext uri="{FF2B5EF4-FFF2-40B4-BE49-F238E27FC236}">
                <a16:creationId xmlns:a16="http://schemas.microsoft.com/office/drawing/2014/main" id="{D5165D22-FEF5-4F30-8822-5D2378806A9B}"/>
              </a:ext>
            </a:extLst>
          </p:cNvPr>
          <p:cNvSpPr>
            <a:spLocks noGrp="1"/>
          </p:cNvSpPr>
          <p:nvPr>
            <p:ph type="ftr" sz="quarter" idx="15"/>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1540F86B-3DA3-4708-AAF5-387BA115C415}"/>
              </a:ext>
            </a:extLst>
          </p:cNvPr>
          <p:cNvSpPr>
            <a:spLocks noGrp="1"/>
          </p:cNvSpPr>
          <p:nvPr>
            <p:ph type="sldNum" sz="quarter" idx="16"/>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4227948718"/>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520" userDrawn="1">
          <p15:clr>
            <a:srgbClr val="FBAE40"/>
          </p15:clr>
        </p15:guide>
        <p15:guide id="4" pos="5160" userDrawn="1">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4800" userDrawn="1">
          <p15:clr>
            <a:srgbClr val="FBAE40"/>
          </p15:clr>
        </p15:guide>
        <p15:guide id="11" pos="2880" userDrawn="1">
          <p15:clr>
            <a:srgbClr val="FBAE40"/>
          </p15:clr>
        </p15:guide>
        <p15:guide id="12" orient="horz" pos="1752"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ummary ">
    <p:bg>
      <p:bgPr>
        <a:solidFill>
          <a:schemeClr val="tx1"/>
        </a:solidFill>
        <a:effectLst/>
      </p:bgPr>
    </p:bg>
    <p:spTree>
      <p:nvGrpSpPr>
        <p:cNvPr id="1" name=""/>
        <p:cNvGrpSpPr/>
        <p:nvPr/>
      </p:nvGrpSpPr>
      <p:grpSpPr>
        <a:xfrm>
          <a:off x="0" y="0"/>
          <a:ext cx="0" cy="0"/>
          <a:chOff x="0" y="0"/>
          <a:chExt cx="0" cy="0"/>
        </a:xfrm>
      </p:grpSpPr>
      <p:sp>
        <p:nvSpPr>
          <p:cNvPr id="32" name="Titl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33" name="Straight Connector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3" name="Text Placeholder 2">
            <a:extLst>
              <a:ext uri="{FF2B5EF4-FFF2-40B4-BE49-F238E27FC236}">
                <a16:creationId xmlns:a16="http://schemas.microsoft.com/office/drawing/2014/main" id="{0DA8C895-11B9-EA40-B0F8-0F4FE9881512}"/>
              </a:ext>
            </a:extLst>
          </p:cNvPr>
          <p:cNvSpPr>
            <a:spLocks noGrp="1"/>
          </p:cNvSpPr>
          <p:nvPr>
            <p:ph type="body" sz="quarter" idx="10"/>
          </p:nvPr>
        </p:nvSpPr>
        <p:spPr>
          <a:xfrm>
            <a:off x="952500" y="2656904"/>
            <a:ext cx="4838700" cy="574318"/>
          </a:xfrm>
        </p:spPr>
        <p:txBody>
          <a:bodyPr>
            <a:noAutofit/>
          </a:bodyPr>
          <a:lstStyle>
            <a:lvl1pPr marL="0" indent="0">
              <a:buNone/>
              <a:defRPr sz="1600">
                <a:latin typeface="+mn-lt"/>
              </a:defRPr>
            </a:lvl1pPr>
          </a:lstStyle>
          <a:p>
            <a:pPr lvl="0"/>
            <a:r>
              <a:rPr lang="en-US"/>
              <a:t>Click to edit Master text styles</a:t>
            </a:r>
          </a:p>
        </p:txBody>
      </p:sp>
      <p:grpSp>
        <p:nvGrpSpPr>
          <p:cNvPr id="15" name="Group 14">
            <a:extLst>
              <a:ext uri="{FF2B5EF4-FFF2-40B4-BE49-F238E27FC236}">
                <a16:creationId xmlns:a16="http://schemas.microsoft.com/office/drawing/2014/main" id="{C47A1EE0-4011-3749-B01C-FC489EEDF880}"/>
              </a:ext>
            </a:extLst>
          </p:cNvPr>
          <p:cNvGrpSpPr>
            <a:grpSpLocks/>
          </p:cNvGrpSpPr>
          <p:nvPr userDrawn="1"/>
        </p:nvGrpSpPr>
        <p:grpSpPr bwMode="auto">
          <a:xfrm rot="10800000">
            <a:off x="8870040" y="0"/>
            <a:ext cx="3325208" cy="3325208"/>
            <a:chOff x="0" y="12289"/>
            <a:chExt cx="3550" cy="3551"/>
          </a:xfrm>
        </p:grpSpPr>
        <p:sp>
          <p:nvSpPr>
            <p:cNvPr id="16" name="Freeform 15">
              <a:extLst>
                <a:ext uri="{FF2B5EF4-FFF2-40B4-BE49-F238E27FC236}">
                  <a16:creationId xmlns:a16="http://schemas.microsoft.com/office/drawing/2014/main" id="{17EED68A-6660-2643-BBFB-B6AB92A7C227}"/>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7" name="Freeform 16">
              <a:extLst>
                <a:ext uri="{FF2B5EF4-FFF2-40B4-BE49-F238E27FC236}">
                  <a16:creationId xmlns:a16="http://schemas.microsoft.com/office/drawing/2014/main" id="{BECF9FB8-F6C7-C54D-99F4-11FDF26D7F9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8" name="Freeform 17">
              <a:extLst>
                <a:ext uri="{FF2B5EF4-FFF2-40B4-BE49-F238E27FC236}">
                  <a16:creationId xmlns:a16="http://schemas.microsoft.com/office/drawing/2014/main" id="{46C7C62D-7D3B-934C-AFF9-0F10E727B42E}"/>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4" name="Text Placeholder 3">
            <a:extLst>
              <a:ext uri="{FF2B5EF4-FFF2-40B4-BE49-F238E27FC236}">
                <a16:creationId xmlns:a16="http://schemas.microsoft.com/office/drawing/2014/main" id="{FF85D552-3AFC-4D21-A944-9D41E128A96E}"/>
              </a:ext>
            </a:extLst>
          </p:cNvPr>
          <p:cNvSpPr>
            <a:spLocks noGrp="1"/>
          </p:cNvSpPr>
          <p:nvPr>
            <p:ph type="body" sz="quarter" idx="12"/>
          </p:nvPr>
        </p:nvSpPr>
        <p:spPr>
          <a:xfrm>
            <a:off x="952500" y="2286000"/>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1" name="Text Placeholder 2">
            <a:extLst>
              <a:ext uri="{FF2B5EF4-FFF2-40B4-BE49-F238E27FC236}">
                <a16:creationId xmlns:a16="http://schemas.microsoft.com/office/drawing/2014/main" id="{BE8C2EDB-9C70-49A2-865C-E5CD77D3E741}"/>
              </a:ext>
            </a:extLst>
          </p:cNvPr>
          <p:cNvSpPr>
            <a:spLocks noGrp="1"/>
          </p:cNvSpPr>
          <p:nvPr>
            <p:ph type="body" sz="quarter" idx="13"/>
          </p:nvPr>
        </p:nvSpPr>
        <p:spPr>
          <a:xfrm>
            <a:off x="953655" y="3841846"/>
            <a:ext cx="4838700" cy="636754"/>
          </a:xfrm>
        </p:spPr>
        <p:txBody>
          <a:bodyPr>
            <a:noAutofit/>
          </a:bodyPr>
          <a:lstStyle>
            <a:lvl1pPr marL="0" indent="0">
              <a:buNone/>
              <a:defRPr sz="1600">
                <a:latin typeface="+mn-lt"/>
              </a:defRPr>
            </a:lvl1pPr>
          </a:lstStyle>
          <a:p>
            <a:pPr lvl="0"/>
            <a:r>
              <a:rPr lang="en-US"/>
              <a:t>Click to edit Master text styles</a:t>
            </a:r>
          </a:p>
        </p:txBody>
      </p:sp>
      <p:sp>
        <p:nvSpPr>
          <p:cNvPr id="22" name="Text Placeholder 3">
            <a:extLst>
              <a:ext uri="{FF2B5EF4-FFF2-40B4-BE49-F238E27FC236}">
                <a16:creationId xmlns:a16="http://schemas.microsoft.com/office/drawing/2014/main" id="{EE50320A-D017-45C6-9986-94BC43911E98}"/>
              </a:ext>
            </a:extLst>
          </p:cNvPr>
          <p:cNvSpPr>
            <a:spLocks noGrp="1"/>
          </p:cNvSpPr>
          <p:nvPr>
            <p:ph type="body" sz="quarter" idx="14"/>
          </p:nvPr>
        </p:nvSpPr>
        <p:spPr>
          <a:xfrm>
            <a:off x="953655" y="3470942"/>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3" name="Text Placeholder 2">
            <a:extLst>
              <a:ext uri="{FF2B5EF4-FFF2-40B4-BE49-F238E27FC236}">
                <a16:creationId xmlns:a16="http://schemas.microsoft.com/office/drawing/2014/main" id="{673EB498-F5D2-4E15-990A-2AFA4A377CBB}"/>
              </a:ext>
            </a:extLst>
          </p:cNvPr>
          <p:cNvSpPr>
            <a:spLocks noGrp="1"/>
          </p:cNvSpPr>
          <p:nvPr>
            <p:ph type="body" sz="quarter" idx="15"/>
          </p:nvPr>
        </p:nvSpPr>
        <p:spPr>
          <a:xfrm>
            <a:off x="952500" y="5017901"/>
            <a:ext cx="4838700" cy="908340"/>
          </a:xfrm>
        </p:spPr>
        <p:txBody>
          <a:bodyPr>
            <a:noAutofit/>
          </a:bodyPr>
          <a:lstStyle>
            <a:lvl1pPr marL="0" indent="0">
              <a:buNone/>
              <a:defRPr sz="1600">
                <a:latin typeface="+mn-lt"/>
              </a:defRPr>
            </a:lvl1pPr>
          </a:lstStyle>
          <a:p>
            <a:pPr lvl="0"/>
            <a:r>
              <a:rPr lang="en-US"/>
              <a:t>Click to edit Master text styles</a:t>
            </a:r>
          </a:p>
        </p:txBody>
      </p:sp>
      <p:sp>
        <p:nvSpPr>
          <p:cNvPr id="24" name="Text Placeholder 3">
            <a:extLst>
              <a:ext uri="{FF2B5EF4-FFF2-40B4-BE49-F238E27FC236}">
                <a16:creationId xmlns:a16="http://schemas.microsoft.com/office/drawing/2014/main" id="{1F528150-326B-4BB3-AC38-7FC805DB6BA7}"/>
              </a:ext>
            </a:extLst>
          </p:cNvPr>
          <p:cNvSpPr>
            <a:spLocks noGrp="1"/>
          </p:cNvSpPr>
          <p:nvPr>
            <p:ph type="body" sz="quarter" idx="16"/>
          </p:nvPr>
        </p:nvSpPr>
        <p:spPr>
          <a:xfrm>
            <a:off x="952500" y="4646997"/>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5" name="Text Placeholder 2">
            <a:extLst>
              <a:ext uri="{FF2B5EF4-FFF2-40B4-BE49-F238E27FC236}">
                <a16:creationId xmlns:a16="http://schemas.microsoft.com/office/drawing/2014/main" id="{20EBEFF7-AECA-409B-9ACC-A63A168283BE}"/>
              </a:ext>
            </a:extLst>
          </p:cNvPr>
          <p:cNvSpPr>
            <a:spLocks noGrp="1"/>
          </p:cNvSpPr>
          <p:nvPr>
            <p:ph type="body" sz="quarter" idx="17"/>
          </p:nvPr>
        </p:nvSpPr>
        <p:spPr>
          <a:xfrm>
            <a:off x="6399647" y="2656904"/>
            <a:ext cx="4838700" cy="574318"/>
          </a:xfrm>
        </p:spPr>
        <p:txBody>
          <a:bodyPr>
            <a:noAutofit/>
          </a:bodyPr>
          <a:lstStyle>
            <a:lvl1pPr marL="0" indent="0">
              <a:buNone/>
              <a:defRPr sz="1600">
                <a:latin typeface="+mn-lt"/>
              </a:defRPr>
            </a:lvl1pPr>
          </a:lstStyle>
          <a:p>
            <a:pPr lvl="0"/>
            <a:r>
              <a:rPr lang="en-US"/>
              <a:t>Click to edit Master text styles</a:t>
            </a:r>
          </a:p>
        </p:txBody>
      </p:sp>
      <p:sp>
        <p:nvSpPr>
          <p:cNvPr id="26" name="Text Placeholder 3">
            <a:extLst>
              <a:ext uri="{FF2B5EF4-FFF2-40B4-BE49-F238E27FC236}">
                <a16:creationId xmlns:a16="http://schemas.microsoft.com/office/drawing/2014/main" id="{29E4D063-8666-4D7A-B8C8-2B9383F798E0}"/>
              </a:ext>
            </a:extLst>
          </p:cNvPr>
          <p:cNvSpPr>
            <a:spLocks noGrp="1"/>
          </p:cNvSpPr>
          <p:nvPr>
            <p:ph type="body" sz="quarter" idx="18"/>
          </p:nvPr>
        </p:nvSpPr>
        <p:spPr>
          <a:xfrm>
            <a:off x="6399647" y="2286000"/>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7" name="Text Placeholder 2">
            <a:extLst>
              <a:ext uri="{FF2B5EF4-FFF2-40B4-BE49-F238E27FC236}">
                <a16:creationId xmlns:a16="http://schemas.microsoft.com/office/drawing/2014/main" id="{4717B7CD-A4F9-444E-82B9-8914CB574887}"/>
              </a:ext>
            </a:extLst>
          </p:cNvPr>
          <p:cNvSpPr>
            <a:spLocks noGrp="1"/>
          </p:cNvSpPr>
          <p:nvPr>
            <p:ph type="body" sz="quarter" idx="19"/>
          </p:nvPr>
        </p:nvSpPr>
        <p:spPr>
          <a:xfrm>
            <a:off x="6399647" y="3841846"/>
            <a:ext cx="4838700" cy="908340"/>
          </a:xfrm>
        </p:spPr>
        <p:txBody>
          <a:bodyPr>
            <a:noAutofit/>
          </a:bodyPr>
          <a:lstStyle>
            <a:lvl1pPr marL="0" indent="0">
              <a:buNone/>
              <a:defRPr sz="1600">
                <a:latin typeface="+mn-lt"/>
              </a:defRPr>
            </a:lvl1pPr>
          </a:lstStyle>
          <a:p>
            <a:pPr lvl="0"/>
            <a:r>
              <a:rPr lang="en-US"/>
              <a:t>Click to edit Master text styles</a:t>
            </a:r>
          </a:p>
        </p:txBody>
      </p:sp>
      <p:sp>
        <p:nvSpPr>
          <p:cNvPr id="28" name="Text Placeholder 3">
            <a:extLst>
              <a:ext uri="{FF2B5EF4-FFF2-40B4-BE49-F238E27FC236}">
                <a16:creationId xmlns:a16="http://schemas.microsoft.com/office/drawing/2014/main" id="{2CF285B7-A950-4326-A4D5-F5D542D2D65B}"/>
              </a:ext>
            </a:extLst>
          </p:cNvPr>
          <p:cNvSpPr>
            <a:spLocks noGrp="1"/>
          </p:cNvSpPr>
          <p:nvPr>
            <p:ph type="body" sz="quarter" idx="20"/>
          </p:nvPr>
        </p:nvSpPr>
        <p:spPr>
          <a:xfrm>
            <a:off x="6399647" y="3470942"/>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 name="Date Placeholder 1">
            <a:extLst>
              <a:ext uri="{FF2B5EF4-FFF2-40B4-BE49-F238E27FC236}">
                <a16:creationId xmlns:a16="http://schemas.microsoft.com/office/drawing/2014/main" id="{EC45E38A-5516-4C3E-88FC-0DCBD876054B}"/>
              </a:ext>
            </a:extLst>
          </p:cNvPr>
          <p:cNvSpPr>
            <a:spLocks noGrp="1"/>
          </p:cNvSpPr>
          <p:nvPr>
            <p:ph type="dt" sz="half" idx="21"/>
          </p:nvPr>
        </p:nvSpPr>
        <p:spPr/>
        <p:txBody>
          <a:bodyPr/>
          <a:lstStyle/>
          <a:p>
            <a:fld id="{6FCA8E82-58CD-E045-8B98-B7A85B79B752}" type="datetime4">
              <a:rPr lang="en-US" smtClean="0"/>
              <a:pPr/>
              <a:t>October 2, 2021</a:t>
            </a:fld>
            <a:endParaRPr lang="en-US" dirty="0">
              <a:latin typeface="+mn-lt"/>
            </a:endParaRPr>
          </a:p>
        </p:txBody>
      </p:sp>
      <p:sp>
        <p:nvSpPr>
          <p:cNvPr id="5" name="Footer Placeholder 4">
            <a:extLst>
              <a:ext uri="{FF2B5EF4-FFF2-40B4-BE49-F238E27FC236}">
                <a16:creationId xmlns:a16="http://schemas.microsoft.com/office/drawing/2014/main" id="{14225273-038D-4F51-A093-83D80104F21A}"/>
              </a:ext>
            </a:extLst>
          </p:cNvPr>
          <p:cNvSpPr>
            <a:spLocks noGrp="1"/>
          </p:cNvSpPr>
          <p:nvPr>
            <p:ph type="ftr" sz="quarter" idx="22"/>
          </p:nvPr>
        </p:nvSpPr>
        <p:spPr/>
        <p:txBody>
          <a:bodyPr/>
          <a:lstStyle/>
          <a:p>
            <a:r>
              <a:rPr lang="en-US"/>
              <a:t>Annual Review</a:t>
            </a:r>
            <a:endParaRPr lang="en-US" b="0" dirty="0"/>
          </a:p>
        </p:txBody>
      </p:sp>
      <p:sp>
        <p:nvSpPr>
          <p:cNvPr id="6" name="Slide Number Placeholder 5">
            <a:extLst>
              <a:ext uri="{FF2B5EF4-FFF2-40B4-BE49-F238E27FC236}">
                <a16:creationId xmlns:a16="http://schemas.microsoft.com/office/drawing/2014/main" id="{C7F24E14-E0E0-44FA-A4AA-FA63A858730C}"/>
              </a:ext>
            </a:extLst>
          </p:cNvPr>
          <p:cNvSpPr>
            <a:spLocks noGrp="1"/>
          </p:cNvSpPr>
          <p:nvPr>
            <p:ph type="sldNum" sz="quarter" idx="23"/>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06013587"/>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tx1"/>
        </a:solidFill>
        <a:effectLst/>
      </p:bgPr>
    </p:bg>
    <p:spTree>
      <p:nvGrpSpPr>
        <p:cNvPr id="1" name=""/>
        <p:cNvGrpSpPr/>
        <p:nvPr/>
      </p:nvGrpSpPr>
      <p:grpSpPr>
        <a:xfrm>
          <a:off x="0" y="0"/>
          <a:ext cx="0" cy="0"/>
          <a:chOff x="0" y="0"/>
          <a:chExt cx="0" cy="0"/>
        </a:xfrm>
      </p:grpSpPr>
      <p:sp>
        <p:nvSpPr>
          <p:cNvPr id="16" name="Text Placeholder 29">
            <a:extLst>
              <a:ext uri="{FF2B5EF4-FFF2-40B4-BE49-F238E27FC236}">
                <a16:creationId xmlns:a16="http://schemas.microsoft.com/office/drawing/2014/main" id="{BB778BC5-5409-574B-96E2-B45CDD940DF4}"/>
              </a:ext>
            </a:extLst>
          </p:cNvPr>
          <p:cNvSpPr>
            <a:spLocks noGrp="1"/>
          </p:cNvSpPr>
          <p:nvPr>
            <p:ph type="body" sz="quarter" idx="11"/>
          </p:nvPr>
        </p:nvSpPr>
        <p:spPr>
          <a:xfrm>
            <a:off x="6896100" y="5102063"/>
            <a:ext cx="4914900" cy="588795"/>
          </a:xfrm>
        </p:spPr>
        <p:txBody>
          <a:bodyPr lIns="0" tIns="0" rIns="0" bIns="0" anchor="b">
            <a:noAutofit/>
          </a:bodyPr>
          <a:lstStyle>
            <a:lvl1pPr marL="0" indent="0">
              <a:buNone/>
              <a:defRPr sz="1600" b="0" i="0">
                <a:solidFill>
                  <a:schemeClr val="tx2"/>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7" name="Subtitle 2">
            <a:extLst>
              <a:ext uri="{FF2B5EF4-FFF2-40B4-BE49-F238E27FC236}">
                <a16:creationId xmlns:a16="http://schemas.microsoft.com/office/drawing/2014/main" id="{32916F3A-28FA-9A4B-A780-0D687D932893}"/>
              </a:ext>
            </a:extLst>
          </p:cNvPr>
          <p:cNvSpPr>
            <a:spLocks noGrp="1"/>
          </p:cNvSpPr>
          <p:nvPr>
            <p:ph type="subTitle" idx="1"/>
          </p:nvPr>
        </p:nvSpPr>
        <p:spPr>
          <a:xfrm>
            <a:off x="6907623" y="3591098"/>
            <a:ext cx="4903377" cy="1057791"/>
          </a:xfrm>
        </p:spPr>
        <p:txBody>
          <a:bodyPr lIns="0" tIns="0" rIns="0" bIns="0">
            <a:normAutofit/>
          </a:bodyPr>
          <a:lstStyle>
            <a:lvl1pPr marL="0" indent="0" algn="l">
              <a:buNone/>
              <a:defRPr sz="1600" b="0" i="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6" name="Title 1">
            <a:extLst>
              <a:ext uri="{FF2B5EF4-FFF2-40B4-BE49-F238E27FC236}">
                <a16:creationId xmlns:a16="http://schemas.microsoft.com/office/drawing/2014/main" id="{E29321F6-59C5-6E4C-A846-6AD00848A444}"/>
              </a:ext>
            </a:extLst>
          </p:cNvPr>
          <p:cNvSpPr>
            <a:spLocks noGrp="1"/>
          </p:cNvSpPr>
          <p:nvPr>
            <p:ph type="title"/>
          </p:nvPr>
        </p:nvSpPr>
        <p:spPr>
          <a:xfrm>
            <a:off x="6907623" y="2173658"/>
            <a:ext cx="49033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27" name="Straight Connector 26">
            <a:extLst>
              <a:ext uri="{FF2B5EF4-FFF2-40B4-BE49-F238E27FC236}">
                <a16:creationId xmlns:a16="http://schemas.microsoft.com/office/drawing/2014/main" id="{AB5C3BF3-A164-DD48-BD02-4587489DA105}"/>
              </a:ext>
            </a:extLst>
          </p:cNvPr>
          <p:cNvCxnSpPr>
            <a:cxnSpLocks/>
          </p:cNvCxnSpPr>
          <p:nvPr userDrawn="1"/>
        </p:nvCxnSpPr>
        <p:spPr>
          <a:xfrm>
            <a:off x="6896100" y="3233703"/>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1" name="Picture Placeholder 2">
            <a:extLst>
              <a:ext uri="{FF2B5EF4-FFF2-40B4-BE49-F238E27FC236}">
                <a16:creationId xmlns:a16="http://schemas.microsoft.com/office/drawing/2014/main" id="{F8C225AD-C009-894E-8AFA-C94EAA06509C}"/>
              </a:ext>
            </a:extLst>
          </p:cNvPr>
          <p:cNvSpPr>
            <a:spLocks noGrp="1"/>
          </p:cNvSpPr>
          <p:nvPr>
            <p:ph type="pic" sz="quarter" idx="13"/>
          </p:nvPr>
        </p:nvSpPr>
        <p:spPr>
          <a:xfrm>
            <a:off x="0" y="0"/>
            <a:ext cx="6096000" cy="6858000"/>
          </a:xfrm>
        </p:spPr>
        <p:txBody>
          <a:bodyPr/>
          <a:lstStyle/>
          <a:p>
            <a:r>
              <a:rPr lang="en-US"/>
              <a:t>Click icon to add picture</a:t>
            </a:r>
            <a:endParaRPr lang="en-US" dirty="0"/>
          </a:p>
        </p:txBody>
      </p:sp>
      <p:grpSp>
        <p:nvGrpSpPr>
          <p:cNvPr id="30" name="Group 29">
            <a:extLst>
              <a:ext uri="{FF2B5EF4-FFF2-40B4-BE49-F238E27FC236}">
                <a16:creationId xmlns:a16="http://schemas.microsoft.com/office/drawing/2014/main" id="{FFEF81ED-50DF-3946-87D9-407C13C3CE9F}"/>
              </a:ext>
            </a:extLst>
          </p:cNvPr>
          <p:cNvGrpSpPr>
            <a:grpSpLocks/>
          </p:cNvGrpSpPr>
          <p:nvPr userDrawn="1"/>
        </p:nvGrpSpPr>
        <p:grpSpPr bwMode="auto">
          <a:xfrm rot="10800000">
            <a:off x="8870040" y="0"/>
            <a:ext cx="3325208" cy="3325208"/>
            <a:chOff x="0" y="12289"/>
            <a:chExt cx="3550" cy="3551"/>
          </a:xfrm>
        </p:grpSpPr>
        <p:sp>
          <p:nvSpPr>
            <p:cNvPr id="31" name="Freeform 30">
              <a:extLst>
                <a:ext uri="{FF2B5EF4-FFF2-40B4-BE49-F238E27FC236}">
                  <a16:creationId xmlns:a16="http://schemas.microsoft.com/office/drawing/2014/main" id="{4B6857A0-601C-9C40-ADB4-7927C7A4ECA0}"/>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2" name="Freeform 31">
              <a:extLst>
                <a:ext uri="{FF2B5EF4-FFF2-40B4-BE49-F238E27FC236}">
                  <a16:creationId xmlns:a16="http://schemas.microsoft.com/office/drawing/2014/main" id="{31562ACC-ECB3-4841-A52C-00DAFF438EBF}"/>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3" name="Freeform 32">
              <a:extLst>
                <a:ext uri="{FF2B5EF4-FFF2-40B4-BE49-F238E27FC236}">
                  <a16:creationId xmlns:a16="http://schemas.microsoft.com/office/drawing/2014/main" id="{77C317B8-91B4-7040-AB8C-CE822CA28AAD}"/>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999130720"/>
      </p:ext>
    </p:extLst>
  </p:cSld>
  <p:clrMapOvr>
    <a:masterClrMapping/>
  </p:clrMapOvr>
  <p:extLst>
    <p:ext uri="{DCECCB84-F9BA-43D5-87BE-67443E8EF086}">
      <p15:sldGuideLst xmlns:p15="http://schemas.microsoft.com/office/powerpoint/2012/main">
        <p15:guide id="1" pos="60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806C6F65-35CD-D64B-992A-0C1C1E00384D}"/>
              </a:ext>
            </a:extLst>
          </p:cNvPr>
          <p:cNvGrpSpPr/>
          <p:nvPr userDrawn="1"/>
        </p:nvGrpSpPr>
        <p:grpSpPr>
          <a:xfrm>
            <a:off x="6362700" y="0"/>
            <a:ext cx="5829298" cy="3235602"/>
            <a:chOff x="5612972" y="1"/>
            <a:chExt cx="6615961" cy="3672246"/>
          </a:xfrm>
        </p:grpSpPr>
        <p:sp>
          <p:nvSpPr>
            <p:cNvPr id="7" name="AutoShape 24">
              <a:extLst>
                <a:ext uri="{FF2B5EF4-FFF2-40B4-BE49-F238E27FC236}">
                  <a16:creationId xmlns:a16="http://schemas.microsoft.com/office/drawing/2014/main" id="{CFD467E2-FF13-7E4F-BEF9-EA1A17665B2D}"/>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8" name="Freeform 7">
              <a:extLst>
                <a:ext uri="{FF2B5EF4-FFF2-40B4-BE49-F238E27FC236}">
                  <a16:creationId xmlns:a16="http://schemas.microsoft.com/office/drawing/2014/main" id="{CA85A327-3157-B442-993A-6900F71249AC}"/>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9" name="Freeform 8">
              <a:extLst>
                <a:ext uri="{FF2B5EF4-FFF2-40B4-BE49-F238E27FC236}">
                  <a16:creationId xmlns:a16="http://schemas.microsoft.com/office/drawing/2014/main" id="{9A459CB4-74AF-0544-AB1E-7CC6D10F84EB}"/>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0" name="Freeform 9">
              <a:extLst>
                <a:ext uri="{FF2B5EF4-FFF2-40B4-BE49-F238E27FC236}">
                  <a16:creationId xmlns:a16="http://schemas.microsoft.com/office/drawing/2014/main" id="{95A20BFD-9142-D64A-A78A-61B75FCA0D76}"/>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B80736DF-C890-DB47-AEAA-D3D92505E632}"/>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2" name="Title 1">
            <a:extLst>
              <a:ext uri="{FF2B5EF4-FFF2-40B4-BE49-F238E27FC236}">
                <a16:creationId xmlns:a16="http://schemas.microsoft.com/office/drawing/2014/main" id="{39F93F26-ED5C-E74E-BFBD-E3054DC1B9C1}"/>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spc="50" baseline="0">
                <a:latin typeface="+mj-lt"/>
              </a:defRPr>
            </a:lvl1pPr>
          </a:lstStyle>
          <a:p>
            <a:r>
              <a:rPr lang="en-US"/>
              <a:t>Click to edit Master title style</a:t>
            </a:r>
            <a:endParaRPr lang="en-US" dirty="0"/>
          </a:p>
        </p:txBody>
      </p:sp>
      <p:cxnSp>
        <p:nvCxnSpPr>
          <p:cNvPr id="13" name="Straight Connector 12">
            <a:extLst>
              <a:ext uri="{FF2B5EF4-FFF2-40B4-BE49-F238E27FC236}">
                <a16:creationId xmlns:a16="http://schemas.microsoft.com/office/drawing/2014/main" id="{CF0FD074-81E2-0D4E-8446-C5B415B238A0}"/>
              </a:ext>
            </a:extLst>
          </p:cNvPr>
          <p:cNvCxnSpPr>
            <a:cxnSpLocks/>
          </p:cNvCxnSpPr>
          <p:nvPr userDrawn="1"/>
        </p:nvCxnSpPr>
        <p:spPr>
          <a:xfrm>
            <a:off x="952500" y="1934655"/>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4" name="Text Placeholder 29">
            <a:extLst>
              <a:ext uri="{FF2B5EF4-FFF2-40B4-BE49-F238E27FC236}">
                <a16:creationId xmlns:a16="http://schemas.microsoft.com/office/drawing/2014/main" id="{58AAB058-5FFC-9E4E-AD2E-FB1B4EE51025}"/>
              </a:ext>
            </a:extLst>
          </p:cNvPr>
          <p:cNvSpPr>
            <a:spLocks noGrp="1"/>
          </p:cNvSpPr>
          <p:nvPr>
            <p:ph type="body" sz="quarter" idx="13"/>
          </p:nvPr>
        </p:nvSpPr>
        <p:spPr>
          <a:xfrm>
            <a:off x="952500" y="2818296"/>
            <a:ext cx="2133600"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5" name="Text Placeholder 29">
            <a:extLst>
              <a:ext uri="{FF2B5EF4-FFF2-40B4-BE49-F238E27FC236}">
                <a16:creationId xmlns:a16="http://schemas.microsoft.com/office/drawing/2014/main" id="{18ABDA74-C3EC-274D-BE87-AC5B825A2A4C}"/>
              </a:ext>
            </a:extLst>
          </p:cNvPr>
          <p:cNvSpPr>
            <a:spLocks noGrp="1"/>
          </p:cNvSpPr>
          <p:nvPr>
            <p:ph type="body" sz="quarter" idx="14"/>
          </p:nvPr>
        </p:nvSpPr>
        <p:spPr>
          <a:xfrm>
            <a:off x="952500" y="2209800"/>
            <a:ext cx="2133600"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16" name="Straight Connector 15">
            <a:extLst>
              <a:ext uri="{FF2B5EF4-FFF2-40B4-BE49-F238E27FC236}">
                <a16:creationId xmlns:a16="http://schemas.microsoft.com/office/drawing/2014/main" id="{A3DDE02E-BC75-2645-8725-CA2CFD327A3C}"/>
              </a:ext>
            </a:extLst>
          </p:cNvPr>
          <p:cNvCxnSpPr>
            <a:cxnSpLocks/>
          </p:cNvCxnSpPr>
          <p:nvPr userDrawn="1"/>
        </p:nvCxnSpPr>
        <p:spPr>
          <a:xfrm>
            <a:off x="3663043"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7" name="Text Placeholder 29">
            <a:extLst>
              <a:ext uri="{FF2B5EF4-FFF2-40B4-BE49-F238E27FC236}">
                <a16:creationId xmlns:a16="http://schemas.microsoft.com/office/drawing/2014/main" id="{3ABA9FD1-9B74-F14F-81EF-7B3407196B03}"/>
              </a:ext>
            </a:extLst>
          </p:cNvPr>
          <p:cNvSpPr>
            <a:spLocks noGrp="1"/>
          </p:cNvSpPr>
          <p:nvPr>
            <p:ph type="body" sz="quarter" idx="15"/>
          </p:nvPr>
        </p:nvSpPr>
        <p:spPr>
          <a:xfrm>
            <a:off x="3663042" y="2818296"/>
            <a:ext cx="2128157"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8" name="Text Placeholder 29">
            <a:extLst>
              <a:ext uri="{FF2B5EF4-FFF2-40B4-BE49-F238E27FC236}">
                <a16:creationId xmlns:a16="http://schemas.microsoft.com/office/drawing/2014/main" id="{0E9E9D03-0186-5B4C-A73F-95ADCD08A44A}"/>
              </a:ext>
            </a:extLst>
          </p:cNvPr>
          <p:cNvSpPr>
            <a:spLocks noGrp="1"/>
          </p:cNvSpPr>
          <p:nvPr>
            <p:ph type="body" sz="quarter" idx="16"/>
          </p:nvPr>
        </p:nvSpPr>
        <p:spPr>
          <a:xfrm>
            <a:off x="3663042" y="2209800"/>
            <a:ext cx="2128157"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20" name="Straight Connector 19">
            <a:extLst>
              <a:ext uri="{FF2B5EF4-FFF2-40B4-BE49-F238E27FC236}">
                <a16:creationId xmlns:a16="http://schemas.microsoft.com/office/drawing/2014/main" id="{E01EE6FD-FABB-AD48-92DA-19805B502918}"/>
              </a:ext>
            </a:extLst>
          </p:cNvPr>
          <p:cNvCxnSpPr>
            <a:cxnSpLocks/>
          </p:cNvCxnSpPr>
          <p:nvPr userDrawn="1"/>
        </p:nvCxnSpPr>
        <p:spPr>
          <a:xfrm>
            <a:off x="952500" y="4248119"/>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1" name="Text Placeholder 29">
            <a:extLst>
              <a:ext uri="{FF2B5EF4-FFF2-40B4-BE49-F238E27FC236}">
                <a16:creationId xmlns:a16="http://schemas.microsoft.com/office/drawing/2014/main" id="{F953BCFF-5CB8-784F-ACC1-A14670E62196}"/>
              </a:ext>
            </a:extLst>
          </p:cNvPr>
          <p:cNvSpPr>
            <a:spLocks noGrp="1"/>
          </p:cNvSpPr>
          <p:nvPr>
            <p:ph type="body" sz="quarter" idx="19"/>
          </p:nvPr>
        </p:nvSpPr>
        <p:spPr>
          <a:xfrm>
            <a:off x="952500" y="5131299"/>
            <a:ext cx="2133600"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2" name="Text Placeholder 29">
            <a:extLst>
              <a:ext uri="{FF2B5EF4-FFF2-40B4-BE49-F238E27FC236}">
                <a16:creationId xmlns:a16="http://schemas.microsoft.com/office/drawing/2014/main" id="{97DCC038-CDD3-1D48-B8BA-2617616935C5}"/>
              </a:ext>
            </a:extLst>
          </p:cNvPr>
          <p:cNvSpPr>
            <a:spLocks noGrp="1"/>
          </p:cNvSpPr>
          <p:nvPr>
            <p:ph type="body" sz="quarter" idx="20"/>
          </p:nvPr>
        </p:nvSpPr>
        <p:spPr>
          <a:xfrm>
            <a:off x="952500" y="4522803"/>
            <a:ext cx="2133600"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23" name="Straight Connector 22">
            <a:extLst>
              <a:ext uri="{FF2B5EF4-FFF2-40B4-BE49-F238E27FC236}">
                <a16:creationId xmlns:a16="http://schemas.microsoft.com/office/drawing/2014/main" id="{93BB36CC-7349-334D-A028-58D01025E726}"/>
              </a:ext>
            </a:extLst>
          </p:cNvPr>
          <p:cNvCxnSpPr>
            <a:cxnSpLocks/>
          </p:cNvCxnSpPr>
          <p:nvPr userDrawn="1"/>
        </p:nvCxnSpPr>
        <p:spPr>
          <a:xfrm>
            <a:off x="3663043"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4" name="Text Placeholder 29">
            <a:extLst>
              <a:ext uri="{FF2B5EF4-FFF2-40B4-BE49-F238E27FC236}">
                <a16:creationId xmlns:a16="http://schemas.microsoft.com/office/drawing/2014/main" id="{C20DFC6E-CE65-E94B-921D-38F386E173F2}"/>
              </a:ext>
            </a:extLst>
          </p:cNvPr>
          <p:cNvSpPr>
            <a:spLocks noGrp="1"/>
          </p:cNvSpPr>
          <p:nvPr>
            <p:ph type="body" sz="quarter" idx="21"/>
          </p:nvPr>
        </p:nvSpPr>
        <p:spPr>
          <a:xfrm>
            <a:off x="3663042" y="5131299"/>
            <a:ext cx="2128157"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5" name="Text Placeholder 29">
            <a:extLst>
              <a:ext uri="{FF2B5EF4-FFF2-40B4-BE49-F238E27FC236}">
                <a16:creationId xmlns:a16="http://schemas.microsoft.com/office/drawing/2014/main" id="{773FBF72-A3D8-2F4E-BAD2-2755F0BE4A47}"/>
              </a:ext>
            </a:extLst>
          </p:cNvPr>
          <p:cNvSpPr>
            <a:spLocks noGrp="1"/>
          </p:cNvSpPr>
          <p:nvPr>
            <p:ph type="body" sz="quarter" idx="22"/>
          </p:nvPr>
        </p:nvSpPr>
        <p:spPr>
          <a:xfrm>
            <a:off x="3663042" y="4522803"/>
            <a:ext cx="2128157"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26" name="Straight Connector 25">
            <a:extLst>
              <a:ext uri="{FF2B5EF4-FFF2-40B4-BE49-F238E27FC236}">
                <a16:creationId xmlns:a16="http://schemas.microsoft.com/office/drawing/2014/main" id="{C402C0D4-D9C4-F547-B996-38177302A3DC}"/>
              </a:ext>
            </a:extLst>
          </p:cNvPr>
          <p:cNvCxnSpPr>
            <a:cxnSpLocks/>
          </p:cNvCxnSpPr>
          <p:nvPr userDrawn="1"/>
        </p:nvCxnSpPr>
        <p:spPr>
          <a:xfrm>
            <a:off x="6367055"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7" name="Text Placeholder 29">
            <a:extLst>
              <a:ext uri="{FF2B5EF4-FFF2-40B4-BE49-F238E27FC236}">
                <a16:creationId xmlns:a16="http://schemas.microsoft.com/office/drawing/2014/main" id="{9B18A1DC-4A61-514B-9F70-1DCC893EBB17}"/>
              </a:ext>
            </a:extLst>
          </p:cNvPr>
          <p:cNvSpPr>
            <a:spLocks noGrp="1"/>
          </p:cNvSpPr>
          <p:nvPr>
            <p:ph type="body" sz="quarter" idx="23"/>
          </p:nvPr>
        </p:nvSpPr>
        <p:spPr>
          <a:xfrm>
            <a:off x="6367054" y="5131299"/>
            <a:ext cx="2129245"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8" name="Text Placeholder 29">
            <a:extLst>
              <a:ext uri="{FF2B5EF4-FFF2-40B4-BE49-F238E27FC236}">
                <a16:creationId xmlns:a16="http://schemas.microsoft.com/office/drawing/2014/main" id="{DD138509-2AA1-D540-90D6-288474956619}"/>
              </a:ext>
            </a:extLst>
          </p:cNvPr>
          <p:cNvSpPr>
            <a:spLocks noGrp="1"/>
          </p:cNvSpPr>
          <p:nvPr>
            <p:ph type="body" sz="quarter" idx="24"/>
          </p:nvPr>
        </p:nvSpPr>
        <p:spPr>
          <a:xfrm>
            <a:off x="6367054" y="4522803"/>
            <a:ext cx="2129245"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2" name="Date Placeholder 1">
            <a:extLst>
              <a:ext uri="{FF2B5EF4-FFF2-40B4-BE49-F238E27FC236}">
                <a16:creationId xmlns:a16="http://schemas.microsoft.com/office/drawing/2014/main" id="{62655503-4608-4F79-A5D4-B2F67958F263}"/>
              </a:ext>
            </a:extLst>
          </p:cNvPr>
          <p:cNvSpPr>
            <a:spLocks noGrp="1"/>
          </p:cNvSpPr>
          <p:nvPr>
            <p:ph type="dt" sz="half" idx="25"/>
          </p:nvPr>
        </p:nvSpPr>
        <p:spPr/>
        <p:txBody>
          <a:bodyPr/>
          <a:lstStyle/>
          <a:p>
            <a:fld id="{6FCA8E82-58CD-E045-8B98-B7A85B79B752}" type="datetime4">
              <a:rPr lang="en-US" smtClean="0"/>
              <a:pPr/>
              <a:t>October 2, 2021</a:t>
            </a:fld>
            <a:endParaRPr lang="en-US" dirty="0">
              <a:latin typeface="+mn-lt"/>
            </a:endParaRPr>
          </a:p>
        </p:txBody>
      </p:sp>
      <p:sp>
        <p:nvSpPr>
          <p:cNvPr id="3" name="Footer Placeholder 2">
            <a:extLst>
              <a:ext uri="{FF2B5EF4-FFF2-40B4-BE49-F238E27FC236}">
                <a16:creationId xmlns:a16="http://schemas.microsoft.com/office/drawing/2014/main" id="{9DAFA395-FE4C-4A99-A74E-57757D8473E1}"/>
              </a:ext>
            </a:extLst>
          </p:cNvPr>
          <p:cNvSpPr>
            <a:spLocks noGrp="1"/>
          </p:cNvSpPr>
          <p:nvPr>
            <p:ph type="ftr" sz="quarter" idx="26"/>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30A6A117-A0E8-43E1-9120-CE3B8B97667F}"/>
              </a:ext>
            </a:extLst>
          </p:cNvPr>
          <p:cNvSpPr>
            <a:spLocks noGrp="1"/>
          </p:cNvSpPr>
          <p:nvPr>
            <p:ph type="sldNum" sz="quarter" idx="27"/>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40930664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C82066DD-D313-D148-89C7-338EB873A730}"/>
              </a:ext>
            </a:extLst>
          </p:cNvPr>
          <p:cNvGrpSpPr>
            <a:grpSpLocks/>
          </p:cNvGrpSpPr>
          <p:nvPr userDrawn="1"/>
        </p:nvGrpSpPr>
        <p:grpSpPr bwMode="auto">
          <a:xfrm rot="16200000" flipV="1">
            <a:off x="0" y="3900132"/>
            <a:ext cx="2959226" cy="2959226"/>
            <a:chOff x="0" y="12289"/>
            <a:chExt cx="3550" cy="3551"/>
          </a:xfrm>
        </p:grpSpPr>
        <p:sp>
          <p:nvSpPr>
            <p:cNvPr id="15" name="Freeform 14">
              <a:extLst>
                <a:ext uri="{FF2B5EF4-FFF2-40B4-BE49-F238E27FC236}">
                  <a16:creationId xmlns:a16="http://schemas.microsoft.com/office/drawing/2014/main" id="{A5BBD7C7-99D1-E841-A081-6912D1F2B855}"/>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6" name="Freeform 15">
              <a:extLst>
                <a:ext uri="{FF2B5EF4-FFF2-40B4-BE49-F238E27FC236}">
                  <a16:creationId xmlns:a16="http://schemas.microsoft.com/office/drawing/2014/main" id="{227A14EE-CB79-754A-8B19-EB9874B3158E}"/>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9" name="Freeform 18">
              <a:extLst>
                <a:ext uri="{FF2B5EF4-FFF2-40B4-BE49-F238E27FC236}">
                  <a16:creationId xmlns:a16="http://schemas.microsoft.com/office/drawing/2014/main" id="{35B38B80-C3D3-4C47-B468-C41A8FF36F2A}"/>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4" name="Picture Placeholder 2">
            <a:extLst>
              <a:ext uri="{FF2B5EF4-FFF2-40B4-BE49-F238E27FC236}">
                <a16:creationId xmlns:a16="http://schemas.microsoft.com/office/drawing/2014/main" id="{F0C4E8C2-3240-594A-9D5E-1BCD1AF44C5E}"/>
              </a:ext>
            </a:extLst>
          </p:cNvPr>
          <p:cNvSpPr>
            <a:spLocks noGrp="1"/>
          </p:cNvSpPr>
          <p:nvPr>
            <p:ph type="pic" sz="quarter" idx="13"/>
          </p:nvPr>
        </p:nvSpPr>
        <p:spPr>
          <a:xfrm>
            <a:off x="6096000" y="-22543"/>
            <a:ext cx="6096000" cy="6903086"/>
          </a:xfrm>
        </p:spPr>
        <p:txBody>
          <a:bodyPr/>
          <a:lstStyle/>
          <a:p>
            <a:r>
              <a:rPr lang="en-US"/>
              <a:t>Click icon to add picture</a:t>
            </a:r>
            <a:endParaRPr lang="en-US" dirty="0"/>
          </a:p>
        </p:txBody>
      </p:sp>
      <p:sp>
        <p:nvSpPr>
          <p:cNvPr id="9" name="Title 1">
            <a:extLst>
              <a:ext uri="{FF2B5EF4-FFF2-40B4-BE49-F238E27FC236}">
                <a16:creationId xmlns:a16="http://schemas.microsoft.com/office/drawing/2014/main" id="{A5C37098-CEB2-1E45-989B-3DD92F3B1A30}"/>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17" name="Straight Connector 16">
            <a:extLst>
              <a:ext uri="{FF2B5EF4-FFF2-40B4-BE49-F238E27FC236}">
                <a16:creationId xmlns:a16="http://schemas.microsoft.com/office/drawing/2014/main" id="{1D23F761-57FC-3649-AE84-0C3EF95EF561}"/>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8" name="Text Placeholder 29">
            <a:extLst>
              <a:ext uri="{FF2B5EF4-FFF2-40B4-BE49-F238E27FC236}">
                <a16:creationId xmlns:a16="http://schemas.microsoft.com/office/drawing/2014/main" id="{E66F2BC9-2F8A-1543-9AFD-9BAB0E75B31C}"/>
              </a:ext>
            </a:extLst>
          </p:cNvPr>
          <p:cNvSpPr>
            <a:spLocks noGrp="1"/>
          </p:cNvSpPr>
          <p:nvPr>
            <p:ph type="body" sz="quarter" idx="11"/>
          </p:nvPr>
        </p:nvSpPr>
        <p:spPr>
          <a:xfrm>
            <a:off x="952499" y="2289363"/>
            <a:ext cx="4572001" cy="2795232"/>
          </a:xfrm>
        </p:spPr>
        <p:txBody>
          <a:bodyPr lIns="0" tIns="0" rIns="0" bIns="0">
            <a:noAutofit/>
          </a:bodyPr>
          <a:lstStyle>
            <a:lvl1pPr marL="0" indent="0">
              <a:lnSpc>
                <a:spcPct val="100000"/>
              </a:lnSpc>
              <a:buNone/>
              <a:defRPr sz="16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 name="Date Placeholder 1">
            <a:extLst>
              <a:ext uri="{FF2B5EF4-FFF2-40B4-BE49-F238E27FC236}">
                <a16:creationId xmlns:a16="http://schemas.microsoft.com/office/drawing/2014/main" id="{CA64E0B3-57C5-4DAF-8531-F39610E77C09}"/>
              </a:ext>
            </a:extLst>
          </p:cNvPr>
          <p:cNvSpPr>
            <a:spLocks noGrp="1"/>
          </p:cNvSpPr>
          <p:nvPr>
            <p:ph type="dt" sz="half" idx="14"/>
          </p:nvPr>
        </p:nvSpPr>
        <p:spPr/>
        <p:txBody>
          <a:bodyPr/>
          <a:lstStyle/>
          <a:p>
            <a:fld id="{6FCA8E82-58CD-E045-8B98-B7A85B79B752}" type="datetime4">
              <a:rPr lang="en-US" smtClean="0"/>
              <a:pPr/>
              <a:t>October 2, 2021</a:t>
            </a:fld>
            <a:endParaRPr lang="en-US" dirty="0">
              <a:latin typeface="+mn-lt"/>
            </a:endParaRPr>
          </a:p>
        </p:txBody>
      </p:sp>
      <p:sp>
        <p:nvSpPr>
          <p:cNvPr id="3" name="Footer Placeholder 2">
            <a:extLst>
              <a:ext uri="{FF2B5EF4-FFF2-40B4-BE49-F238E27FC236}">
                <a16:creationId xmlns:a16="http://schemas.microsoft.com/office/drawing/2014/main" id="{B7E0EC46-C626-4D58-AB64-0B3B850D1482}"/>
              </a:ext>
            </a:extLst>
          </p:cNvPr>
          <p:cNvSpPr>
            <a:spLocks noGrp="1"/>
          </p:cNvSpPr>
          <p:nvPr>
            <p:ph type="ftr" sz="quarter" idx="15"/>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8F25D00C-8F5C-4528-87FA-F9431D967555}"/>
              </a:ext>
            </a:extLst>
          </p:cNvPr>
          <p:cNvSpPr>
            <a:spLocks noGrp="1"/>
          </p:cNvSpPr>
          <p:nvPr>
            <p:ph type="sldNum" sz="quarter" idx="16"/>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073769527"/>
      </p:ext>
    </p:extLst>
  </p:cSld>
  <p:clrMapOvr>
    <a:masterClrMapping/>
  </p:clrMapOvr>
  <p:extLst>
    <p:ext uri="{DCECCB84-F9BA-43D5-87BE-67443E8EF086}">
      <p15:sldGuideLst xmlns:p15="http://schemas.microsoft.com/office/powerpoint/2012/main">
        <p15:guide id="1" pos="600">
          <p15:clr>
            <a:srgbClr val="FBAE40"/>
          </p15:clr>
        </p15:guide>
        <p15:guide id="6" pos="3480" userDrawn="1">
          <p15:clr>
            <a:srgbClr val="FBAE40"/>
          </p15:clr>
        </p15:guide>
        <p15:guide id="7" orient="horz" pos="1440" userDrawn="1">
          <p15:clr>
            <a:srgbClr val="FBAE40"/>
          </p15:clr>
        </p15:guide>
        <p15:guide id="9" orient="horz" pos="1224" userDrawn="1">
          <p15:clr>
            <a:srgbClr val="FBAE40"/>
          </p15:clr>
        </p15:guide>
        <p15:guide id="10" orient="horz" pos="552"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reak">
    <p:bg>
      <p:bgPr>
        <a:solidFill>
          <a:schemeClr val="tx1"/>
        </a:solidFill>
        <a:effectLst/>
      </p:bgPr>
    </p:bg>
    <p:spTree>
      <p:nvGrpSpPr>
        <p:cNvPr id="1" name=""/>
        <p:cNvGrpSpPr/>
        <p:nvPr/>
      </p:nvGrpSpPr>
      <p:grpSpPr>
        <a:xfrm>
          <a:off x="0" y="0"/>
          <a:ext cx="0" cy="0"/>
          <a:chOff x="0" y="0"/>
          <a:chExt cx="0" cy="0"/>
        </a:xfrm>
      </p:grpSpPr>
      <p:sp>
        <p:nvSpPr>
          <p:cNvPr id="21" name="Picture Placeholder 2">
            <a:extLst>
              <a:ext uri="{FF2B5EF4-FFF2-40B4-BE49-F238E27FC236}">
                <a16:creationId xmlns:a16="http://schemas.microsoft.com/office/drawing/2014/main" id="{50E2385F-F6FA-D345-AF77-A9EE8E49310D}"/>
              </a:ext>
            </a:extLst>
          </p:cNvPr>
          <p:cNvSpPr>
            <a:spLocks noGrp="1"/>
          </p:cNvSpPr>
          <p:nvPr>
            <p:ph type="pic" sz="quarter" idx="13"/>
          </p:nvPr>
        </p:nvSpPr>
        <p:spPr>
          <a:xfrm>
            <a:off x="0" y="0"/>
            <a:ext cx="12191998" cy="6858000"/>
          </a:xfrm>
          <a:solidFill>
            <a:schemeClr val="accent2"/>
          </a:solidFill>
        </p:spPr>
        <p:txBody>
          <a:bodyPr/>
          <a:lstStyle/>
          <a:p>
            <a:r>
              <a:rPr lang="en-US"/>
              <a:t>Click icon to add picture</a:t>
            </a:r>
            <a:endParaRPr lang="en-US" dirty="0"/>
          </a:p>
        </p:txBody>
      </p:sp>
      <p:sp>
        <p:nvSpPr>
          <p:cNvPr id="18" name="Title 1">
            <a:extLst>
              <a:ext uri="{FF2B5EF4-FFF2-40B4-BE49-F238E27FC236}">
                <a16:creationId xmlns:a16="http://schemas.microsoft.com/office/drawing/2014/main" id="{8D492973-78E3-D34E-835E-CF2D4517016D}"/>
              </a:ext>
            </a:extLst>
          </p:cNvPr>
          <p:cNvSpPr>
            <a:spLocks noGrp="1"/>
          </p:cNvSpPr>
          <p:nvPr>
            <p:ph type="title"/>
          </p:nvPr>
        </p:nvSpPr>
        <p:spPr>
          <a:xfrm>
            <a:off x="7193943" y="3045437"/>
            <a:ext cx="4941477" cy="610863"/>
          </a:xfrm>
          <a:prstGeom prst="rect">
            <a:avLst/>
          </a:prstGeom>
        </p:spPr>
        <p:txBody>
          <a:bodyPr lIns="0" tIns="0" rIns="0" bIns="0" anchor="b" anchorCtr="0">
            <a:normAutofit/>
          </a:bodyPr>
          <a:lstStyle>
            <a:lvl1pPr>
              <a:defRPr sz="4100" b="1" i="0" baseline="0">
                <a:solidFill>
                  <a:schemeClr val="tx1"/>
                </a:solidFill>
                <a:latin typeface="+mj-lt"/>
              </a:defRPr>
            </a:lvl1pPr>
          </a:lstStyle>
          <a:p>
            <a:r>
              <a:rPr lang="en-US"/>
              <a:t>Click to edit Master title style</a:t>
            </a:r>
            <a:endParaRPr lang="en-US" dirty="0"/>
          </a:p>
        </p:txBody>
      </p:sp>
      <p:cxnSp>
        <p:nvCxnSpPr>
          <p:cNvPr id="20" name="Straight Connector 19">
            <a:extLst>
              <a:ext uri="{FF2B5EF4-FFF2-40B4-BE49-F238E27FC236}">
                <a16:creationId xmlns:a16="http://schemas.microsoft.com/office/drawing/2014/main" id="{4BE3A3D6-A0AD-C84D-8B2A-743F5F95432E}"/>
              </a:ext>
            </a:extLst>
          </p:cNvPr>
          <p:cNvCxnSpPr>
            <a:cxnSpLocks/>
          </p:cNvCxnSpPr>
          <p:nvPr userDrawn="1"/>
        </p:nvCxnSpPr>
        <p:spPr>
          <a:xfrm>
            <a:off x="7154721" y="4003877"/>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grpSp>
        <p:nvGrpSpPr>
          <p:cNvPr id="22" name="Group 21">
            <a:extLst>
              <a:ext uri="{FF2B5EF4-FFF2-40B4-BE49-F238E27FC236}">
                <a16:creationId xmlns:a16="http://schemas.microsoft.com/office/drawing/2014/main" id="{F4CB38BE-0FF2-694C-AA3C-D73DBF7C332C}"/>
              </a:ext>
            </a:extLst>
          </p:cNvPr>
          <p:cNvGrpSpPr>
            <a:grpSpLocks/>
          </p:cNvGrpSpPr>
          <p:nvPr userDrawn="1"/>
        </p:nvGrpSpPr>
        <p:grpSpPr bwMode="auto">
          <a:xfrm rot="10800000">
            <a:off x="9509760" y="-3"/>
            <a:ext cx="2682238" cy="2682238"/>
            <a:chOff x="0" y="12289"/>
            <a:chExt cx="3550" cy="3551"/>
          </a:xfrm>
          <a:solidFill>
            <a:schemeClr val="tx1"/>
          </a:solidFill>
        </p:grpSpPr>
        <p:sp>
          <p:nvSpPr>
            <p:cNvPr id="23" name="Freeform 22">
              <a:extLst>
                <a:ext uri="{FF2B5EF4-FFF2-40B4-BE49-F238E27FC236}">
                  <a16:creationId xmlns:a16="http://schemas.microsoft.com/office/drawing/2014/main" id="{F0257420-2EA0-6348-8B9E-1414F5297265}"/>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4" name="Freeform 23">
              <a:extLst>
                <a:ext uri="{FF2B5EF4-FFF2-40B4-BE49-F238E27FC236}">
                  <a16:creationId xmlns:a16="http://schemas.microsoft.com/office/drawing/2014/main" id="{7FE65C23-C0EF-BB41-884A-01C2A7356159}"/>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5" name="Freeform 24">
              <a:extLst>
                <a:ext uri="{FF2B5EF4-FFF2-40B4-BE49-F238E27FC236}">
                  <a16:creationId xmlns:a16="http://schemas.microsoft.com/office/drawing/2014/main" id="{F73F5EB6-53C7-D44C-9003-FB5A81F9890D}"/>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2357889184"/>
      </p:ext>
    </p:extLst>
  </p:cSld>
  <p:clrMapOvr>
    <a:masterClrMapping/>
  </p:clrMapOvr>
  <p:extLst>
    <p:ext uri="{DCECCB84-F9BA-43D5-87BE-67443E8EF086}">
      <p15:sldGuideLst xmlns:p15="http://schemas.microsoft.com/office/powerpoint/2012/main">
        <p15:guide id="2" pos="7104">
          <p15:clr>
            <a:srgbClr val="FBAE40"/>
          </p15:clr>
        </p15:guide>
        <p15:guide id="3" pos="4344" userDrawn="1">
          <p15:clr>
            <a:srgbClr val="FBAE40"/>
          </p15:clr>
        </p15:guide>
        <p15:guide id="4" pos="4560" userDrawn="1">
          <p15:clr>
            <a:srgbClr val="FBAE40"/>
          </p15:clr>
        </p15:guide>
        <p15:guide id="8" orient="horz" pos="1848"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tx1"/>
        </a:solidFill>
        <a:effectLst/>
      </p:bgPr>
    </p:bg>
    <p:spTree>
      <p:nvGrpSpPr>
        <p:cNvPr id="1" name=""/>
        <p:cNvGrpSpPr/>
        <p:nvPr/>
      </p:nvGrpSpPr>
      <p:grpSpPr>
        <a:xfrm>
          <a:off x="0" y="0"/>
          <a:ext cx="0" cy="0"/>
          <a:chOff x="0" y="0"/>
          <a:chExt cx="0" cy="0"/>
        </a:xfrm>
      </p:grpSpPr>
      <p:sp>
        <p:nvSpPr>
          <p:cNvPr id="6" name="Chart Placeholder 5">
            <a:extLst>
              <a:ext uri="{FF2B5EF4-FFF2-40B4-BE49-F238E27FC236}">
                <a16:creationId xmlns:a16="http://schemas.microsoft.com/office/drawing/2014/main" id="{75992517-0394-6B43-B15D-2A86A34512F3}"/>
              </a:ext>
            </a:extLst>
          </p:cNvPr>
          <p:cNvSpPr>
            <a:spLocks noGrp="1"/>
          </p:cNvSpPr>
          <p:nvPr>
            <p:ph type="chart" sz="quarter" idx="10"/>
          </p:nvPr>
        </p:nvSpPr>
        <p:spPr>
          <a:xfrm>
            <a:off x="952500" y="1939108"/>
            <a:ext cx="10352810" cy="4110702"/>
          </a:xfrm>
        </p:spPr>
        <p:txBody>
          <a:bodyPr/>
          <a:lstStyle>
            <a:lvl1pPr>
              <a:defRPr>
                <a:solidFill>
                  <a:schemeClr val="tx1"/>
                </a:solidFill>
              </a:defRPr>
            </a:lvl1pPr>
          </a:lstStyle>
          <a:p>
            <a:r>
              <a:rPr lang="en-US"/>
              <a:t>Click icon to add chart</a:t>
            </a:r>
            <a:endParaRPr lang="en-US" dirty="0"/>
          </a:p>
        </p:txBody>
      </p:sp>
      <p:sp>
        <p:nvSpPr>
          <p:cNvPr id="16" name="Title 1">
            <a:extLst>
              <a:ext uri="{FF2B5EF4-FFF2-40B4-BE49-F238E27FC236}">
                <a16:creationId xmlns:a16="http://schemas.microsoft.com/office/drawing/2014/main" id="{109B023A-F28F-184D-BA48-3F1C0502AE0A}"/>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sp>
        <p:nvSpPr>
          <p:cNvPr id="2" name="Date Placeholder 1">
            <a:extLst>
              <a:ext uri="{FF2B5EF4-FFF2-40B4-BE49-F238E27FC236}">
                <a16:creationId xmlns:a16="http://schemas.microsoft.com/office/drawing/2014/main" id="{371012B1-809A-45CE-9FED-46D08DC8C42B}"/>
              </a:ext>
            </a:extLst>
          </p:cNvPr>
          <p:cNvSpPr>
            <a:spLocks noGrp="1"/>
          </p:cNvSpPr>
          <p:nvPr>
            <p:ph type="dt" sz="half" idx="11"/>
          </p:nvPr>
        </p:nvSpPr>
        <p:spPr/>
        <p:txBody>
          <a:bodyPr/>
          <a:lstStyle/>
          <a:p>
            <a:fld id="{6FCA8E82-58CD-E045-8B98-B7A85B79B752}" type="datetime4">
              <a:rPr lang="en-US" smtClean="0"/>
              <a:pPr/>
              <a:t>October 2, 2021</a:t>
            </a:fld>
            <a:endParaRPr lang="en-US" dirty="0">
              <a:latin typeface="+mn-lt"/>
            </a:endParaRPr>
          </a:p>
        </p:txBody>
      </p:sp>
      <p:sp>
        <p:nvSpPr>
          <p:cNvPr id="3" name="Footer Placeholder 2">
            <a:extLst>
              <a:ext uri="{FF2B5EF4-FFF2-40B4-BE49-F238E27FC236}">
                <a16:creationId xmlns:a16="http://schemas.microsoft.com/office/drawing/2014/main" id="{3FB6FA27-6601-4107-A3C9-808CB4430246}"/>
              </a:ext>
            </a:extLst>
          </p:cNvPr>
          <p:cNvSpPr>
            <a:spLocks noGrp="1"/>
          </p:cNvSpPr>
          <p:nvPr>
            <p:ph type="ftr" sz="quarter" idx="12"/>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0919432A-F8B5-4A96-AEE6-2E159658D5DD}"/>
              </a:ext>
            </a:extLst>
          </p:cNvPr>
          <p:cNvSpPr>
            <a:spLocks noGrp="1"/>
          </p:cNvSpPr>
          <p:nvPr>
            <p:ph type="sldNum" sz="quarter" idx="13"/>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2065862895"/>
      </p:ext>
    </p:extLst>
  </p:cSld>
  <p:clrMapOvr>
    <a:masterClrMapping/>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224" userDrawn="1">
          <p15:clr>
            <a:srgbClr val="FBAE40"/>
          </p15:clr>
        </p15:guide>
        <p15:guide id="8" orient="horz" pos="1392" userDrawn="1">
          <p15:clr>
            <a:srgbClr val="FBAE40"/>
          </p15:clr>
        </p15:guide>
        <p15:guide id="10" orient="horz" pos="552"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Pr>
        <a:solidFill>
          <a:schemeClr val="tx1"/>
        </a:solid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sp>
        <p:nvSpPr>
          <p:cNvPr id="9" name="Table Placeholder 2">
            <a:extLst>
              <a:ext uri="{FF2B5EF4-FFF2-40B4-BE49-F238E27FC236}">
                <a16:creationId xmlns:a16="http://schemas.microsoft.com/office/drawing/2014/main" id="{1506B022-475A-6647-98FF-D5C319A0C7C4}"/>
              </a:ext>
            </a:extLst>
          </p:cNvPr>
          <p:cNvSpPr>
            <a:spLocks noGrp="1"/>
          </p:cNvSpPr>
          <p:nvPr>
            <p:ph type="tbl" sz="quarter" idx="10"/>
          </p:nvPr>
        </p:nvSpPr>
        <p:spPr>
          <a:xfrm>
            <a:off x="952500" y="2209800"/>
            <a:ext cx="10287000" cy="2593109"/>
          </a:xfrm>
        </p:spPr>
        <p:txBody>
          <a:bodyPr/>
          <a:lstStyle/>
          <a:p>
            <a:r>
              <a:rPr lang="en-US"/>
              <a:t>Click icon to add table</a:t>
            </a:r>
            <a:endParaRPr lang="en-US" dirty="0"/>
          </a:p>
        </p:txBody>
      </p:sp>
      <p:sp>
        <p:nvSpPr>
          <p:cNvPr id="2" name="Date Placeholder 1">
            <a:extLst>
              <a:ext uri="{FF2B5EF4-FFF2-40B4-BE49-F238E27FC236}">
                <a16:creationId xmlns:a16="http://schemas.microsoft.com/office/drawing/2014/main" id="{9B2411D2-78FE-46C1-9EA9-C6A882903B53}"/>
              </a:ext>
            </a:extLst>
          </p:cNvPr>
          <p:cNvSpPr>
            <a:spLocks noGrp="1"/>
          </p:cNvSpPr>
          <p:nvPr>
            <p:ph type="dt" sz="half" idx="11"/>
          </p:nvPr>
        </p:nvSpPr>
        <p:spPr/>
        <p:txBody>
          <a:bodyPr/>
          <a:lstStyle/>
          <a:p>
            <a:fld id="{6FCA8E82-58CD-E045-8B98-B7A85B79B752}" type="datetime4">
              <a:rPr lang="en-US" smtClean="0"/>
              <a:pPr/>
              <a:t>October 2, 2021</a:t>
            </a:fld>
            <a:endParaRPr lang="en-US" dirty="0">
              <a:latin typeface="+mn-lt"/>
            </a:endParaRPr>
          </a:p>
        </p:txBody>
      </p:sp>
      <p:sp>
        <p:nvSpPr>
          <p:cNvPr id="3" name="Footer Placeholder 2">
            <a:extLst>
              <a:ext uri="{FF2B5EF4-FFF2-40B4-BE49-F238E27FC236}">
                <a16:creationId xmlns:a16="http://schemas.microsoft.com/office/drawing/2014/main" id="{C04DAF8F-82DB-4DBE-9041-71217A4516CB}"/>
              </a:ext>
            </a:extLst>
          </p:cNvPr>
          <p:cNvSpPr>
            <a:spLocks noGrp="1"/>
          </p:cNvSpPr>
          <p:nvPr>
            <p:ph type="ftr" sz="quarter" idx="12"/>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782F761B-6706-439D-9C75-43E751AB195C}"/>
              </a:ext>
            </a:extLst>
          </p:cNvPr>
          <p:cNvSpPr>
            <a:spLocks noGrp="1"/>
          </p:cNvSpPr>
          <p:nvPr>
            <p:ph type="sldNum" sz="quarter" idx="13"/>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401310734"/>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tx1"/>
        </a:soli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5C37098-CEB2-1E45-989B-3DD92F3B1A30}"/>
              </a:ext>
            </a:extLst>
          </p:cNvPr>
          <p:cNvSpPr>
            <a:spLocks noGrp="1"/>
          </p:cNvSpPr>
          <p:nvPr>
            <p:ph type="title"/>
          </p:nvPr>
        </p:nvSpPr>
        <p:spPr>
          <a:xfrm>
            <a:off x="964022" y="2476500"/>
            <a:ext cx="7132320" cy="3289971"/>
          </a:xfrm>
          <a:prstGeom prst="rect">
            <a:avLst/>
          </a:prstGeom>
          <a:ln>
            <a:noFill/>
          </a:ln>
        </p:spPr>
        <p:txBody>
          <a:bodyPr lIns="0" tIns="0" rIns="0" bIns="0" anchor="t" anchorCtr="0">
            <a:normAutofit/>
          </a:bodyPr>
          <a:lstStyle>
            <a:lvl1pPr>
              <a:lnSpc>
                <a:spcPct val="100000"/>
              </a:lnSpc>
              <a:defRPr sz="2800" b="0" i="0">
                <a:solidFill>
                  <a:schemeClr val="bg1"/>
                </a:solidFill>
                <a:latin typeface="+mn-lt"/>
              </a:defRPr>
            </a:lvl1pPr>
          </a:lstStyle>
          <a:p>
            <a:r>
              <a:rPr lang="en-US"/>
              <a:t>Click to edit Master title style</a:t>
            </a:r>
            <a:endParaRPr lang="en-US" dirty="0"/>
          </a:p>
        </p:txBody>
      </p:sp>
      <p:sp>
        <p:nvSpPr>
          <p:cNvPr id="10" name="TextBox 9">
            <a:extLst>
              <a:ext uri="{FF2B5EF4-FFF2-40B4-BE49-F238E27FC236}">
                <a16:creationId xmlns:a16="http://schemas.microsoft.com/office/drawing/2014/main" id="{E902327D-DBD4-7A4E-ABF2-A946A559A8AD}"/>
              </a:ext>
            </a:extLst>
          </p:cNvPr>
          <p:cNvSpPr txBox="1"/>
          <p:nvPr userDrawn="1"/>
        </p:nvSpPr>
        <p:spPr>
          <a:xfrm>
            <a:off x="699948" y="548291"/>
            <a:ext cx="1589372" cy="3170099"/>
          </a:xfrm>
          <a:prstGeom prst="rect">
            <a:avLst/>
          </a:prstGeom>
          <a:noFill/>
        </p:spPr>
        <p:txBody>
          <a:bodyPr wrap="square" rtlCol="0">
            <a:spAutoFit/>
          </a:bodyPr>
          <a:lstStyle/>
          <a:p>
            <a:r>
              <a:rPr lang="en-US" sz="20000" b="1" dirty="0">
                <a:solidFill>
                  <a:schemeClr val="bg1"/>
                </a:solidFill>
              </a:rPr>
              <a:t>“</a:t>
            </a:r>
          </a:p>
        </p:txBody>
      </p:sp>
      <p:grpSp>
        <p:nvGrpSpPr>
          <p:cNvPr id="18" name="Group 17">
            <a:extLst>
              <a:ext uri="{FF2B5EF4-FFF2-40B4-BE49-F238E27FC236}">
                <a16:creationId xmlns:a16="http://schemas.microsoft.com/office/drawing/2014/main" id="{6ACB4ADD-D9F4-984E-B29D-A2CF6D19E810}"/>
              </a:ext>
            </a:extLst>
          </p:cNvPr>
          <p:cNvGrpSpPr/>
          <p:nvPr userDrawn="1"/>
        </p:nvGrpSpPr>
        <p:grpSpPr>
          <a:xfrm>
            <a:off x="6362700" y="0"/>
            <a:ext cx="5829298" cy="3235602"/>
            <a:chOff x="5612972" y="1"/>
            <a:chExt cx="6615961" cy="3672246"/>
          </a:xfrm>
        </p:grpSpPr>
        <p:sp>
          <p:nvSpPr>
            <p:cNvPr id="19" name="AutoShape 24">
              <a:extLst>
                <a:ext uri="{FF2B5EF4-FFF2-40B4-BE49-F238E27FC236}">
                  <a16:creationId xmlns:a16="http://schemas.microsoft.com/office/drawing/2014/main" id="{5017C477-A988-7041-8A67-3D8294D6AD7C}"/>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0" name="Freeform 19">
              <a:extLst>
                <a:ext uri="{FF2B5EF4-FFF2-40B4-BE49-F238E27FC236}">
                  <a16:creationId xmlns:a16="http://schemas.microsoft.com/office/drawing/2014/main" id="{206D7F37-5DD1-A24E-9CCA-84B2A168554D}"/>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A6E321C8-096C-1B41-B14F-4CA7AE04BB16}"/>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32B3FDD4-EB13-F44F-99D0-BFAB06F00B3A}"/>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23" name="Freeform 22">
              <a:extLst>
                <a:ext uri="{FF2B5EF4-FFF2-40B4-BE49-F238E27FC236}">
                  <a16:creationId xmlns:a16="http://schemas.microsoft.com/office/drawing/2014/main" id="{A20BCBD2-A735-0C43-8C55-B384372AC62C}"/>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grpSp>
        <p:nvGrpSpPr>
          <p:cNvPr id="24" name="Group 23">
            <a:extLst>
              <a:ext uri="{FF2B5EF4-FFF2-40B4-BE49-F238E27FC236}">
                <a16:creationId xmlns:a16="http://schemas.microsoft.com/office/drawing/2014/main" id="{669A90A7-BF26-684E-8C8B-638053DA1234}"/>
              </a:ext>
            </a:extLst>
          </p:cNvPr>
          <p:cNvGrpSpPr>
            <a:grpSpLocks/>
          </p:cNvGrpSpPr>
          <p:nvPr userDrawn="1"/>
        </p:nvGrpSpPr>
        <p:grpSpPr bwMode="auto">
          <a:xfrm rot="16200000" flipV="1">
            <a:off x="0" y="3900132"/>
            <a:ext cx="2959226" cy="2959226"/>
            <a:chOff x="0" y="12289"/>
            <a:chExt cx="3550" cy="3551"/>
          </a:xfrm>
        </p:grpSpPr>
        <p:sp>
          <p:nvSpPr>
            <p:cNvPr id="25" name="Freeform 24">
              <a:extLst>
                <a:ext uri="{FF2B5EF4-FFF2-40B4-BE49-F238E27FC236}">
                  <a16:creationId xmlns:a16="http://schemas.microsoft.com/office/drawing/2014/main" id="{861D8E86-886A-8744-BC4C-FE82B02438F1}"/>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6" name="Freeform 25">
              <a:extLst>
                <a:ext uri="{FF2B5EF4-FFF2-40B4-BE49-F238E27FC236}">
                  <a16:creationId xmlns:a16="http://schemas.microsoft.com/office/drawing/2014/main" id="{2D967470-E96E-8843-AAD2-E0C8B807793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7" name="Freeform 26">
              <a:extLst>
                <a:ext uri="{FF2B5EF4-FFF2-40B4-BE49-F238E27FC236}">
                  <a16:creationId xmlns:a16="http://schemas.microsoft.com/office/drawing/2014/main" id="{C8A27D09-765D-3949-BCCA-238C3514D4CF}"/>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144782921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560">
          <p15:clr>
            <a:srgbClr val="FBAE40"/>
          </p15:clr>
        </p15:guide>
        <p15:guide id="8" orient="horz" pos="1752" userDrawn="1">
          <p15:clr>
            <a:srgbClr val="FBAE40"/>
          </p15:clr>
        </p15:guide>
        <p15:guide id="9" orient="horz" pos="1248"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bg>
      <p:bgPr>
        <a:solidFill>
          <a:schemeClr val="tx1"/>
        </a:solidFill>
        <a:effectLst/>
      </p:bgPr>
    </p:bg>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A7D9F21A-75CF-6045-8FA1-C4F4E21B699C}"/>
              </a:ext>
            </a:extLst>
          </p:cNvPr>
          <p:cNvGrpSpPr>
            <a:grpSpLocks/>
          </p:cNvGrpSpPr>
          <p:nvPr userDrawn="1"/>
        </p:nvGrpSpPr>
        <p:grpSpPr bwMode="auto">
          <a:xfrm rot="16200000" flipV="1">
            <a:off x="0" y="3900132"/>
            <a:ext cx="2959226" cy="2959226"/>
            <a:chOff x="0" y="12289"/>
            <a:chExt cx="3550" cy="3551"/>
          </a:xfrm>
        </p:grpSpPr>
        <p:sp>
          <p:nvSpPr>
            <p:cNvPr id="26" name="Freeform 25">
              <a:extLst>
                <a:ext uri="{FF2B5EF4-FFF2-40B4-BE49-F238E27FC236}">
                  <a16:creationId xmlns:a16="http://schemas.microsoft.com/office/drawing/2014/main" id="{AEA7E377-BB07-FA43-B532-10A92EE030B0}"/>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7" name="Freeform 26">
              <a:extLst>
                <a:ext uri="{FF2B5EF4-FFF2-40B4-BE49-F238E27FC236}">
                  <a16:creationId xmlns:a16="http://schemas.microsoft.com/office/drawing/2014/main" id="{F18DE645-B3D5-2F4E-AAD6-002FEF13A310}"/>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6" name="Freeform 35">
              <a:extLst>
                <a:ext uri="{FF2B5EF4-FFF2-40B4-BE49-F238E27FC236}">
                  <a16:creationId xmlns:a16="http://schemas.microsoft.com/office/drawing/2014/main" id="{B90F6499-BA50-2340-A026-32C79B6BFAF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8" name="Picture Placeholder 25">
            <a:extLst>
              <a:ext uri="{FF2B5EF4-FFF2-40B4-BE49-F238E27FC236}">
                <a16:creationId xmlns:a16="http://schemas.microsoft.com/office/drawing/2014/main" id="{2274C164-503B-E746-A155-849A9BC2406E}"/>
              </a:ext>
            </a:extLst>
          </p:cNvPr>
          <p:cNvSpPr>
            <a:spLocks noGrp="1"/>
          </p:cNvSpPr>
          <p:nvPr>
            <p:ph type="pic" sz="quarter" idx="18"/>
          </p:nvPr>
        </p:nvSpPr>
        <p:spPr>
          <a:xfrm>
            <a:off x="954268" y="2572883"/>
            <a:ext cx="2118245" cy="2037217"/>
          </a:xfrm>
          <a:prstGeom prst="rect">
            <a:avLst/>
          </a:prstGeom>
        </p:spPr>
        <p:txBody>
          <a:bodyPr/>
          <a:lstStyle/>
          <a:p>
            <a:r>
              <a:rPr lang="en-US"/>
              <a:t>Click icon to add picture</a:t>
            </a:r>
            <a:endParaRPr lang="en-US" dirty="0"/>
          </a:p>
        </p:txBody>
      </p:sp>
      <p:sp>
        <p:nvSpPr>
          <p:cNvPr id="61" name="Title 1">
            <a:extLst>
              <a:ext uri="{FF2B5EF4-FFF2-40B4-BE49-F238E27FC236}">
                <a16:creationId xmlns:a16="http://schemas.microsoft.com/office/drawing/2014/main" id="{E2F20AFE-B282-5146-B0D6-F2FC1B6D303E}"/>
              </a:ext>
            </a:extLst>
          </p:cNvPr>
          <p:cNvSpPr>
            <a:spLocks noGrp="1"/>
          </p:cNvSpPr>
          <p:nvPr>
            <p:ph type="title"/>
          </p:nvPr>
        </p:nvSpPr>
        <p:spPr>
          <a:xfrm>
            <a:off x="964022" y="879063"/>
            <a:ext cx="75322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cxnSp>
        <p:nvCxnSpPr>
          <p:cNvPr id="62" name="Straight Connector 61">
            <a:extLst>
              <a:ext uri="{FF2B5EF4-FFF2-40B4-BE49-F238E27FC236}">
                <a16:creationId xmlns:a16="http://schemas.microsoft.com/office/drawing/2014/main" id="{F777D2F0-DE3F-8343-B97A-E7FA440532FD}"/>
              </a:ext>
            </a:extLst>
          </p:cNvPr>
          <p:cNvCxnSpPr>
            <a:cxnSpLocks/>
          </p:cNvCxnSpPr>
          <p:nvPr userDrawn="1"/>
        </p:nvCxnSpPr>
        <p:spPr>
          <a:xfrm>
            <a:off x="952500" y="1939108"/>
            <a:ext cx="2133600" cy="0"/>
          </a:xfrm>
          <a:prstGeom prst="line">
            <a:avLst/>
          </a:prstGeom>
          <a:ln w="101600">
            <a:solidFill>
              <a:schemeClr val="tx1"/>
            </a:solidFill>
          </a:ln>
        </p:spPr>
        <p:style>
          <a:lnRef idx="1">
            <a:schemeClr val="dk1"/>
          </a:lnRef>
          <a:fillRef idx="0">
            <a:schemeClr val="dk1"/>
          </a:fillRef>
          <a:effectRef idx="0">
            <a:schemeClr val="dk1"/>
          </a:effectRef>
          <a:fontRef idx="minor">
            <a:schemeClr val="tx1"/>
          </a:fontRef>
        </p:style>
      </p:cxnSp>
      <p:sp>
        <p:nvSpPr>
          <p:cNvPr id="63" name="Picture Placeholder 25">
            <a:extLst>
              <a:ext uri="{FF2B5EF4-FFF2-40B4-BE49-F238E27FC236}">
                <a16:creationId xmlns:a16="http://schemas.microsoft.com/office/drawing/2014/main" id="{AF1B5ED8-33F6-FB44-AA92-F0D227BB310C}"/>
              </a:ext>
            </a:extLst>
          </p:cNvPr>
          <p:cNvSpPr>
            <a:spLocks noGrp="1"/>
          </p:cNvSpPr>
          <p:nvPr>
            <p:ph type="pic" sz="quarter" idx="24"/>
          </p:nvPr>
        </p:nvSpPr>
        <p:spPr>
          <a:xfrm>
            <a:off x="3658280" y="2572883"/>
            <a:ext cx="2118245" cy="2037217"/>
          </a:xfrm>
          <a:prstGeom prst="rect">
            <a:avLst/>
          </a:prstGeom>
        </p:spPr>
        <p:txBody>
          <a:bodyPr/>
          <a:lstStyle/>
          <a:p>
            <a:r>
              <a:rPr lang="en-US"/>
              <a:t>Click icon to add picture</a:t>
            </a:r>
            <a:endParaRPr lang="en-US" dirty="0"/>
          </a:p>
        </p:txBody>
      </p:sp>
      <p:sp>
        <p:nvSpPr>
          <p:cNvPr id="72" name="Text Placeholder 29">
            <a:extLst>
              <a:ext uri="{FF2B5EF4-FFF2-40B4-BE49-F238E27FC236}">
                <a16:creationId xmlns:a16="http://schemas.microsoft.com/office/drawing/2014/main" id="{0D824BDD-2D23-C943-8FE9-60B7B23B5ECD}"/>
              </a:ext>
            </a:extLst>
          </p:cNvPr>
          <p:cNvSpPr>
            <a:spLocks noGrp="1"/>
          </p:cNvSpPr>
          <p:nvPr>
            <p:ph type="body" sz="quarter" idx="12"/>
          </p:nvPr>
        </p:nvSpPr>
        <p:spPr>
          <a:xfrm>
            <a:off x="952500" y="5393169"/>
            <a:ext cx="2133600"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3" name="Text Placeholder 29">
            <a:extLst>
              <a:ext uri="{FF2B5EF4-FFF2-40B4-BE49-F238E27FC236}">
                <a16:creationId xmlns:a16="http://schemas.microsoft.com/office/drawing/2014/main" id="{2F3D441E-DFB1-084B-8192-C6CBECCA40B9}"/>
              </a:ext>
            </a:extLst>
          </p:cNvPr>
          <p:cNvSpPr>
            <a:spLocks noGrp="1"/>
          </p:cNvSpPr>
          <p:nvPr>
            <p:ph type="body" sz="quarter" idx="11"/>
          </p:nvPr>
        </p:nvSpPr>
        <p:spPr>
          <a:xfrm>
            <a:off x="952500" y="4986745"/>
            <a:ext cx="2133600"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74" name="Text Placeholder 29">
            <a:extLst>
              <a:ext uri="{FF2B5EF4-FFF2-40B4-BE49-F238E27FC236}">
                <a16:creationId xmlns:a16="http://schemas.microsoft.com/office/drawing/2014/main" id="{25797825-E7AE-2C41-A965-E6F0D70D9747}"/>
              </a:ext>
            </a:extLst>
          </p:cNvPr>
          <p:cNvSpPr>
            <a:spLocks noGrp="1"/>
          </p:cNvSpPr>
          <p:nvPr>
            <p:ph type="body" sz="quarter" idx="13"/>
          </p:nvPr>
        </p:nvSpPr>
        <p:spPr>
          <a:xfrm>
            <a:off x="3663042" y="5393169"/>
            <a:ext cx="2128157"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5" name="Text Placeholder 29">
            <a:extLst>
              <a:ext uri="{FF2B5EF4-FFF2-40B4-BE49-F238E27FC236}">
                <a16:creationId xmlns:a16="http://schemas.microsoft.com/office/drawing/2014/main" id="{63C1927C-E23B-204E-9F3A-2A67D2BF702C}"/>
              </a:ext>
            </a:extLst>
          </p:cNvPr>
          <p:cNvSpPr>
            <a:spLocks noGrp="1"/>
          </p:cNvSpPr>
          <p:nvPr>
            <p:ph type="body" sz="quarter" idx="15"/>
          </p:nvPr>
        </p:nvSpPr>
        <p:spPr>
          <a:xfrm>
            <a:off x="3663042" y="4986745"/>
            <a:ext cx="2128157"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76" name="Text Placeholder 29">
            <a:extLst>
              <a:ext uri="{FF2B5EF4-FFF2-40B4-BE49-F238E27FC236}">
                <a16:creationId xmlns:a16="http://schemas.microsoft.com/office/drawing/2014/main" id="{EC81F0F5-C204-7248-A336-A655814A8A34}"/>
              </a:ext>
            </a:extLst>
          </p:cNvPr>
          <p:cNvSpPr>
            <a:spLocks noGrp="1"/>
          </p:cNvSpPr>
          <p:nvPr>
            <p:ph type="body" sz="quarter" idx="16"/>
          </p:nvPr>
        </p:nvSpPr>
        <p:spPr>
          <a:xfrm>
            <a:off x="6367054" y="5393169"/>
            <a:ext cx="2129245"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7" name="Text Placeholder 29">
            <a:extLst>
              <a:ext uri="{FF2B5EF4-FFF2-40B4-BE49-F238E27FC236}">
                <a16:creationId xmlns:a16="http://schemas.microsoft.com/office/drawing/2014/main" id="{C9FEF82E-4E9C-8343-9D36-C4A00D7137CC}"/>
              </a:ext>
            </a:extLst>
          </p:cNvPr>
          <p:cNvSpPr>
            <a:spLocks noGrp="1"/>
          </p:cNvSpPr>
          <p:nvPr>
            <p:ph type="body" sz="quarter" idx="31"/>
          </p:nvPr>
        </p:nvSpPr>
        <p:spPr>
          <a:xfrm>
            <a:off x="6367054" y="4986745"/>
            <a:ext cx="2129245"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78" name="Text Placeholder 29">
            <a:extLst>
              <a:ext uri="{FF2B5EF4-FFF2-40B4-BE49-F238E27FC236}">
                <a16:creationId xmlns:a16="http://schemas.microsoft.com/office/drawing/2014/main" id="{F8AF6664-A005-7A42-9AEF-C5AA5603E49D}"/>
              </a:ext>
            </a:extLst>
          </p:cNvPr>
          <p:cNvSpPr>
            <a:spLocks noGrp="1"/>
          </p:cNvSpPr>
          <p:nvPr>
            <p:ph type="body" sz="quarter" idx="19"/>
          </p:nvPr>
        </p:nvSpPr>
        <p:spPr>
          <a:xfrm>
            <a:off x="9110254" y="5393169"/>
            <a:ext cx="2129245"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9" name="Text Placeholder 29">
            <a:extLst>
              <a:ext uri="{FF2B5EF4-FFF2-40B4-BE49-F238E27FC236}">
                <a16:creationId xmlns:a16="http://schemas.microsoft.com/office/drawing/2014/main" id="{5F6C1E52-E2B6-5F45-A863-5BB35ABAFCD6}"/>
              </a:ext>
            </a:extLst>
          </p:cNvPr>
          <p:cNvSpPr>
            <a:spLocks noGrp="1"/>
          </p:cNvSpPr>
          <p:nvPr>
            <p:ph type="body" sz="quarter" idx="21"/>
          </p:nvPr>
        </p:nvSpPr>
        <p:spPr>
          <a:xfrm>
            <a:off x="9110254" y="4986745"/>
            <a:ext cx="2129245"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grpSp>
        <p:nvGrpSpPr>
          <p:cNvPr id="23" name="Group 22">
            <a:extLst>
              <a:ext uri="{FF2B5EF4-FFF2-40B4-BE49-F238E27FC236}">
                <a16:creationId xmlns:a16="http://schemas.microsoft.com/office/drawing/2014/main" id="{EFD0B2D5-B3C2-D847-A220-86CB6A37E418}"/>
              </a:ext>
            </a:extLst>
          </p:cNvPr>
          <p:cNvGrpSpPr/>
          <p:nvPr userDrawn="1"/>
        </p:nvGrpSpPr>
        <p:grpSpPr>
          <a:xfrm>
            <a:off x="6362700" y="0"/>
            <a:ext cx="5829298" cy="3235602"/>
            <a:chOff x="5612972" y="1"/>
            <a:chExt cx="6615961" cy="3672246"/>
          </a:xfrm>
        </p:grpSpPr>
        <p:sp>
          <p:nvSpPr>
            <p:cNvPr id="28" name="AutoShape 24">
              <a:extLst>
                <a:ext uri="{FF2B5EF4-FFF2-40B4-BE49-F238E27FC236}">
                  <a16:creationId xmlns:a16="http://schemas.microsoft.com/office/drawing/2014/main" id="{A7FD25A4-760F-814C-915F-DD6E89CA3A40}"/>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9" name="Freeform 28">
              <a:extLst>
                <a:ext uri="{FF2B5EF4-FFF2-40B4-BE49-F238E27FC236}">
                  <a16:creationId xmlns:a16="http://schemas.microsoft.com/office/drawing/2014/main" id="{A0CC8369-E81F-D447-87D8-1AF0C58EAC07}"/>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0" name="Freeform 29">
              <a:extLst>
                <a:ext uri="{FF2B5EF4-FFF2-40B4-BE49-F238E27FC236}">
                  <a16:creationId xmlns:a16="http://schemas.microsoft.com/office/drawing/2014/main" id="{C41CA81E-EF54-D048-8775-CD4AB37A7DF6}"/>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1" name="Freeform 30">
              <a:extLst>
                <a:ext uri="{FF2B5EF4-FFF2-40B4-BE49-F238E27FC236}">
                  <a16:creationId xmlns:a16="http://schemas.microsoft.com/office/drawing/2014/main" id="{D95A4B85-923E-B641-B239-2A1999AB294B}"/>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32" name="Freeform 31">
              <a:extLst>
                <a:ext uri="{FF2B5EF4-FFF2-40B4-BE49-F238E27FC236}">
                  <a16:creationId xmlns:a16="http://schemas.microsoft.com/office/drawing/2014/main" id="{501386DC-76EB-F34E-AD0E-22957D3B38D5}"/>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66" name="Picture Placeholder 25">
            <a:extLst>
              <a:ext uri="{FF2B5EF4-FFF2-40B4-BE49-F238E27FC236}">
                <a16:creationId xmlns:a16="http://schemas.microsoft.com/office/drawing/2014/main" id="{2D21D633-C51E-E94E-BAE3-96F52F76E496}"/>
              </a:ext>
            </a:extLst>
          </p:cNvPr>
          <p:cNvSpPr>
            <a:spLocks noGrp="1"/>
          </p:cNvSpPr>
          <p:nvPr>
            <p:ph type="pic" sz="quarter" idx="27"/>
          </p:nvPr>
        </p:nvSpPr>
        <p:spPr>
          <a:xfrm>
            <a:off x="6362292" y="2572883"/>
            <a:ext cx="2118245" cy="2037217"/>
          </a:xfrm>
          <a:prstGeom prst="rect">
            <a:avLst/>
          </a:prstGeom>
        </p:spPr>
        <p:txBody>
          <a:bodyPr/>
          <a:lstStyle/>
          <a:p>
            <a:r>
              <a:rPr lang="en-US"/>
              <a:t>Click icon to add picture</a:t>
            </a:r>
            <a:endParaRPr lang="en-US" dirty="0"/>
          </a:p>
        </p:txBody>
      </p:sp>
      <p:sp>
        <p:nvSpPr>
          <p:cNvPr id="69" name="Picture Placeholder 25">
            <a:extLst>
              <a:ext uri="{FF2B5EF4-FFF2-40B4-BE49-F238E27FC236}">
                <a16:creationId xmlns:a16="http://schemas.microsoft.com/office/drawing/2014/main" id="{639EFA5A-9C69-DF4D-81B7-FA1F8CCCF934}"/>
              </a:ext>
            </a:extLst>
          </p:cNvPr>
          <p:cNvSpPr>
            <a:spLocks noGrp="1"/>
          </p:cNvSpPr>
          <p:nvPr>
            <p:ph type="pic" sz="quarter" idx="30"/>
          </p:nvPr>
        </p:nvSpPr>
        <p:spPr>
          <a:xfrm>
            <a:off x="9112023" y="2572883"/>
            <a:ext cx="2118245" cy="2037217"/>
          </a:xfrm>
          <a:prstGeom prst="rect">
            <a:avLst/>
          </a:prstGeom>
        </p:spPr>
        <p:txBody>
          <a:bodyPr/>
          <a:lstStyle/>
          <a:p>
            <a:r>
              <a:rPr lang="en-US"/>
              <a:t>Click icon to add picture</a:t>
            </a:r>
            <a:endParaRPr lang="en-US" dirty="0"/>
          </a:p>
        </p:txBody>
      </p:sp>
      <p:sp>
        <p:nvSpPr>
          <p:cNvPr id="2" name="Date Placeholder 1">
            <a:extLst>
              <a:ext uri="{FF2B5EF4-FFF2-40B4-BE49-F238E27FC236}">
                <a16:creationId xmlns:a16="http://schemas.microsoft.com/office/drawing/2014/main" id="{8ED89364-B1CB-4E72-A6BB-95A34B50661C}"/>
              </a:ext>
            </a:extLst>
          </p:cNvPr>
          <p:cNvSpPr>
            <a:spLocks noGrp="1"/>
          </p:cNvSpPr>
          <p:nvPr>
            <p:ph type="dt" sz="half" idx="32"/>
          </p:nvPr>
        </p:nvSpPr>
        <p:spPr/>
        <p:txBody>
          <a:bodyPr/>
          <a:lstStyle/>
          <a:p>
            <a:fld id="{6FCA8E82-58CD-E045-8B98-B7A85B79B752}" type="datetime4">
              <a:rPr lang="en-US" smtClean="0"/>
              <a:pPr/>
              <a:t>October 2, 2021</a:t>
            </a:fld>
            <a:endParaRPr lang="en-US" dirty="0">
              <a:latin typeface="+mn-lt"/>
            </a:endParaRPr>
          </a:p>
        </p:txBody>
      </p:sp>
      <p:sp>
        <p:nvSpPr>
          <p:cNvPr id="3" name="Footer Placeholder 2">
            <a:extLst>
              <a:ext uri="{FF2B5EF4-FFF2-40B4-BE49-F238E27FC236}">
                <a16:creationId xmlns:a16="http://schemas.microsoft.com/office/drawing/2014/main" id="{8E09328F-B310-4BF3-883E-BA9A39676AF2}"/>
              </a:ext>
            </a:extLst>
          </p:cNvPr>
          <p:cNvSpPr>
            <a:spLocks noGrp="1"/>
          </p:cNvSpPr>
          <p:nvPr>
            <p:ph type="ftr" sz="quarter" idx="33"/>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04192EF2-9336-43EF-A365-1F54000F7DE9}"/>
              </a:ext>
            </a:extLst>
          </p:cNvPr>
          <p:cNvSpPr>
            <a:spLocks noGrp="1"/>
          </p:cNvSpPr>
          <p:nvPr>
            <p:ph type="sldNum" sz="quarter" idx="34"/>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996362460"/>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304" userDrawn="1">
          <p15:clr>
            <a:srgbClr val="FBAE40"/>
          </p15:clr>
        </p15:guide>
        <p15:guide id="4" pos="4008" userDrawn="1">
          <p15:clr>
            <a:srgbClr val="FBAE40"/>
          </p15:clr>
        </p15:guide>
        <p15:guide id="5" pos="1944" userDrawn="1">
          <p15:clr>
            <a:srgbClr val="FBAE40"/>
          </p15:clr>
        </p15:guide>
        <p15:guide id="6" pos="3648" userDrawn="1">
          <p15:clr>
            <a:srgbClr val="FBAE40"/>
          </p15:clr>
        </p15:guide>
        <p15:guide id="7" orient="horz" pos="1392" userDrawn="1">
          <p15:clr>
            <a:srgbClr val="FBAE40"/>
          </p15:clr>
        </p15:guide>
        <p15:guide id="8" orient="horz" pos="552" userDrawn="1">
          <p15:clr>
            <a:srgbClr val="FBAE40"/>
          </p15:clr>
        </p15:guide>
        <p15:guide id="9" orient="horz" pos="1224" userDrawn="1">
          <p15:clr>
            <a:srgbClr val="FBAE40"/>
          </p15:clr>
        </p15:guide>
        <p15:guide id="10" pos="5352" userDrawn="1">
          <p15:clr>
            <a:srgbClr val="FBAE40"/>
          </p15:clr>
        </p15:guide>
        <p15:guide id="11" pos="5736" userDrawn="1">
          <p15:clr>
            <a:srgbClr val="FBAE40"/>
          </p15:clr>
        </p15:guide>
        <p15:guide id="12" orient="horz" pos="2904" userDrawn="1">
          <p15:clr>
            <a:srgbClr val="FBAE40"/>
          </p15:clr>
        </p15:guide>
        <p15:guide id="13" orient="horz" pos="1608"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meline ">
    <p:bg>
      <p:bgPr>
        <a:solidFill>
          <a:schemeClr val="tx1"/>
        </a:solidFill>
        <a:effectLst/>
      </p:bgPr>
    </p:bg>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040046AF-E5BF-854D-9986-7C3019770FE7}"/>
              </a:ext>
            </a:extLst>
          </p:cNvPr>
          <p:cNvCxnSpPr>
            <a:cxnSpLocks/>
          </p:cNvCxnSpPr>
          <p:nvPr userDrawn="1"/>
        </p:nvCxnSpPr>
        <p:spPr>
          <a:xfrm flipH="1">
            <a:off x="1045959" y="2213783"/>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6CA14A6-0144-BC49-A8D4-C979D13258C0}"/>
              </a:ext>
            </a:extLst>
          </p:cNvPr>
          <p:cNvCxnSpPr>
            <a:cxnSpLocks/>
          </p:cNvCxnSpPr>
          <p:nvPr userDrawn="1"/>
        </p:nvCxnSpPr>
        <p:spPr>
          <a:xfrm flipH="1">
            <a:off x="6180493" y="2213783"/>
            <a:ext cx="11102"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A582FC2-A135-5743-B9C0-6AC7225B42E1}"/>
              </a:ext>
            </a:extLst>
          </p:cNvPr>
          <p:cNvCxnSpPr>
            <a:cxnSpLocks/>
          </p:cNvCxnSpPr>
          <p:nvPr userDrawn="1"/>
        </p:nvCxnSpPr>
        <p:spPr>
          <a:xfrm flipH="1">
            <a:off x="8745623" y="3904712"/>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7C43222-5868-0247-838F-58F4F6C8EE75}"/>
              </a:ext>
            </a:extLst>
          </p:cNvPr>
          <p:cNvCxnSpPr>
            <a:cxnSpLocks/>
          </p:cNvCxnSpPr>
          <p:nvPr userDrawn="1"/>
        </p:nvCxnSpPr>
        <p:spPr>
          <a:xfrm flipH="1">
            <a:off x="3611089" y="3895941"/>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30" name="Title 1">
            <a:extLst>
              <a:ext uri="{FF2B5EF4-FFF2-40B4-BE49-F238E27FC236}">
                <a16:creationId xmlns:a16="http://schemas.microsoft.com/office/drawing/2014/main" id="{46EEE005-F78A-9D4F-B159-964376C387DD}"/>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sp>
        <p:nvSpPr>
          <p:cNvPr id="96" name="Text Placeholder 29">
            <a:extLst>
              <a:ext uri="{FF2B5EF4-FFF2-40B4-BE49-F238E27FC236}">
                <a16:creationId xmlns:a16="http://schemas.microsoft.com/office/drawing/2014/main" id="{FC61536F-8EA7-5A48-AF76-8B0E251BD8CB}"/>
              </a:ext>
            </a:extLst>
          </p:cNvPr>
          <p:cNvSpPr>
            <a:spLocks noGrp="1"/>
          </p:cNvSpPr>
          <p:nvPr>
            <p:ph type="body" sz="quarter" idx="12"/>
          </p:nvPr>
        </p:nvSpPr>
        <p:spPr>
          <a:xfrm>
            <a:off x="1296955" y="2934856"/>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97" name="Text Placeholder 29">
            <a:extLst>
              <a:ext uri="{FF2B5EF4-FFF2-40B4-BE49-F238E27FC236}">
                <a16:creationId xmlns:a16="http://schemas.microsoft.com/office/drawing/2014/main" id="{64FFD994-BD97-ED49-8607-286ECBB1CDA3}"/>
              </a:ext>
            </a:extLst>
          </p:cNvPr>
          <p:cNvSpPr>
            <a:spLocks noGrp="1"/>
          </p:cNvSpPr>
          <p:nvPr>
            <p:ph type="body" sz="quarter" idx="11"/>
          </p:nvPr>
        </p:nvSpPr>
        <p:spPr>
          <a:xfrm>
            <a:off x="1296955" y="2568686"/>
            <a:ext cx="2133600" cy="205837"/>
          </a:xfrm>
          <a:ln>
            <a:noFill/>
          </a:ln>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102" name="Text Placeholder 29">
            <a:extLst>
              <a:ext uri="{FF2B5EF4-FFF2-40B4-BE49-F238E27FC236}">
                <a16:creationId xmlns:a16="http://schemas.microsoft.com/office/drawing/2014/main" id="{D1ADE805-BFBC-ED47-B9CB-6CB2FF02E868}"/>
              </a:ext>
            </a:extLst>
          </p:cNvPr>
          <p:cNvSpPr>
            <a:spLocks noGrp="1"/>
          </p:cNvSpPr>
          <p:nvPr>
            <p:ph type="body" sz="quarter" idx="30"/>
          </p:nvPr>
        </p:nvSpPr>
        <p:spPr>
          <a:xfrm>
            <a:off x="3897799" y="5087328"/>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03" name="Text Placeholder 29">
            <a:extLst>
              <a:ext uri="{FF2B5EF4-FFF2-40B4-BE49-F238E27FC236}">
                <a16:creationId xmlns:a16="http://schemas.microsoft.com/office/drawing/2014/main" id="{334A3589-641F-F547-891B-149579153B75}"/>
              </a:ext>
            </a:extLst>
          </p:cNvPr>
          <p:cNvSpPr>
            <a:spLocks noGrp="1"/>
          </p:cNvSpPr>
          <p:nvPr>
            <p:ph type="body" sz="quarter" idx="31"/>
          </p:nvPr>
        </p:nvSpPr>
        <p:spPr>
          <a:xfrm>
            <a:off x="3897799" y="4701908"/>
            <a:ext cx="2133600" cy="205837"/>
          </a:xfrm>
          <a:ln>
            <a:noFill/>
          </a:ln>
        </p:spPr>
        <p:txBody>
          <a:bodyPr vert="horz" lIns="0" tIns="0" rIns="0" bIns="0" rtlCol="0">
            <a:noAutofit/>
          </a:bodyPr>
          <a:lstStyle>
            <a:lvl1pPr marL="0" indent="0">
              <a:spcBef>
                <a:spcPts val="400"/>
              </a:spcBef>
              <a:buNone/>
              <a:defRPr lang="en-US" sz="1800" spc="0" baseline="0" dirty="0">
                <a:latin typeface="+mj-lt"/>
              </a:defRPr>
            </a:lvl1pPr>
            <a:lvl2pPr>
              <a:defRPr sz="4000"/>
            </a:lvl2pPr>
            <a:lvl3pPr>
              <a:defRPr sz="4000"/>
            </a:lvl3pPr>
            <a:lvl4pPr>
              <a:defRPr sz="4000"/>
            </a:lvl4pPr>
            <a:lvl5pPr>
              <a:defRPr sz="4000"/>
            </a:lvl5pPr>
          </a:lstStyle>
          <a:p>
            <a:pPr marL="0" lvl="0" indent="0">
              <a:spcBef>
                <a:spcPts val="400"/>
              </a:spcBef>
              <a:buNone/>
            </a:pPr>
            <a:r>
              <a:rPr lang="en-US"/>
              <a:t>Click to edit Master text styles</a:t>
            </a:r>
          </a:p>
        </p:txBody>
      </p:sp>
      <p:sp>
        <p:nvSpPr>
          <p:cNvPr id="106" name="Text Placeholder 29">
            <a:extLst>
              <a:ext uri="{FF2B5EF4-FFF2-40B4-BE49-F238E27FC236}">
                <a16:creationId xmlns:a16="http://schemas.microsoft.com/office/drawing/2014/main" id="{A63F8454-D12E-A641-ABD0-8977D3F5EC05}"/>
              </a:ext>
            </a:extLst>
          </p:cNvPr>
          <p:cNvSpPr>
            <a:spLocks noGrp="1"/>
          </p:cNvSpPr>
          <p:nvPr>
            <p:ph type="body" sz="quarter" idx="32"/>
          </p:nvPr>
        </p:nvSpPr>
        <p:spPr>
          <a:xfrm>
            <a:off x="9001711" y="5087328"/>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07" name="Text Placeholder 29">
            <a:extLst>
              <a:ext uri="{FF2B5EF4-FFF2-40B4-BE49-F238E27FC236}">
                <a16:creationId xmlns:a16="http://schemas.microsoft.com/office/drawing/2014/main" id="{F35AA15D-DBAD-9840-8764-A5B6D486A234}"/>
              </a:ext>
            </a:extLst>
          </p:cNvPr>
          <p:cNvSpPr>
            <a:spLocks noGrp="1"/>
          </p:cNvSpPr>
          <p:nvPr>
            <p:ph type="body" sz="quarter" idx="33"/>
          </p:nvPr>
        </p:nvSpPr>
        <p:spPr>
          <a:xfrm>
            <a:off x="9001711" y="4701908"/>
            <a:ext cx="2133600" cy="205837"/>
          </a:xfrm>
          <a:ln>
            <a:noFill/>
          </a:ln>
        </p:spPr>
        <p:txBody>
          <a:bodyPr vert="horz" lIns="0" tIns="0" rIns="0" bIns="0" rtlCol="0">
            <a:noAutofit/>
          </a:bodyPr>
          <a:lstStyle>
            <a:lvl1pPr marL="0" indent="0">
              <a:spcBef>
                <a:spcPts val="400"/>
              </a:spcBef>
              <a:buNone/>
              <a:defRPr lang="en-US" sz="1800" spc="0" baseline="0" dirty="0">
                <a:latin typeface="+mj-lt"/>
              </a:defRPr>
            </a:lvl1pPr>
            <a:lvl2pPr>
              <a:defRPr sz="4000"/>
            </a:lvl2pPr>
            <a:lvl3pPr>
              <a:defRPr sz="4000"/>
            </a:lvl3pPr>
            <a:lvl4pPr>
              <a:defRPr sz="4000"/>
            </a:lvl4pPr>
            <a:lvl5pPr>
              <a:defRPr sz="4000"/>
            </a:lvl5pPr>
          </a:lstStyle>
          <a:p>
            <a:pPr marL="0" lvl="0" indent="0">
              <a:spcBef>
                <a:spcPts val="400"/>
              </a:spcBef>
              <a:buNone/>
            </a:pPr>
            <a:r>
              <a:rPr lang="en-US"/>
              <a:t>Click to edit Master text styles</a:t>
            </a:r>
          </a:p>
        </p:txBody>
      </p:sp>
      <p:sp>
        <p:nvSpPr>
          <p:cNvPr id="108" name="Text Placeholder 29">
            <a:extLst>
              <a:ext uri="{FF2B5EF4-FFF2-40B4-BE49-F238E27FC236}">
                <a16:creationId xmlns:a16="http://schemas.microsoft.com/office/drawing/2014/main" id="{8357CA0F-1A55-B145-8305-562F0DF22543}"/>
              </a:ext>
            </a:extLst>
          </p:cNvPr>
          <p:cNvSpPr>
            <a:spLocks noGrp="1"/>
          </p:cNvSpPr>
          <p:nvPr>
            <p:ph type="body" sz="quarter" idx="34"/>
          </p:nvPr>
        </p:nvSpPr>
        <p:spPr>
          <a:xfrm>
            <a:off x="6438143" y="2934856"/>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09" name="Text Placeholder 29">
            <a:extLst>
              <a:ext uri="{FF2B5EF4-FFF2-40B4-BE49-F238E27FC236}">
                <a16:creationId xmlns:a16="http://schemas.microsoft.com/office/drawing/2014/main" id="{D6C49F6F-AF28-8942-8442-8F54A1DC388B}"/>
              </a:ext>
            </a:extLst>
          </p:cNvPr>
          <p:cNvSpPr>
            <a:spLocks noGrp="1"/>
          </p:cNvSpPr>
          <p:nvPr>
            <p:ph type="body" sz="quarter" idx="35"/>
          </p:nvPr>
        </p:nvSpPr>
        <p:spPr>
          <a:xfrm>
            <a:off x="6438143" y="2568686"/>
            <a:ext cx="2133600" cy="205837"/>
          </a:xfrm>
          <a:ln>
            <a:noFill/>
          </a:ln>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8" name="Straight Connector 7">
            <a:extLst>
              <a:ext uri="{FF2B5EF4-FFF2-40B4-BE49-F238E27FC236}">
                <a16:creationId xmlns:a16="http://schemas.microsoft.com/office/drawing/2014/main" id="{4CE2724A-BCA1-604F-9D18-BF05746408C2}"/>
              </a:ext>
            </a:extLst>
          </p:cNvPr>
          <p:cNvCxnSpPr/>
          <p:nvPr userDrawn="1"/>
        </p:nvCxnSpPr>
        <p:spPr>
          <a:xfrm>
            <a:off x="967689" y="3968780"/>
            <a:ext cx="10275477" cy="0"/>
          </a:xfrm>
          <a:prstGeom prst="line">
            <a:avLst/>
          </a:prstGeom>
          <a:ln w="165100">
            <a:solidFill>
              <a:schemeClr val="accent3"/>
            </a:solidFill>
          </a:ln>
        </p:spPr>
        <p:style>
          <a:lnRef idx="1">
            <a:schemeClr val="accent1"/>
          </a:lnRef>
          <a:fillRef idx="0">
            <a:schemeClr val="accent1"/>
          </a:fillRef>
          <a:effectRef idx="0">
            <a:schemeClr val="accent1"/>
          </a:effectRef>
          <a:fontRef idx="minor">
            <a:schemeClr val="tx1"/>
          </a:fontRef>
        </p:style>
      </p:cxnSp>
      <p:sp>
        <p:nvSpPr>
          <p:cNvPr id="44" name="Rectangle 43">
            <a:extLst>
              <a:ext uri="{FF2B5EF4-FFF2-40B4-BE49-F238E27FC236}">
                <a16:creationId xmlns:a16="http://schemas.microsoft.com/office/drawing/2014/main" id="{4923D7D1-A9CC-C34C-86FF-43B5C8978712}"/>
              </a:ext>
            </a:extLst>
          </p:cNvPr>
          <p:cNvSpPr/>
          <p:nvPr userDrawn="1"/>
        </p:nvSpPr>
        <p:spPr>
          <a:xfrm>
            <a:off x="964323" y="3883241"/>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a:extLst>
              <a:ext uri="{FF2B5EF4-FFF2-40B4-BE49-F238E27FC236}">
                <a16:creationId xmlns:a16="http://schemas.microsoft.com/office/drawing/2014/main" id="{6119FF13-13AB-3448-B24E-58E18B3CE2B6}"/>
              </a:ext>
            </a:extLst>
          </p:cNvPr>
          <p:cNvSpPr/>
          <p:nvPr userDrawn="1"/>
        </p:nvSpPr>
        <p:spPr>
          <a:xfrm>
            <a:off x="3531590" y="3892012"/>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22F8F982-870E-AE44-B0D3-B3313BC48DB7}"/>
              </a:ext>
            </a:extLst>
          </p:cNvPr>
          <p:cNvSpPr/>
          <p:nvPr userDrawn="1"/>
        </p:nvSpPr>
        <p:spPr>
          <a:xfrm>
            <a:off x="6098857" y="3883241"/>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C549A137-DB5E-9C40-8C0A-ED607212022C}"/>
              </a:ext>
            </a:extLst>
          </p:cNvPr>
          <p:cNvSpPr/>
          <p:nvPr userDrawn="1"/>
        </p:nvSpPr>
        <p:spPr>
          <a:xfrm>
            <a:off x="8666124" y="3892012"/>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Date Placeholder 1">
            <a:extLst>
              <a:ext uri="{FF2B5EF4-FFF2-40B4-BE49-F238E27FC236}">
                <a16:creationId xmlns:a16="http://schemas.microsoft.com/office/drawing/2014/main" id="{21DC2552-C347-4C3D-8C92-4A6981227C0E}"/>
              </a:ext>
            </a:extLst>
          </p:cNvPr>
          <p:cNvSpPr>
            <a:spLocks noGrp="1"/>
          </p:cNvSpPr>
          <p:nvPr>
            <p:ph type="dt" sz="half" idx="36"/>
          </p:nvPr>
        </p:nvSpPr>
        <p:spPr/>
        <p:txBody>
          <a:bodyPr/>
          <a:lstStyle/>
          <a:p>
            <a:fld id="{6FCA8E82-58CD-E045-8B98-B7A85B79B752}" type="datetime4">
              <a:rPr lang="en-US" smtClean="0"/>
              <a:pPr/>
              <a:t>October 2, 2021</a:t>
            </a:fld>
            <a:endParaRPr lang="en-US" dirty="0">
              <a:latin typeface="+mn-lt"/>
            </a:endParaRPr>
          </a:p>
        </p:txBody>
      </p:sp>
      <p:sp>
        <p:nvSpPr>
          <p:cNvPr id="3" name="Footer Placeholder 2">
            <a:extLst>
              <a:ext uri="{FF2B5EF4-FFF2-40B4-BE49-F238E27FC236}">
                <a16:creationId xmlns:a16="http://schemas.microsoft.com/office/drawing/2014/main" id="{A5B7C35C-F3E4-4522-8711-16E4F9052C2C}"/>
              </a:ext>
            </a:extLst>
          </p:cNvPr>
          <p:cNvSpPr>
            <a:spLocks noGrp="1"/>
          </p:cNvSpPr>
          <p:nvPr>
            <p:ph type="ftr" sz="quarter" idx="37"/>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1F4D6BAD-56F4-42F1-A2B3-FDB73364FD40}"/>
              </a:ext>
            </a:extLst>
          </p:cNvPr>
          <p:cNvSpPr>
            <a:spLocks noGrp="1"/>
          </p:cNvSpPr>
          <p:nvPr>
            <p:ph type="sldNum" sz="quarter" idx="38"/>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298615523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224" userDrawn="1">
          <p15:clr>
            <a:srgbClr val="FBAE40"/>
          </p15:clr>
        </p15:guide>
        <p15:guide id="8" orient="horz" pos="3768" userDrawn="1">
          <p15:clr>
            <a:srgbClr val="FBAE40"/>
          </p15:clr>
        </p15:guide>
        <p15:guide id="9" orient="horz" pos="552" userDrawn="1">
          <p15:clr>
            <a:srgbClr val="FBAE40"/>
          </p15:clr>
        </p15:guide>
        <p15:guide id="10" orient="horz" pos="1512" userDrawn="1">
          <p15:clr>
            <a:srgbClr val="FBAE40"/>
          </p15:clr>
        </p15:guide>
        <p15:guide id="11" orient="horz" pos="2832"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EED84C6-50E6-6C43-8031-AFF6268E0C06}"/>
              </a:ext>
            </a:extLst>
          </p:cNvPr>
          <p:cNvSpPr>
            <a:spLocks noGrp="1"/>
          </p:cNvSpPr>
          <p:nvPr>
            <p:ph type="body" idx="1"/>
          </p:nvPr>
        </p:nvSpPr>
        <p:spPr>
          <a:xfrm>
            <a:off x="971550" y="1825625"/>
            <a:ext cx="1038225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itle Placeholder 11">
            <a:extLst>
              <a:ext uri="{FF2B5EF4-FFF2-40B4-BE49-F238E27FC236}">
                <a16:creationId xmlns:a16="http://schemas.microsoft.com/office/drawing/2014/main" id="{D41FC0AE-253D-D242-9C88-017078F8A23A}"/>
              </a:ext>
            </a:extLst>
          </p:cNvPr>
          <p:cNvSpPr>
            <a:spLocks noGrp="1"/>
          </p:cNvSpPr>
          <p:nvPr>
            <p:ph type="title"/>
          </p:nvPr>
        </p:nvSpPr>
        <p:spPr>
          <a:xfrm>
            <a:off x="952500" y="365125"/>
            <a:ext cx="104013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0" name="Date Placeholder 3">
            <a:extLst>
              <a:ext uri="{FF2B5EF4-FFF2-40B4-BE49-F238E27FC236}">
                <a16:creationId xmlns:a16="http://schemas.microsoft.com/office/drawing/2014/main" id="{EF47083A-6D76-4B4D-87CA-E08E212F781D}"/>
              </a:ext>
            </a:extLst>
          </p:cNvPr>
          <p:cNvSpPr>
            <a:spLocks noGrp="1"/>
          </p:cNvSpPr>
          <p:nvPr>
            <p:ph type="dt" sz="half" idx="2"/>
          </p:nvPr>
        </p:nvSpPr>
        <p:spPr>
          <a:xfrm>
            <a:off x="2992120" y="6332220"/>
            <a:ext cx="1313180" cy="247651"/>
          </a:xfrm>
          <a:prstGeom prst="rect">
            <a:avLst/>
          </a:prstGeom>
        </p:spPr>
        <p:txBody>
          <a:bodyPr vert="horz" lIns="0" tIns="0" rIns="0" bIns="0" rtlCol="0" anchor="t" anchorCtr="0"/>
          <a:lstStyle>
            <a:lvl1pPr algn="l">
              <a:defRPr sz="1100" b="0" i="0">
                <a:solidFill>
                  <a:schemeClr val="bg1"/>
                </a:solidFill>
                <a:latin typeface="+mn-lt"/>
              </a:defRPr>
            </a:lvl1pPr>
          </a:lstStyle>
          <a:p>
            <a:fld id="{6FCA8E82-58CD-E045-8B98-B7A85B79B752}" type="datetime4">
              <a:rPr lang="en-US" smtClean="0"/>
              <a:pPr/>
              <a:t>October 2, 2021</a:t>
            </a:fld>
            <a:endParaRPr lang="en-US" dirty="0">
              <a:latin typeface="+mn-lt"/>
            </a:endParaRPr>
          </a:p>
        </p:txBody>
      </p:sp>
      <p:sp>
        <p:nvSpPr>
          <p:cNvPr id="31" name="Footer Placeholder 4">
            <a:extLst>
              <a:ext uri="{FF2B5EF4-FFF2-40B4-BE49-F238E27FC236}">
                <a16:creationId xmlns:a16="http://schemas.microsoft.com/office/drawing/2014/main" id="{C9955F1C-C0B1-BA44-8905-6991FA0D1EF3}"/>
              </a:ext>
            </a:extLst>
          </p:cNvPr>
          <p:cNvSpPr>
            <a:spLocks noGrp="1"/>
          </p:cNvSpPr>
          <p:nvPr>
            <p:ph type="ftr" sz="quarter" idx="3"/>
          </p:nvPr>
        </p:nvSpPr>
        <p:spPr>
          <a:xfrm>
            <a:off x="1494790" y="6332220"/>
            <a:ext cx="1497330" cy="247651"/>
          </a:xfrm>
          <a:prstGeom prst="rect">
            <a:avLst/>
          </a:prstGeom>
        </p:spPr>
        <p:txBody>
          <a:bodyPr vert="horz" lIns="0" tIns="0" rIns="0" bIns="0" rtlCol="0" anchor="t" anchorCtr="0"/>
          <a:lstStyle>
            <a:lvl1pPr algn="l">
              <a:defRPr sz="1100" b="0" i="0">
                <a:solidFill>
                  <a:schemeClr val="bg1"/>
                </a:solidFill>
                <a:latin typeface="+mj-lt"/>
              </a:defRPr>
            </a:lvl1pPr>
          </a:lstStyle>
          <a:p>
            <a:r>
              <a:rPr lang="en-US"/>
              <a:t>Annual Review</a:t>
            </a:r>
            <a:endParaRPr lang="en-US" b="0" dirty="0"/>
          </a:p>
        </p:txBody>
      </p:sp>
      <p:sp>
        <p:nvSpPr>
          <p:cNvPr id="32" name="Slide Number Placeholder 5">
            <a:extLst>
              <a:ext uri="{FF2B5EF4-FFF2-40B4-BE49-F238E27FC236}">
                <a16:creationId xmlns:a16="http://schemas.microsoft.com/office/drawing/2014/main" id="{C8ADA0DF-3751-9A48-8A21-59F01C782D7C}"/>
              </a:ext>
            </a:extLst>
          </p:cNvPr>
          <p:cNvSpPr>
            <a:spLocks noGrp="1"/>
          </p:cNvSpPr>
          <p:nvPr>
            <p:ph type="sldNum" sz="quarter" idx="4"/>
          </p:nvPr>
        </p:nvSpPr>
        <p:spPr>
          <a:xfrm>
            <a:off x="971550" y="6332220"/>
            <a:ext cx="523240" cy="247651"/>
          </a:xfrm>
          <a:prstGeom prst="rect">
            <a:avLst/>
          </a:prstGeom>
        </p:spPr>
        <p:txBody>
          <a:bodyPr vert="horz" lIns="0" tIns="0" rIns="0" bIns="0" rtlCol="0" anchor="t" anchorCtr="0"/>
          <a:lstStyle>
            <a:lvl1pPr algn="l">
              <a:defRPr sz="1100" b="0" i="0">
                <a:solidFill>
                  <a:schemeClr val="bg1"/>
                </a:solidFill>
                <a:latin typeface="+mn-lt"/>
              </a:defRPr>
            </a:lvl1p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515892240"/>
      </p:ext>
    </p:extLst>
  </p:cSld>
  <p:clrMap bg1="dk1" tx1="lt1" bg2="dk2" tx2="lt2" accent1="accent1" accent2="accent2" accent3="accent3" accent4="accent4" accent5="accent5" accent6="accent6" hlink="hlink" folHlink="folHlink"/>
  <p:sldLayoutIdLst>
    <p:sldLayoutId id="2147483659" r:id="rId1"/>
    <p:sldLayoutId id="2147483693" r:id="rId2"/>
    <p:sldLayoutId id="2147483671" r:id="rId3"/>
    <p:sldLayoutId id="2147483672" r:id="rId4"/>
    <p:sldLayoutId id="2147483673" r:id="rId5"/>
    <p:sldLayoutId id="2147483684" r:id="rId6"/>
    <p:sldLayoutId id="2147483675" r:id="rId7"/>
    <p:sldLayoutId id="2147483676" r:id="rId8"/>
    <p:sldLayoutId id="2147483677" r:id="rId9"/>
    <p:sldLayoutId id="2147483685" r:id="rId10"/>
    <p:sldLayoutId id="2147483688" r:id="rId11"/>
    <p:sldLayoutId id="2147483692" r:id="rId12"/>
    <p:sldLayoutId id="2147483682" r:id="rId13"/>
  </p:sldLayoutIdLst>
  <p:hf hdr="0"/>
  <p:txStyles>
    <p:titleStyle>
      <a:lvl1pPr algn="l" defTabSz="914400" rtl="0" eaLnBrk="1" latinLnBrk="0" hangingPunct="1">
        <a:lnSpc>
          <a:spcPct val="9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userDrawn="1">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microsoft.com/office/2014/relationships/chartEx" Target="../charts/chartEx1.xml"/><Relationship Id="rId2" Type="http://schemas.openxmlformats.org/officeDocument/2006/relationships/chart" Target="../charts/chart1.xml"/><Relationship Id="rId1" Type="http://schemas.openxmlformats.org/officeDocument/2006/relationships/slideLayout" Target="../slideLayouts/slideLayout10.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slideLayout" Target="../slideLayouts/slideLayout11.xml"/><Relationship Id="rId4" Type="http://schemas.openxmlformats.org/officeDocument/2006/relationships/chart" Target="../charts/chart4.xml"/></Relationships>
</file>

<file path=ppt/slides/_rels/slide7.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a:extLst>
              <a:ext uri="{FF2B5EF4-FFF2-40B4-BE49-F238E27FC236}">
                <a16:creationId xmlns:a16="http://schemas.microsoft.com/office/drawing/2014/main" id="{85C85C53-8225-4C8C-9759-E6C54F8D3FA9}"/>
              </a:ext>
            </a:extLst>
          </p:cNvPr>
          <p:cNvSpPr>
            <a:spLocks noGrp="1"/>
          </p:cNvSpPr>
          <p:nvPr>
            <p:ph type="title"/>
          </p:nvPr>
        </p:nvSpPr>
        <p:spPr/>
        <p:txBody>
          <a:bodyPr/>
          <a:lstStyle/>
          <a:p>
            <a:r>
              <a:rPr lang="en-US" dirty="0"/>
              <a:t>(My audio recording wasn’t working! But the information on these slides is what I was preparing to present. Thanks!)</a:t>
            </a:r>
          </a:p>
        </p:txBody>
      </p:sp>
    </p:spTree>
    <p:extLst>
      <p:ext uri="{BB962C8B-B14F-4D97-AF65-F5344CB8AC3E}">
        <p14:creationId xmlns:p14="http://schemas.microsoft.com/office/powerpoint/2010/main" val="35779460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E168C-8042-5B4E-A5A4-A5BF693AE2D6}"/>
              </a:ext>
            </a:extLst>
          </p:cNvPr>
          <p:cNvSpPr>
            <a:spLocks noGrp="1"/>
          </p:cNvSpPr>
          <p:nvPr>
            <p:ph type="ctrTitle"/>
          </p:nvPr>
        </p:nvSpPr>
        <p:spPr>
          <a:xfrm>
            <a:off x="6367054" y="2116182"/>
            <a:ext cx="5491571" cy="1514019"/>
          </a:xfrm>
        </p:spPr>
        <p:txBody>
          <a:bodyPr/>
          <a:lstStyle/>
          <a:p>
            <a:r>
              <a:rPr lang="en-US" sz="3600" dirty="0"/>
              <a:t>Demographics of the Uninsured Population of Wake County, NC (2019)</a:t>
            </a:r>
          </a:p>
        </p:txBody>
      </p:sp>
      <p:sp>
        <p:nvSpPr>
          <p:cNvPr id="3" name="Text Placeholder 2">
            <a:extLst>
              <a:ext uri="{FF2B5EF4-FFF2-40B4-BE49-F238E27FC236}">
                <a16:creationId xmlns:a16="http://schemas.microsoft.com/office/drawing/2014/main" id="{F18E61D8-31A3-2D45-8E25-CBE846E26E1C}"/>
              </a:ext>
            </a:extLst>
          </p:cNvPr>
          <p:cNvSpPr>
            <a:spLocks noGrp="1"/>
          </p:cNvSpPr>
          <p:nvPr>
            <p:ph type="body" sz="quarter" idx="11"/>
          </p:nvPr>
        </p:nvSpPr>
        <p:spPr>
          <a:xfrm>
            <a:off x="6367055" y="4549553"/>
            <a:ext cx="5491570" cy="953337"/>
          </a:xfrm>
        </p:spPr>
        <p:txBody>
          <a:bodyPr/>
          <a:lstStyle/>
          <a:p>
            <a:r>
              <a:rPr lang="en-US" sz="1600" dirty="0"/>
              <a:t>Using the Census Bureau’s 2019 American Community Survey</a:t>
            </a:r>
          </a:p>
          <a:p>
            <a:r>
              <a:rPr lang="en-US" sz="1600" dirty="0"/>
              <a:t>As presented to the CDC judging team</a:t>
            </a:r>
          </a:p>
          <a:p>
            <a:r>
              <a:rPr lang="en-US" sz="1600" dirty="0"/>
              <a:t>October 2021</a:t>
            </a:r>
          </a:p>
          <a:p>
            <a:endParaRPr lang="en-US" sz="1600" dirty="0"/>
          </a:p>
        </p:txBody>
      </p:sp>
    </p:spTree>
    <p:extLst>
      <p:ext uri="{BB962C8B-B14F-4D97-AF65-F5344CB8AC3E}">
        <p14:creationId xmlns:p14="http://schemas.microsoft.com/office/powerpoint/2010/main" val="29609507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54756-A790-C845-A85F-35391529E591}"/>
              </a:ext>
            </a:extLst>
          </p:cNvPr>
          <p:cNvSpPr>
            <a:spLocks noGrp="1"/>
          </p:cNvSpPr>
          <p:nvPr>
            <p:ph type="title"/>
          </p:nvPr>
        </p:nvSpPr>
        <p:spPr>
          <a:xfrm>
            <a:off x="964023" y="879063"/>
            <a:ext cx="4941477" cy="610863"/>
          </a:xfrm>
        </p:spPr>
        <p:txBody>
          <a:bodyPr/>
          <a:lstStyle/>
          <a:p>
            <a:r>
              <a:rPr lang="en-US" dirty="0"/>
              <a:t>Contents</a:t>
            </a:r>
          </a:p>
        </p:txBody>
      </p:sp>
      <p:sp>
        <p:nvSpPr>
          <p:cNvPr id="4" name="Text Placeholder 3">
            <a:extLst>
              <a:ext uri="{FF2B5EF4-FFF2-40B4-BE49-F238E27FC236}">
                <a16:creationId xmlns:a16="http://schemas.microsoft.com/office/drawing/2014/main" id="{C7EC6698-132B-1143-A2A9-00A97D9572D8}"/>
              </a:ext>
            </a:extLst>
          </p:cNvPr>
          <p:cNvSpPr>
            <a:spLocks noGrp="1"/>
          </p:cNvSpPr>
          <p:nvPr>
            <p:ph type="body" sz="quarter" idx="14"/>
          </p:nvPr>
        </p:nvSpPr>
        <p:spPr>
          <a:xfrm>
            <a:off x="952500" y="2209800"/>
            <a:ext cx="2133600" cy="205837"/>
          </a:xfrm>
        </p:spPr>
        <p:txBody>
          <a:bodyPr/>
          <a:lstStyle/>
          <a:p>
            <a:r>
              <a:rPr lang="en-US" dirty="0"/>
              <a:t>01. Overview</a:t>
            </a:r>
          </a:p>
        </p:txBody>
      </p:sp>
      <p:sp>
        <p:nvSpPr>
          <p:cNvPr id="3" name="Text Placeholder 2">
            <a:extLst>
              <a:ext uri="{FF2B5EF4-FFF2-40B4-BE49-F238E27FC236}">
                <a16:creationId xmlns:a16="http://schemas.microsoft.com/office/drawing/2014/main" id="{91AA5D8C-0134-F046-A548-3465F817747C}"/>
              </a:ext>
            </a:extLst>
          </p:cNvPr>
          <p:cNvSpPr>
            <a:spLocks noGrp="1"/>
          </p:cNvSpPr>
          <p:nvPr>
            <p:ph type="body" sz="quarter" idx="13"/>
          </p:nvPr>
        </p:nvSpPr>
        <p:spPr>
          <a:xfrm>
            <a:off x="952500" y="2818296"/>
            <a:ext cx="2133600" cy="610704"/>
          </a:xfrm>
        </p:spPr>
        <p:txBody>
          <a:bodyPr/>
          <a:lstStyle/>
          <a:p>
            <a:r>
              <a:rPr lang="en-US" dirty="0"/>
              <a:t>Wake County’s population and amount of uninsured, compared to NC at large</a:t>
            </a:r>
          </a:p>
        </p:txBody>
      </p:sp>
      <p:sp>
        <p:nvSpPr>
          <p:cNvPr id="6" name="Text Placeholder 5">
            <a:extLst>
              <a:ext uri="{FF2B5EF4-FFF2-40B4-BE49-F238E27FC236}">
                <a16:creationId xmlns:a16="http://schemas.microsoft.com/office/drawing/2014/main" id="{C0015C52-08ED-464E-B7E8-24892D9C1319}"/>
              </a:ext>
            </a:extLst>
          </p:cNvPr>
          <p:cNvSpPr>
            <a:spLocks noGrp="1"/>
          </p:cNvSpPr>
          <p:nvPr>
            <p:ph type="body" sz="quarter" idx="16"/>
          </p:nvPr>
        </p:nvSpPr>
        <p:spPr>
          <a:xfrm>
            <a:off x="3663042" y="2209800"/>
            <a:ext cx="2128157" cy="205837"/>
          </a:xfrm>
        </p:spPr>
        <p:txBody>
          <a:bodyPr/>
          <a:lstStyle/>
          <a:p>
            <a:r>
              <a:rPr lang="en-US" dirty="0"/>
              <a:t>02. Gender &amp; Age</a:t>
            </a:r>
          </a:p>
        </p:txBody>
      </p:sp>
      <p:sp>
        <p:nvSpPr>
          <p:cNvPr id="5" name="Text Placeholder 4">
            <a:extLst>
              <a:ext uri="{FF2B5EF4-FFF2-40B4-BE49-F238E27FC236}">
                <a16:creationId xmlns:a16="http://schemas.microsoft.com/office/drawing/2014/main" id="{6979C7D4-91CF-6443-91D5-65DC860B407D}"/>
              </a:ext>
            </a:extLst>
          </p:cNvPr>
          <p:cNvSpPr>
            <a:spLocks noGrp="1"/>
          </p:cNvSpPr>
          <p:nvPr>
            <p:ph type="body" sz="quarter" idx="15"/>
          </p:nvPr>
        </p:nvSpPr>
        <p:spPr>
          <a:xfrm>
            <a:off x="3663042" y="2818295"/>
            <a:ext cx="2128157" cy="706139"/>
          </a:xfrm>
        </p:spPr>
        <p:txBody>
          <a:bodyPr/>
          <a:lstStyle/>
          <a:p>
            <a:r>
              <a:rPr lang="en-US" dirty="0"/>
              <a:t>Uninsured population of Wake County broken down by categorical variables</a:t>
            </a:r>
          </a:p>
        </p:txBody>
      </p:sp>
      <p:sp>
        <p:nvSpPr>
          <p:cNvPr id="8" name="Text Placeholder 7">
            <a:extLst>
              <a:ext uri="{FF2B5EF4-FFF2-40B4-BE49-F238E27FC236}">
                <a16:creationId xmlns:a16="http://schemas.microsoft.com/office/drawing/2014/main" id="{B32B0C1D-C221-7C47-B7D6-77E7BDB41749}"/>
              </a:ext>
            </a:extLst>
          </p:cNvPr>
          <p:cNvSpPr>
            <a:spLocks noGrp="1"/>
          </p:cNvSpPr>
          <p:nvPr>
            <p:ph type="body" sz="quarter" idx="20"/>
          </p:nvPr>
        </p:nvSpPr>
        <p:spPr>
          <a:xfrm>
            <a:off x="952500" y="4522803"/>
            <a:ext cx="2133600" cy="205837"/>
          </a:xfrm>
        </p:spPr>
        <p:txBody>
          <a:bodyPr/>
          <a:lstStyle/>
          <a:p>
            <a:r>
              <a:rPr lang="en-US" dirty="0"/>
              <a:t>03. Race, Education, Employment</a:t>
            </a:r>
          </a:p>
        </p:txBody>
      </p:sp>
      <p:sp>
        <p:nvSpPr>
          <p:cNvPr id="7" name="Text Placeholder 6">
            <a:extLst>
              <a:ext uri="{FF2B5EF4-FFF2-40B4-BE49-F238E27FC236}">
                <a16:creationId xmlns:a16="http://schemas.microsoft.com/office/drawing/2014/main" id="{3E1C152D-1AA6-9242-B5C9-B06EEE4F9661}"/>
              </a:ext>
            </a:extLst>
          </p:cNvPr>
          <p:cNvSpPr>
            <a:spLocks noGrp="1"/>
          </p:cNvSpPr>
          <p:nvPr>
            <p:ph type="body" sz="quarter" idx="19"/>
          </p:nvPr>
        </p:nvSpPr>
        <p:spPr>
          <a:xfrm>
            <a:off x="952500" y="5131299"/>
            <a:ext cx="2133600" cy="369332"/>
          </a:xfrm>
        </p:spPr>
        <p:txBody>
          <a:bodyPr/>
          <a:lstStyle/>
          <a:p>
            <a:r>
              <a:rPr lang="en-US" dirty="0"/>
              <a:t>Uninsured population of Wake County, broken down by socioeconomic variables</a:t>
            </a:r>
          </a:p>
        </p:txBody>
      </p:sp>
      <p:sp>
        <p:nvSpPr>
          <p:cNvPr id="10" name="Text Placeholder 9">
            <a:extLst>
              <a:ext uri="{FF2B5EF4-FFF2-40B4-BE49-F238E27FC236}">
                <a16:creationId xmlns:a16="http://schemas.microsoft.com/office/drawing/2014/main" id="{69BD3932-D1D0-1045-BD96-8B26F11B8515}"/>
              </a:ext>
            </a:extLst>
          </p:cNvPr>
          <p:cNvSpPr>
            <a:spLocks noGrp="1"/>
          </p:cNvSpPr>
          <p:nvPr>
            <p:ph type="body" sz="quarter" idx="22"/>
          </p:nvPr>
        </p:nvSpPr>
        <p:spPr>
          <a:xfrm>
            <a:off x="3663042" y="4522803"/>
            <a:ext cx="2128157" cy="205837"/>
          </a:xfrm>
        </p:spPr>
        <p:txBody>
          <a:bodyPr/>
          <a:lstStyle/>
          <a:p>
            <a:r>
              <a:rPr lang="en-US" dirty="0"/>
              <a:t>04. HIU Income</a:t>
            </a:r>
          </a:p>
        </p:txBody>
      </p:sp>
      <p:sp>
        <p:nvSpPr>
          <p:cNvPr id="9" name="Text Placeholder 8">
            <a:extLst>
              <a:ext uri="{FF2B5EF4-FFF2-40B4-BE49-F238E27FC236}">
                <a16:creationId xmlns:a16="http://schemas.microsoft.com/office/drawing/2014/main" id="{38FB4732-AB07-C54D-AF44-F8ADB6D2B8B6}"/>
              </a:ext>
            </a:extLst>
          </p:cNvPr>
          <p:cNvSpPr>
            <a:spLocks noGrp="1"/>
          </p:cNvSpPr>
          <p:nvPr>
            <p:ph type="body" sz="quarter" idx="21"/>
          </p:nvPr>
        </p:nvSpPr>
        <p:spPr>
          <a:xfrm>
            <a:off x="3663042" y="5131299"/>
            <a:ext cx="2128157" cy="369332"/>
          </a:xfrm>
        </p:spPr>
        <p:txBody>
          <a:bodyPr/>
          <a:lstStyle/>
          <a:p>
            <a:r>
              <a:rPr lang="en-US" dirty="0"/>
              <a:t>Discussion of potential QHP-eligible uninsured adults in Wake County</a:t>
            </a:r>
          </a:p>
        </p:txBody>
      </p:sp>
      <p:sp>
        <p:nvSpPr>
          <p:cNvPr id="12" name="Text Placeholder 11">
            <a:extLst>
              <a:ext uri="{FF2B5EF4-FFF2-40B4-BE49-F238E27FC236}">
                <a16:creationId xmlns:a16="http://schemas.microsoft.com/office/drawing/2014/main" id="{B115086E-2AC3-4F4D-8F85-104CFA64FECF}"/>
              </a:ext>
            </a:extLst>
          </p:cNvPr>
          <p:cNvSpPr>
            <a:spLocks noGrp="1"/>
          </p:cNvSpPr>
          <p:nvPr>
            <p:ph type="body" sz="quarter" idx="24"/>
          </p:nvPr>
        </p:nvSpPr>
        <p:spPr>
          <a:xfrm>
            <a:off x="6367054" y="4522803"/>
            <a:ext cx="2129245" cy="205837"/>
          </a:xfrm>
        </p:spPr>
        <p:txBody>
          <a:bodyPr/>
          <a:lstStyle/>
          <a:p>
            <a:r>
              <a:rPr lang="en-US" dirty="0"/>
              <a:t>05. Implications </a:t>
            </a:r>
          </a:p>
        </p:txBody>
      </p:sp>
      <p:sp>
        <p:nvSpPr>
          <p:cNvPr id="11" name="Text Placeholder 10">
            <a:extLst>
              <a:ext uri="{FF2B5EF4-FFF2-40B4-BE49-F238E27FC236}">
                <a16:creationId xmlns:a16="http://schemas.microsoft.com/office/drawing/2014/main" id="{7F247A08-A350-EF44-9F10-FC72B5466602}"/>
              </a:ext>
            </a:extLst>
          </p:cNvPr>
          <p:cNvSpPr>
            <a:spLocks noGrp="1"/>
          </p:cNvSpPr>
          <p:nvPr>
            <p:ph type="body" sz="quarter" idx="23"/>
          </p:nvPr>
        </p:nvSpPr>
        <p:spPr>
          <a:xfrm>
            <a:off x="6367054" y="5131299"/>
            <a:ext cx="2129245" cy="369332"/>
          </a:xfrm>
        </p:spPr>
        <p:txBody>
          <a:bodyPr/>
          <a:lstStyle/>
          <a:p>
            <a:r>
              <a:rPr lang="en-US" dirty="0"/>
              <a:t>Suggestions for NC health insurance policy</a:t>
            </a:r>
          </a:p>
        </p:txBody>
      </p:sp>
      <p:sp>
        <p:nvSpPr>
          <p:cNvPr id="15" name="Slide Number Placeholder 14">
            <a:extLst>
              <a:ext uri="{FF2B5EF4-FFF2-40B4-BE49-F238E27FC236}">
                <a16:creationId xmlns:a16="http://schemas.microsoft.com/office/drawing/2014/main" id="{329469AE-B59A-AA41-9085-106D011808F5}"/>
              </a:ext>
            </a:extLst>
          </p:cNvPr>
          <p:cNvSpPr>
            <a:spLocks noGrp="1"/>
          </p:cNvSpPr>
          <p:nvPr>
            <p:ph type="sldNum" sz="quarter" idx="27"/>
          </p:nvPr>
        </p:nvSpPr>
        <p:spPr>
          <a:xfrm>
            <a:off x="971550" y="6332220"/>
            <a:ext cx="523240" cy="247651"/>
          </a:xfrm>
        </p:spPr>
        <p:txBody>
          <a:bodyPr/>
          <a:lstStyle/>
          <a:p>
            <a:fld id="{294A09A9-5501-47C1-A89A-A340965A2BE2}" type="slidenum">
              <a:rPr lang="en-US" smtClean="0"/>
              <a:pPr/>
              <a:t>3</a:t>
            </a:fld>
            <a:endParaRPr lang="en-US" dirty="0"/>
          </a:p>
        </p:txBody>
      </p:sp>
      <p:sp>
        <p:nvSpPr>
          <p:cNvPr id="14" name="Footer Placeholder 13">
            <a:extLst>
              <a:ext uri="{FF2B5EF4-FFF2-40B4-BE49-F238E27FC236}">
                <a16:creationId xmlns:a16="http://schemas.microsoft.com/office/drawing/2014/main" id="{C0BAE34D-BF83-084B-A10C-EB85694B9ACF}"/>
              </a:ext>
            </a:extLst>
          </p:cNvPr>
          <p:cNvSpPr>
            <a:spLocks noGrp="1"/>
          </p:cNvSpPr>
          <p:nvPr>
            <p:ph type="ftr" sz="quarter" idx="26"/>
          </p:nvPr>
        </p:nvSpPr>
        <p:spPr>
          <a:xfrm>
            <a:off x="1494790" y="6332220"/>
            <a:ext cx="1497330" cy="247651"/>
          </a:xfrm>
        </p:spPr>
        <p:txBody>
          <a:bodyPr/>
          <a:lstStyle/>
          <a:p>
            <a:r>
              <a:rPr lang="en-US" dirty="0"/>
              <a:t>CDC Project</a:t>
            </a:r>
          </a:p>
        </p:txBody>
      </p:sp>
      <p:sp>
        <p:nvSpPr>
          <p:cNvPr id="13" name="Date Placeholder 12">
            <a:extLst>
              <a:ext uri="{FF2B5EF4-FFF2-40B4-BE49-F238E27FC236}">
                <a16:creationId xmlns:a16="http://schemas.microsoft.com/office/drawing/2014/main" id="{2D9626DF-C81E-004B-9A70-7EF103792475}"/>
              </a:ext>
            </a:extLst>
          </p:cNvPr>
          <p:cNvSpPr>
            <a:spLocks noGrp="1"/>
          </p:cNvSpPr>
          <p:nvPr>
            <p:ph type="dt" sz="half" idx="25"/>
          </p:nvPr>
        </p:nvSpPr>
        <p:spPr>
          <a:xfrm>
            <a:off x="2992120" y="6332220"/>
            <a:ext cx="1313180" cy="247651"/>
          </a:xfrm>
        </p:spPr>
        <p:txBody>
          <a:bodyPr/>
          <a:lstStyle/>
          <a:p>
            <a:r>
              <a:rPr lang="en-US" dirty="0"/>
              <a:t>October 2021</a:t>
            </a:r>
          </a:p>
        </p:txBody>
      </p:sp>
    </p:spTree>
    <p:extLst>
      <p:ext uri="{BB962C8B-B14F-4D97-AF65-F5344CB8AC3E}">
        <p14:creationId xmlns:p14="http://schemas.microsoft.com/office/powerpoint/2010/main" val="2898609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a:extLst>
              <a:ext uri="{FF2B5EF4-FFF2-40B4-BE49-F238E27FC236}">
                <a16:creationId xmlns:a16="http://schemas.microsoft.com/office/drawing/2014/main" id="{7E8336B5-545F-410A-94EB-5B990D76831D}"/>
              </a:ext>
            </a:extLst>
          </p:cNvPr>
          <p:cNvSpPr>
            <a:spLocks noGrp="1"/>
          </p:cNvSpPr>
          <p:nvPr>
            <p:ph type="title"/>
          </p:nvPr>
        </p:nvSpPr>
        <p:spPr/>
        <p:txBody>
          <a:bodyPr/>
          <a:lstStyle/>
          <a:p>
            <a:r>
              <a:rPr lang="en-US" dirty="0"/>
              <a:t>Overview</a:t>
            </a:r>
          </a:p>
        </p:txBody>
      </p:sp>
      <p:sp>
        <p:nvSpPr>
          <p:cNvPr id="17" name="Text Placeholder 16">
            <a:extLst>
              <a:ext uri="{FF2B5EF4-FFF2-40B4-BE49-F238E27FC236}">
                <a16:creationId xmlns:a16="http://schemas.microsoft.com/office/drawing/2014/main" id="{66A359EC-1F07-4B61-9D06-A290138201CB}"/>
              </a:ext>
            </a:extLst>
          </p:cNvPr>
          <p:cNvSpPr>
            <a:spLocks noGrp="1"/>
          </p:cNvSpPr>
          <p:nvPr>
            <p:ph type="body" idx="1"/>
          </p:nvPr>
        </p:nvSpPr>
        <p:spPr/>
        <p:txBody>
          <a:bodyPr>
            <a:normAutofit/>
          </a:bodyPr>
          <a:lstStyle/>
          <a:p>
            <a:r>
              <a:rPr lang="en-US" sz="2800" dirty="0"/>
              <a:t>Wake County (% of NC)</a:t>
            </a:r>
          </a:p>
        </p:txBody>
      </p:sp>
      <p:sp>
        <p:nvSpPr>
          <p:cNvPr id="19" name="Text Placeholder 18">
            <a:extLst>
              <a:ext uri="{FF2B5EF4-FFF2-40B4-BE49-F238E27FC236}">
                <a16:creationId xmlns:a16="http://schemas.microsoft.com/office/drawing/2014/main" id="{78176C54-E31A-49F3-80D2-058D57F796E2}"/>
              </a:ext>
            </a:extLst>
          </p:cNvPr>
          <p:cNvSpPr>
            <a:spLocks noGrp="1"/>
          </p:cNvSpPr>
          <p:nvPr>
            <p:ph type="body" idx="10"/>
          </p:nvPr>
        </p:nvSpPr>
        <p:spPr/>
        <p:txBody>
          <a:bodyPr>
            <a:normAutofit/>
          </a:bodyPr>
          <a:lstStyle/>
          <a:p>
            <a:r>
              <a:rPr lang="en-US" sz="2800" dirty="0"/>
              <a:t>North Carolina</a:t>
            </a:r>
          </a:p>
        </p:txBody>
      </p:sp>
      <p:sp>
        <p:nvSpPr>
          <p:cNvPr id="18" name="Content Placeholder 17">
            <a:extLst>
              <a:ext uri="{FF2B5EF4-FFF2-40B4-BE49-F238E27FC236}">
                <a16:creationId xmlns:a16="http://schemas.microsoft.com/office/drawing/2014/main" id="{1BBE3C25-DE29-4560-ABAC-17854CBB8913}"/>
              </a:ext>
            </a:extLst>
          </p:cNvPr>
          <p:cNvSpPr>
            <a:spLocks noGrp="1"/>
          </p:cNvSpPr>
          <p:nvPr>
            <p:ph sz="half" idx="2"/>
          </p:nvPr>
        </p:nvSpPr>
        <p:spPr/>
        <p:txBody>
          <a:bodyPr/>
          <a:lstStyle/>
          <a:p>
            <a:r>
              <a:rPr lang="en-US" dirty="0"/>
              <a:t>Total Non-Elderly Population (Excluding Undocumented): </a:t>
            </a:r>
            <a:r>
              <a:rPr lang="en-US" sz="2000" b="1" dirty="0"/>
              <a:t>924,700 (11%)</a:t>
            </a:r>
          </a:p>
          <a:p>
            <a:r>
              <a:rPr lang="en-US" dirty="0"/>
              <a:t>Uninsured Population (Excluding Undocumented): </a:t>
            </a:r>
            <a:r>
              <a:rPr lang="en-US" sz="2000" b="1" dirty="0"/>
              <a:t>80,400 (8%)</a:t>
            </a:r>
          </a:p>
          <a:p>
            <a:r>
              <a:rPr lang="en-US" dirty="0"/>
              <a:t>Percent Uninsured: </a:t>
            </a:r>
            <a:r>
              <a:rPr lang="en-US" sz="2000" b="1" dirty="0"/>
              <a:t>9%</a:t>
            </a:r>
            <a:endParaRPr lang="en-US" b="1" dirty="0"/>
          </a:p>
        </p:txBody>
      </p:sp>
      <p:sp>
        <p:nvSpPr>
          <p:cNvPr id="20" name="Content Placeholder 19">
            <a:extLst>
              <a:ext uri="{FF2B5EF4-FFF2-40B4-BE49-F238E27FC236}">
                <a16:creationId xmlns:a16="http://schemas.microsoft.com/office/drawing/2014/main" id="{754ACFAE-17CD-480F-8573-E2B88340737E}"/>
              </a:ext>
            </a:extLst>
          </p:cNvPr>
          <p:cNvSpPr>
            <a:spLocks noGrp="1"/>
          </p:cNvSpPr>
          <p:nvPr>
            <p:ph sz="half" idx="13"/>
          </p:nvPr>
        </p:nvSpPr>
        <p:spPr/>
        <p:txBody>
          <a:bodyPr/>
          <a:lstStyle/>
          <a:p>
            <a:r>
              <a:rPr lang="en-US" dirty="0"/>
              <a:t>Total Non-Elderly Population (Excluding Undocumented): </a:t>
            </a:r>
            <a:r>
              <a:rPr lang="en-US" sz="2000" b="1" dirty="0"/>
              <a:t>8,417,500</a:t>
            </a:r>
          </a:p>
          <a:p>
            <a:r>
              <a:rPr lang="en-US" dirty="0"/>
              <a:t>Uninsured Population (Excluding Undocumented): </a:t>
            </a:r>
            <a:r>
              <a:rPr lang="en-US" sz="2000" b="1" dirty="0"/>
              <a:t>996,500</a:t>
            </a:r>
          </a:p>
          <a:p>
            <a:r>
              <a:rPr lang="en-US" dirty="0"/>
              <a:t>Percent Uninsured: </a:t>
            </a:r>
            <a:r>
              <a:rPr lang="en-US" sz="2000" b="1" dirty="0"/>
              <a:t>12%</a:t>
            </a:r>
            <a:endParaRPr lang="en-US" b="1" dirty="0"/>
          </a:p>
        </p:txBody>
      </p:sp>
      <p:sp>
        <p:nvSpPr>
          <p:cNvPr id="13" name="Date Placeholder 12">
            <a:extLst>
              <a:ext uri="{FF2B5EF4-FFF2-40B4-BE49-F238E27FC236}">
                <a16:creationId xmlns:a16="http://schemas.microsoft.com/office/drawing/2014/main" id="{D1C7E6B3-1376-454F-8575-1800BE09DD1A}"/>
              </a:ext>
            </a:extLst>
          </p:cNvPr>
          <p:cNvSpPr>
            <a:spLocks noGrp="1"/>
          </p:cNvSpPr>
          <p:nvPr>
            <p:ph type="dt" sz="half" idx="14"/>
          </p:nvPr>
        </p:nvSpPr>
        <p:spPr/>
        <p:txBody>
          <a:bodyPr/>
          <a:lstStyle/>
          <a:p>
            <a:r>
              <a:rPr lang="en-US" dirty="0"/>
              <a:t>October 2021</a:t>
            </a:r>
            <a:endParaRPr lang="en-US" dirty="0">
              <a:latin typeface="+mn-lt"/>
            </a:endParaRPr>
          </a:p>
        </p:txBody>
      </p:sp>
      <p:sp>
        <p:nvSpPr>
          <p:cNvPr id="14" name="Footer Placeholder 13">
            <a:extLst>
              <a:ext uri="{FF2B5EF4-FFF2-40B4-BE49-F238E27FC236}">
                <a16:creationId xmlns:a16="http://schemas.microsoft.com/office/drawing/2014/main" id="{66C013EF-5DC5-4064-A454-FE5765EC8EEB}"/>
              </a:ext>
            </a:extLst>
          </p:cNvPr>
          <p:cNvSpPr>
            <a:spLocks noGrp="1"/>
          </p:cNvSpPr>
          <p:nvPr>
            <p:ph type="ftr" sz="quarter" idx="15"/>
          </p:nvPr>
        </p:nvSpPr>
        <p:spPr/>
        <p:txBody>
          <a:bodyPr/>
          <a:lstStyle/>
          <a:p>
            <a:r>
              <a:rPr lang="en-US" dirty="0"/>
              <a:t>CDC Project</a:t>
            </a:r>
            <a:endParaRPr lang="en-US" b="0" dirty="0"/>
          </a:p>
        </p:txBody>
      </p:sp>
      <p:sp>
        <p:nvSpPr>
          <p:cNvPr id="15" name="Slide Number Placeholder 14">
            <a:extLst>
              <a:ext uri="{FF2B5EF4-FFF2-40B4-BE49-F238E27FC236}">
                <a16:creationId xmlns:a16="http://schemas.microsoft.com/office/drawing/2014/main" id="{F6ED5B09-2226-47BA-AF49-03D5596F8D69}"/>
              </a:ext>
            </a:extLst>
          </p:cNvPr>
          <p:cNvSpPr>
            <a:spLocks noGrp="1"/>
          </p:cNvSpPr>
          <p:nvPr>
            <p:ph type="sldNum" sz="quarter" idx="16"/>
          </p:nvPr>
        </p:nvSpPr>
        <p:spPr/>
        <p:txBody>
          <a:bodyPr/>
          <a:lstStyle/>
          <a:p>
            <a:fld id="{294A09A9-5501-47C1-A89A-A340965A2BE2}" type="slidenum">
              <a:rPr lang="en-US" smtClean="0"/>
              <a:pPr/>
              <a:t>4</a:t>
            </a:fld>
            <a:endParaRPr lang="en-US" dirty="0">
              <a:latin typeface="+mn-lt"/>
            </a:endParaRPr>
          </a:p>
        </p:txBody>
      </p:sp>
      <p:sp>
        <p:nvSpPr>
          <p:cNvPr id="23" name="TextBox 22">
            <a:extLst>
              <a:ext uri="{FF2B5EF4-FFF2-40B4-BE49-F238E27FC236}">
                <a16:creationId xmlns:a16="http://schemas.microsoft.com/office/drawing/2014/main" id="{8FDA8CAC-030E-41BA-8356-3F34EEF4455E}"/>
              </a:ext>
            </a:extLst>
          </p:cNvPr>
          <p:cNvSpPr txBox="1"/>
          <p:nvPr/>
        </p:nvSpPr>
        <p:spPr>
          <a:xfrm>
            <a:off x="2465033" y="5128833"/>
            <a:ext cx="7386221" cy="646331"/>
          </a:xfrm>
          <a:prstGeom prst="rect">
            <a:avLst/>
          </a:prstGeom>
          <a:noFill/>
        </p:spPr>
        <p:txBody>
          <a:bodyPr wrap="square" rtlCol="0">
            <a:spAutoFit/>
          </a:bodyPr>
          <a:lstStyle/>
          <a:p>
            <a:pPr algn="ctr"/>
            <a:r>
              <a:rPr lang="en-US" b="1" dirty="0">
                <a:solidFill>
                  <a:schemeClr val="bg1"/>
                </a:solidFill>
                <a:highlight>
                  <a:srgbClr val="FFFF00"/>
                </a:highlight>
              </a:rPr>
              <a:t>Overall, Wake County has a lower percentage of uninsured individuals (9%) when compared to the state at large (12%).</a:t>
            </a:r>
          </a:p>
        </p:txBody>
      </p:sp>
    </p:spTree>
    <p:extLst>
      <p:ext uri="{BB962C8B-B14F-4D97-AF65-F5344CB8AC3E}">
        <p14:creationId xmlns:p14="http://schemas.microsoft.com/office/powerpoint/2010/main" val="35141730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3A36E-DEE7-4EF3-BA18-FD8CB28E8A4B}"/>
              </a:ext>
            </a:extLst>
          </p:cNvPr>
          <p:cNvSpPr>
            <a:spLocks noGrp="1"/>
          </p:cNvSpPr>
          <p:nvPr>
            <p:ph type="title"/>
          </p:nvPr>
        </p:nvSpPr>
        <p:spPr/>
        <p:txBody>
          <a:bodyPr/>
          <a:lstStyle/>
          <a:p>
            <a:r>
              <a:rPr lang="en-US" dirty="0"/>
              <a:t>Gender &amp; Age</a:t>
            </a:r>
          </a:p>
        </p:txBody>
      </p:sp>
      <p:sp>
        <p:nvSpPr>
          <p:cNvPr id="3" name="Text Placeholder 2">
            <a:extLst>
              <a:ext uri="{FF2B5EF4-FFF2-40B4-BE49-F238E27FC236}">
                <a16:creationId xmlns:a16="http://schemas.microsoft.com/office/drawing/2014/main" id="{32FC78E3-28E0-448F-9929-A8458750360F}"/>
              </a:ext>
            </a:extLst>
          </p:cNvPr>
          <p:cNvSpPr>
            <a:spLocks noGrp="1"/>
          </p:cNvSpPr>
          <p:nvPr>
            <p:ph type="body" idx="1"/>
          </p:nvPr>
        </p:nvSpPr>
        <p:spPr/>
        <p:txBody>
          <a:bodyPr>
            <a:noAutofit/>
          </a:bodyPr>
          <a:lstStyle/>
          <a:p>
            <a:r>
              <a:rPr lang="en-US" sz="1500" dirty="0"/>
              <a:t>The ratio of uninsured males to females in Wake County is 1.1 to 1.</a:t>
            </a:r>
          </a:p>
        </p:txBody>
      </p:sp>
      <p:sp>
        <p:nvSpPr>
          <p:cNvPr id="4" name="Text Placeholder 3">
            <a:extLst>
              <a:ext uri="{FF2B5EF4-FFF2-40B4-BE49-F238E27FC236}">
                <a16:creationId xmlns:a16="http://schemas.microsoft.com/office/drawing/2014/main" id="{48620589-E299-4F45-858A-EA2B0D5EA197}"/>
              </a:ext>
            </a:extLst>
          </p:cNvPr>
          <p:cNvSpPr>
            <a:spLocks noGrp="1"/>
          </p:cNvSpPr>
          <p:nvPr>
            <p:ph type="body" idx="10"/>
          </p:nvPr>
        </p:nvSpPr>
        <p:spPr/>
        <p:txBody>
          <a:bodyPr>
            <a:normAutofit/>
          </a:bodyPr>
          <a:lstStyle/>
          <a:p>
            <a:r>
              <a:rPr lang="en-US" sz="1500" dirty="0"/>
              <a:t>Adults aged 19-34 make up the largest cohort.</a:t>
            </a:r>
          </a:p>
        </p:txBody>
      </p:sp>
      <p:sp>
        <p:nvSpPr>
          <p:cNvPr id="7" name="Date Placeholder 6">
            <a:extLst>
              <a:ext uri="{FF2B5EF4-FFF2-40B4-BE49-F238E27FC236}">
                <a16:creationId xmlns:a16="http://schemas.microsoft.com/office/drawing/2014/main" id="{4D4960CD-E36D-4282-926C-11CD0CDBD64E}"/>
              </a:ext>
            </a:extLst>
          </p:cNvPr>
          <p:cNvSpPr>
            <a:spLocks noGrp="1"/>
          </p:cNvSpPr>
          <p:nvPr>
            <p:ph type="dt" sz="half" idx="14"/>
          </p:nvPr>
        </p:nvSpPr>
        <p:spPr/>
        <p:txBody>
          <a:bodyPr/>
          <a:lstStyle/>
          <a:p>
            <a:r>
              <a:rPr lang="en-US" dirty="0"/>
              <a:t>October 2021</a:t>
            </a:r>
            <a:endParaRPr lang="en-US" dirty="0">
              <a:latin typeface="+mn-lt"/>
            </a:endParaRPr>
          </a:p>
        </p:txBody>
      </p:sp>
      <p:sp>
        <p:nvSpPr>
          <p:cNvPr id="8" name="Footer Placeholder 7">
            <a:extLst>
              <a:ext uri="{FF2B5EF4-FFF2-40B4-BE49-F238E27FC236}">
                <a16:creationId xmlns:a16="http://schemas.microsoft.com/office/drawing/2014/main" id="{0DC34EF1-D1FE-4DEC-BB9E-CAE58D97A7EF}"/>
              </a:ext>
            </a:extLst>
          </p:cNvPr>
          <p:cNvSpPr>
            <a:spLocks noGrp="1"/>
          </p:cNvSpPr>
          <p:nvPr>
            <p:ph type="ftr" sz="quarter" idx="15"/>
          </p:nvPr>
        </p:nvSpPr>
        <p:spPr/>
        <p:txBody>
          <a:bodyPr/>
          <a:lstStyle/>
          <a:p>
            <a:r>
              <a:rPr lang="en-US" dirty="0"/>
              <a:t>CDC Project</a:t>
            </a:r>
            <a:endParaRPr lang="en-US" b="0" dirty="0"/>
          </a:p>
        </p:txBody>
      </p:sp>
      <p:sp>
        <p:nvSpPr>
          <p:cNvPr id="9" name="Slide Number Placeholder 8">
            <a:extLst>
              <a:ext uri="{FF2B5EF4-FFF2-40B4-BE49-F238E27FC236}">
                <a16:creationId xmlns:a16="http://schemas.microsoft.com/office/drawing/2014/main" id="{52D054A1-04CD-4198-BE98-33C050FC819A}"/>
              </a:ext>
            </a:extLst>
          </p:cNvPr>
          <p:cNvSpPr>
            <a:spLocks noGrp="1"/>
          </p:cNvSpPr>
          <p:nvPr>
            <p:ph type="sldNum" sz="quarter" idx="16"/>
          </p:nvPr>
        </p:nvSpPr>
        <p:spPr/>
        <p:txBody>
          <a:bodyPr/>
          <a:lstStyle/>
          <a:p>
            <a:fld id="{294A09A9-5501-47C1-A89A-A340965A2BE2}" type="slidenum">
              <a:rPr lang="en-US" smtClean="0"/>
              <a:pPr/>
              <a:t>5</a:t>
            </a:fld>
            <a:endParaRPr lang="en-US" dirty="0">
              <a:latin typeface="+mn-lt"/>
            </a:endParaRPr>
          </a:p>
        </p:txBody>
      </p:sp>
      <p:graphicFrame>
        <p:nvGraphicFramePr>
          <p:cNvPr id="12" name="Content Placeholder 11">
            <a:extLst>
              <a:ext uri="{FF2B5EF4-FFF2-40B4-BE49-F238E27FC236}">
                <a16:creationId xmlns:a16="http://schemas.microsoft.com/office/drawing/2014/main" id="{D6F72123-CAE3-49E8-BF51-3B27AADAF0D6}"/>
              </a:ext>
            </a:extLst>
          </p:cNvPr>
          <p:cNvGraphicFramePr>
            <a:graphicFrameLocks noGrp="1"/>
          </p:cNvGraphicFramePr>
          <p:nvPr>
            <p:ph sz="half" idx="2"/>
            <p:extLst>
              <p:ext uri="{D42A27DB-BD31-4B8C-83A1-F6EECF244321}">
                <p14:modId xmlns:p14="http://schemas.microsoft.com/office/powerpoint/2010/main" val="244253010"/>
              </p:ext>
            </p:extLst>
          </p:nvPr>
        </p:nvGraphicFramePr>
        <p:xfrm>
          <a:off x="712994" y="2503091"/>
          <a:ext cx="5329236" cy="3475845"/>
        </p:xfrm>
        <a:graphic>
          <a:graphicData uri="http://schemas.openxmlformats.org/drawingml/2006/chart">
            <c:chart xmlns:c="http://schemas.openxmlformats.org/drawingml/2006/chart" xmlns:r="http://schemas.openxmlformats.org/officeDocument/2006/relationships" r:id="rId2"/>
          </a:graphicData>
        </a:graphic>
      </p:graphicFrame>
      <mc:AlternateContent xmlns:mc="http://schemas.openxmlformats.org/markup-compatibility/2006">
        <mc:Choice xmlns:cx2="http://schemas.microsoft.com/office/drawing/2015/10/21/chartex" Requires="cx2">
          <p:graphicFrame>
            <p:nvGraphicFramePr>
              <p:cNvPr id="13" name="Chart 12">
                <a:extLst>
                  <a:ext uri="{FF2B5EF4-FFF2-40B4-BE49-F238E27FC236}">
                    <a16:creationId xmlns:a16="http://schemas.microsoft.com/office/drawing/2014/main" id="{3503BDC3-49E7-41C5-8E59-6B91D21326EB}"/>
                  </a:ext>
                </a:extLst>
              </p:cNvPr>
              <p:cNvGraphicFramePr/>
              <p:nvPr>
                <p:extLst>
                  <p:ext uri="{D42A27DB-BD31-4B8C-83A1-F6EECF244321}">
                    <p14:modId xmlns:p14="http://schemas.microsoft.com/office/powerpoint/2010/main" val="1774558822"/>
                  </p:ext>
                </p:extLst>
              </p:nvPr>
            </p:nvGraphicFramePr>
            <p:xfrm>
              <a:off x="6222665" y="2503092"/>
              <a:ext cx="5272252" cy="3583905"/>
            </p:xfrm>
            <a:graphic>
              <a:graphicData uri="http://schemas.microsoft.com/office/drawing/2014/chartex">
                <cx:chart xmlns:cx="http://schemas.microsoft.com/office/drawing/2014/chartex" xmlns:r="http://schemas.openxmlformats.org/officeDocument/2006/relationships" r:id="rId3"/>
              </a:graphicData>
            </a:graphic>
          </p:graphicFrame>
        </mc:Choice>
        <mc:Fallback>
          <p:pic>
            <p:nvPicPr>
              <p:cNvPr id="13" name="Chart 12">
                <a:extLst>
                  <a:ext uri="{FF2B5EF4-FFF2-40B4-BE49-F238E27FC236}">
                    <a16:creationId xmlns:a16="http://schemas.microsoft.com/office/drawing/2014/main" id="{3503BDC3-49E7-41C5-8E59-6B91D21326EB}"/>
                  </a:ext>
                </a:extLst>
              </p:cNvPr>
              <p:cNvPicPr>
                <a:picLocks noGrp="1" noRot="1" noChangeAspect="1" noMove="1" noResize="1" noEditPoints="1" noAdjustHandles="1" noChangeArrowheads="1" noChangeShapeType="1"/>
              </p:cNvPicPr>
              <p:nvPr/>
            </p:nvPicPr>
            <p:blipFill>
              <a:blip r:embed="rId4"/>
              <a:stretch>
                <a:fillRect/>
              </a:stretch>
            </p:blipFill>
            <p:spPr>
              <a:xfrm>
                <a:off x="6222665" y="2503092"/>
                <a:ext cx="5272252" cy="3583905"/>
              </a:xfrm>
              <a:prstGeom prst="rect">
                <a:avLst/>
              </a:prstGeom>
            </p:spPr>
          </p:pic>
        </mc:Fallback>
      </mc:AlternateContent>
    </p:spTree>
    <p:extLst>
      <p:ext uri="{BB962C8B-B14F-4D97-AF65-F5344CB8AC3E}">
        <p14:creationId xmlns:p14="http://schemas.microsoft.com/office/powerpoint/2010/main" val="11507869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05917-C77B-483B-A7C0-471EA156C5A2}"/>
              </a:ext>
            </a:extLst>
          </p:cNvPr>
          <p:cNvSpPr>
            <a:spLocks noGrp="1"/>
          </p:cNvSpPr>
          <p:nvPr>
            <p:ph type="title"/>
          </p:nvPr>
        </p:nvSpPr>
        <p:spPr>
          <a:xfrm>
            <a:off x="964023" y="879063"/>
            <a:ext cx="9140097" cy="610863"/>
          </a:xfrm>
        </p:spPr>
        <p:txBody>
          <a:bodyPr>
            <a:noAutofit/>
          </a:bodyPr>
          <a:lstStyle/>
          <a:p>
            <a:r>
              <a:rPr lang="en-US" dirty="0"/>
              <a:t>Race, Education, Employment</a:t>
            </a:r>
          </a:p>
        </p:txBody>
      </p:sp>
      <p:sp>
        <p:nvSpPr>
          <p:cNvPr id="3" name="Text Placeholder 2">
            <a:extLst>
              <a:ext uri="{FF2B5EF4-FFF2-40B4-BE49-F238E27FC236}">
                <a16:creationId xmlns:a16="http://schemas.microsoft.com/office/drawing/2014/main" id="{BCF526EE-A456-4F49-B3CE-4869578F9F79}"/>
              </a:ext>
            </a:extLst>
          </p:cNvPr>
          <p:cNvSpPr>
            <a:spLocks noGrp="1"/>
          </p:cNvSpPr>
          <p:nvPr>
            <p:ph type="body" idx="1"/>
          </p:nvPr>
        </p:nvSpPr>
        <p:spPr>
          <a:xfrm>
            <a:off x="952500" y="2148979"/>
            <a:ext cx="3464052" cy="650167"/>
          </a:xfrm>
        </p:spPr>
        <p:txBody>
          <a:bodyPr>
            <a:normAutofit/>
          </a:bodyPr>
          <a:lstStyle/>
          <a:p>
            <a:r>
              <a:rPr lang="en-US" sz="1500" dirty="0"/>
              <a:t>White and Black Non-Latinos make up the largest proportions of the uninsured population, at 44% and 28% respectively.</a:t>
            </a:r>
          </a:p>
        </p:txBody>
      </p:sp>
      <p:sp>
        <p:nvSpPr>
          <p:cNvPr id="12" name="Text Placeholder 11">
            <a:extLst>
              <a:ext uri="{FF2B5EF4-FFF2-40B4-BE49-F238E27FC236}">
                <a16:creationId xmlns:a16="http://schemas.microsoft.com/office/drawing/2014/main" id="{1988B92C-07BB-4FB0-B5EA-3B17F12DE7C1}"/>
              </a:ext>
            </a:extLst>
          </p:cNvPr>
          <p:cNvSpPr>
            <a:spLocks noGrp="1"/>
          </p:cNvSpPr>
          <p:nvPr>
            <p:ph type="body" idx="10"/>
          </p:nvPr>
        </p:nvSpPr>
        <p:spPr>
          <a:xfrm>
            <a:off x="4569373" y="2148979"/>
            <a:ext cx="2974428" cy="762039"/>
          </a:xfrm>
        </p:spPr>
        <p:txBody>
          <a:bodyPr>
            <a:normAutofit/>
          </a:bodyPr>
          <a:lstStyle/>
          <a:p>
            <a:r>
              <a:rPr lang="en-US" sz="1500" dirty="0"/>
              <a:t>Over half (56%) of uninsured individuals have a high school diploma.</a:t>
            </a:r>
          </a:p>
        </p:txBody>
      </p:sp>
      <p:sp>
        <p:nvSpPr>
          <p:cNvPr id="14" name="Text Placeholder 13">
            <a:extLst>
              <a:ext uri="{FF2B5EF4-FFF2-40B4-BE49-F238E27FC236}">
                <a16:creationId xmlns:a16="http://schemas.microsoft.com/office/drawing/2014/main" id="{826D8A8C-D1D8-4C4A-8B4F-FA9D353482D5}"/>
              </a:ext>
            </a:extLst>
          </p:cNvPr>
          <p:cNvSpPr>
            <a:spLocks noGrp="1"/>
          </p:cNvSpPr>
          <p:nvPr>
            <p:ph type="body" idx="12"/>
          </p:nvPr>
        </p:nvSpPr>
        <p:spPr>
          <a:xfrm>
            <a:off x="8187017" y="2148979"/>
            <a:ext cx="3901351" cy="884876"/>
          </a:xfrm>
        </p:spPr>
        <p:txBody>
          <a:bodyPr>
            <a:normAutofit/>
          </a:bodyPr>
          <a:lstStyle/>
          <a:p>
            <a:r>
              <a:rPr lang="en-US" sz="1500" dirty="0"/>
              <a:t>Although there is no employment information for 26% of the uninsured population, most individuals work in info/finance or trade industries.</a:t>
            </a:r>
          </a:p>
        </p:txBody>
      </p:sp>
      <p:sp>
        <p:nvSpPr>
          <p:cNvPr id="7" name="Date Placeholder 6">
            <a:extLst>
              <a:ext uri="{FF2B5EF4-FFF2-40B4-BE49-F238E27FC236}">
                <a16:creationId xmlns:a16="http://schemas.microsoft.com/office/drawing/2014/main" id="{AE5D0B9F-D399-4F43-9F04-984DC6DC5D12}"/>
              </a:ext>
            </a:extLst>
          </p:cNvPr>
          <p:cNvSpPr>
            <a:spLocks noGrp="1"/>
          </p:cNvSpPr>
          <p:nvPr>
            <p:ph type="dt" sz="half" idx="14"/>
          </p:nvPr>
        </p:nvSpPr>
        <p:spPr/>
        <p:txBody>
          <a:bodyPr/>
          <a:lstStyle/>
          <a:p>
            <a:r>
              <a:rPr lang="en-US" dirty="0">
                <a:latin typeface="+mn-lt"/>
              </a:rPr>
              <a:t>October 2021</a:t>
            </a:r>
          </a:p>
        </p:txBody>
      </p:sp>
      <p:sp>
        <p:nvSpPr>
          <p:cNvPr id="8" name="Footer Placeholder 7">
            <a:extLst>
              <a:ext uri="{FF2B5EF4-FFF2-40B4-BE49-F238E27FC236}">
                <a16:creationId xmlns:a16="http://schemas.microsoft.com/office/drawing/2014/main" id="{AC6E267E-FF59-4530-A494-E84FAB42713C}"/>
              </a:ext>
            </a:extLst>
          </p:cNvPr>
          <p:cNvSpPr>
            <a:spLocks noGrp="1"/>
          </p:cNvSpPr>
          <p:nvPr>
            <p:ph type="ftr" sz="quarter" idx="15"/>
          </p:nvPr>
        </p:nvSpPr>
        <p:spPr/>
        <p:txBody>
          <a:bodyPr/>
          <a:lstStyle/>
          <a:p>
            <a:r>
              <a:rPr lang="en-US" dirty="0"/>
              <a:t>CDC Project</a:t>
            </a:r>
            <a:endParaRPr lang="en-US" b="0" dirty="0"/>
          </a:p>
        </p:txBody>
      </p:sp>
      <p:sp>
        <p:nvSpPr>
          <p:cNvPr id="9" name="Slide Number Placeholder 8">
            <a:extLst>
              <a:ext uri="{FF2B5EF4-FFF2-40B4-BE49-F238E27FC236}">
                <a16:creationId xmlns:a16="http://schemas.microsoft.com/office/drawing/2014/main" id="{0AAA2663-4853-4E03-B7A7-34B6FADA5136}"/>
              </a:ext>
            </a:extLst>
          </p:cNvPr>
          <p:cNvSpPr>
            <a:spLocks noGrp="1"/>
          </p:cNvSpPr>
          <p:nvPr>
            <p:ph type="sldNum" sz="quarter" idx="16"/>
          </p:nvPr>
        </p:nvSpPr>
        <p:spPr/>
        <p:txBody>
          <a:bodyPr/>
          <a:lstStyle/>
          <a:p>
            <a:fld id="{294A09A9-5501-47C1-A89A-A340965A2BE2}" type="slidenum">
              <a:rPr lang="en-US" smtClean="0"/>
              <a:pPr/>
              <a:t>6</a:t>
            </a:fld>
            <a:endParaRPr lang="en-US" dirty="0">
              <a:latin typeface="+mn-lt"/>
            </a:endParaRPr>
          </a:p>
        </p:txBody>
      </p:sp>
      <p:graphicFrame>
        <p:nvGraphicFramePr>
          <p:cNvPr id="10" name="Chart 9">
            <a:extLst>
              <a:ext uri="{FF2B5EF4-FFF2-40B4-BE49-F238E27FC236}">
                <a16:creationId xmlns:a16="http://schemas.microsoft.com/office/drawing/2014/main" id="{60C44C82-02E1-4A63-9611-49330E88D04C}"/>
              </a:ext>
            </a:extLst>
          </p:cNvPr>
          <p:cNvGraphicFramePr>
            <a:graphicFrameLocks/>
          </p:cNvGraphicFramePr>
          <p:nvPr>
            <p:extLst>
              <p:ext uri="{D42A27DB-BD31-4B8C-83A1-F6EECF244321}">
                <p14:modId xmlns:p14="http://schemas.microsoft.com/office/powerpoint/2010/main" val="3008676663"/>
              </p:ext>
            </p:extLst>
          </p:nvPr>
        </p:nvGraphicFramePr>
        <p:xfrm>
          <a:off x="530352" y="2502263"/>
          <a:ext cx="4039020" cy="3476673"/>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6" name="Chart 15">
            <a:extLst>
              <a:ext uri="{FF2B5EF4-FFF2-40B4-BE49-F238E27FC236}">
                <a16:creationId xmlns:a16="http://schemas.microsoft.com/office/drawing/2014/main" id="{2DA9F894-425F-431C-9E77-D1837954EBE6}"/>
              </a:ext>
            </a:extLst>
          </p:cNvPr>
          <p:cNvGraphicFramePr>
            <a:graphicFrameLocks/>
          </p:cNvGraphicFramePr>
          <p:nvPr>
            <p:extLst>
              <p:ext uri="{D42A27DB-BD31-4B8C-83A1-F6EECF244321}">
                <p14:modId xmlns:p14="http://schemas.microsoft.com/office/powerpoint/2010/main" val="2831105393"/>
              </p:ext>
            </p:extLst>
          </p:nvPr>
        </p:nvGraphicFramePr>
        <p:xfrm>
          <a:off x="4569371" y="2935224"/>
          <a:ext cx="3166453" cy="3575304"/>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0" name="Chart 19">
            <a:extLst>
              <a:ext uri="{FF2B5EF4-FFF2-40B4-BE49-F238E27FC236}">
                <a16:creationId xmlns:a16="http://schemas.microsoft.com/office/drawing/2014/main" id="{0F7A18D1-BA1F-457D-A82D-EEF8F02FCD50}"/>
              </a:ext>
            </a:extLst>
          </p:cNvPr>
          <p:cNvGraphicFramePr>
            <a:graphicFrameLocks/>
          </p:cNvGraphicFramePr>
          <p:nvPr>
            <p:extLst>
              <p:ext uri="{D42A27DB-BD31-4B8C-83A1-F6EECF244321}">
                <p14:modId xmlns:p14="http://schemas.microsoft.com/office/powerpoint/2010/main" val="1933854294"/>
              </p:ext>
            </p:extLst>
          </p:nvPr>
        </p:nvGraphicFramePr>
        <p:xfrm>
          <a:off x="7696622" y="3033855"/>
          <a:ext cx="4318594" cy="3476673"/>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508377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CBDD7D54-87EF-4ECE-A77B-9700ABC6619A}"/>
              </a:ext>
            </a:extLst>
          </p:cNvPr>
          <p:cNvSpPr>
            <a:spLocks noGrp="1"/>
          </p:cNvSpPr>
          <p:nvPr>
            <p:ph type="title"/>
          </p:nvPr>
        </p:nvSpPr>
        <p:spPr>
          <a:xfrm>
            <a:off x="1164763" y="737877"/>
            <a:ext cx="9862473" cy="610863"/>
          </a:xfrm>
        </p:spPr>
        <p:txBody>
          <a:bodyPr>
            <a:normAutofit/>
          </a:bodyPr>
          <a:lstStyle/>
          <a:p>
            <a:pPr algn="ctr"/>
            <a:r>
              <a:rPr lang="en-US" dirty="0"/>
              <a:t>HIU Income vs Federal Poverty Level</a:t>
            </a:r>
          </a:p>
        </p:txBody>
      </p:sp>
      <p:sp>
        <p:nvSpPr>
          <p:cNvPr id="9" name="Date Placeholder 8">
            <a:extLst>
              <a:ext uri="{FF2B5EF4-FFF2-40B4-BE49-F238E27FC236}">
                <a16:creationId xmlns:a16="http://schemas.microsoft.com/office/drawing/2014/main" id="{8F5C259A-DFE9-4204-9DD4-425A47B1690F}"/>
              </a:ext>
            </a:extLst>
          </p:cNvPr>
          <p:cNvSpPr>
            <a:spLocks noGrp="1"/>
          </p:cNvSpPr>
          <p:nvPr>
            <p:ph type="dt" sz="half" idx="11"/>
          </p:nvPr>
        </p:nvSpPr>
        <p:spPr/>
        <p:txBody>
          <a:bodyPr/>
          <a:lstStyle/>
          <a:p>
            <a:r>
              <a:rPr lang="en-US" dirty="0"/>
              <a:t>October 2021</a:t>
            </a:r>
          </a:p>
        </p:txBody>
      </p:sp>
      <p:sp>
        <p:nvSpPr>
          <p:cNvPr id="10" name="Footer Placeholder 9">
            <a:extLst>
              <a:ext uri="{FF2B5EF4-FFF2-40B4-BE49-F238E27FC236}">
                <a16:creationId xmlns:a16="http://schemas.microsoft.com/office/drawing/2014/main" id="{E4CE41DF-EA88-4F7F-96CC-C7BC9B79E298}"/>
              </a:ext>
            </a:extLst>
          </p:cNvPr>
          <p:cNvSpPr>
            <a:spLocks noGrp="1"/>
          </p:cNvSpPr>
          <p:nvPr>
            <p:ph type="ftr" sz="quarter" idx="12"/>
          </p:nvPr>
        </p:nvSpPr>
        <p:spPr/>
        <p:txBody>
          <a:bodyPr/>
          <a:lstStyle/>
          <a:p>
            <a:r>
              <a:rPr lang="en-US" dirty="0"/>
              <a:t>CDC Project</a:t>
            </a:r>
            <a:endParaRPr lang="en-US" b="0" dirty="0"/>
          </a:p>
        </p:txBody>
      </p:sp>
      <p:sp>
        <p:nvSpPr>
          <p:cNvPr id="11" name="Slide Number Placeholder 10">
            <a:extLst>
              <a:ext uri="{FF2B5EF4-FFF2-40B4-BE49-F238E27FC236}">
                <a16:creationId xmlns:a16="http://schemas.microsoft.com/office/drawing/2014/main" id="{3AF54699-FB2A-438D-9AD7-2D9E85BDF940}"/>
              </a:ext>
            </a:extLst>
          </p:cNvPr>
          <p:cNvSpPr>
            <a:spLocks noGrp="1"/>
          </p:cNvSpPr>
          <p:nvPr>
            <p:ph type="sldNum" sz="quarter" idx="13"/>
          </p:nvPr>
        </p:nvSpPr>
        <p:spPr/>
        <p:txBody>
          <a:bodyPr/>
          <a:lstStyle/>
          <a:p>
            <a:fld id="{294A09A9-5501-47C1-A89A-A340965A2BE2}" type="slidenum">
              <a:rPr lang="en-US" smtClean="0"/>
              <a:pPr/>
              <a:t>7</a:t>
            </a:fld>
            <a:endParaRPr lang="en-US" dirty="0">
              <a:latin typeface="+mn-lt"/>
            </a:endParaRPr>
          </a:p>
        </p:txBody>
      </p:sp>
      <p:graphicFrame>
        <p:nvGraphicFramePr>
          <p:cNvPr id="14" name="Chart 13">
            <a:extLst>
              <a:ext uri="{FF2B5EF4-FFF2-40B4-BE49-F238E27FC236}">
                <a16:creationId xmlns:a16="http://schemas.microsoft.com/office/drawing/2014/main" id="{E554B193-A20C-426A-A3D3-78BB5B712D61}"/>
              </a:ext>
            </a:extLst>
          </p:cNvPr>
          <p:cNvGraphicFramePr>
            <a:graphicFrameLocks/>
          </p:cNvGraphicFramePr>
          <p:nvPr>
            <p:extLst>
              <p:ext uri="{D42A27DB-BD31-4B8C-83A1-F6EECF244321}">
                <p14:modId xmlns:p14="http://schemas.microsoft.com/office/powerpoint/2010/main" val="3313037345"/>
              </p:ext>
            </p:extLst>
          </p:nvPr>
        </p:nvGraphicFramePr>
        <p:xfrm>
          <a:off x="1446276" y="1563624"/>
          <a:ext cx="9299448" cy="4553712"/>
        </p:xfrm>
        <a:graphic>
          <a:graphicData uri="http://schemas.openxmlformats.org/drawingml/2006/chart">
            <c:chart xmlns:c="http://schemas.openxmlformats.org/drawingml/2006/chart" xmlns:r="http://schemas.openxmlformats.org/officeDocument/2006/relationships" r:id="rId2"/>
          </a:graphicData>
        </a:graphic>
      </p:graphicFrame>
      <p:sp>
        <p:nvSpPr>
          <p:cNvPr id="15" name="TextBox 14">
            <a:extLst>
              <a:ext uri="{FF2B5EF4-FFF2-40B4-BE49-F238E27FC236}">
                <a16:creationId xmlns:a16="http://schemas.microsoft.com/office/drawing/2014/main" id="{9989B7B5-8589-4BBA-9D7A-7F7864A3F3AC}"/>
              </a:ext>
            </a:extLst>
          </p:cNvPr>
          <p:cNvSpPr txBox="1"/>
          <p:nvPr/>
        </p:nvSpPr>
        <p:spPr>
          <a:xfrm>
            <a:off x="734060" y="1563624"/>
            <a:ext cx="2914650" cy="4524315"/>
          </a:xfrm>
          <a:prstGeom prst="rect">
            <a:avLst/>
          </a:prstGeom>
          <a:noFill/>
        </p:spPr>
        <p:txBody>
          <a:bodyPr wrap="square" rtlCol="0">
            <a:spAutoFit/>
          </a:bodyPr>
          <a:lstStyle/>
          <a:p>
            <a:r>
              <a:rPr lang="en-US" dirty="0">
                <a:solidFill>
                  <a:schemeClr val="bg1"/>
                </a:solidFill>
              </a:rPr>
              <a:t>According to the HHS, Qualified Health Plan (QHP) eligible uninsured adults are aged 19-24 and have a Health Insurance Unit (HIU) income &gt; 138% of the Federal Poverty Level (FPL) in Medicaid expansion states.  </a:t>
            </a:r>
          </a:p>
          <a:p>
            <a:endParaRPr lang="en-US" dirty="0">
              <a:solidFill>
                <a:schemeClr val="bg1"/>
              </a:solidFill>
            </a:endParaRPr>
          </a:p>
          <a:p>
            <a:r>
              <a:rPr lang="en-US" dirty="0">
                <a:solidFill>
                  <a:schemeClr val="bg1"/>
                </a:solidFill>
              </a:rPr>
              <a:t>North Carolina is not covered under this expansion, in which case the cutoff for eligibility is HIU income above 100% of FPL. </a:t>
            </a:r>
          </a:p>
        </p:txBody>
      </p:sp>
      <p:sp>
        <p:nvSpPr>
          <p:cNvPr id="16" name="TextBox 15">
            <a:extLst>
              <a:ext uri="{FF2B5EF4-FFF2-40B4-BE49-F238E27FC236}">
                <a16:creationId xmlns:a16="http://schemas.microsoft.com/office/drawing/2014/main" id="{972EA72E-47E5-4635-9DB9-9F46BE725897}"/>
              </a:ext>
            </a:extLst>
          </p:cNvPr>
          <p:cNvSpPr txBox="1"/>
          <p:nvPr/>
        </p:nvSpPr>
        <p:spPr>
          <a:xfrm>
            <a:off x="9326880" y="1563624"/>
            <a:ext cx="2131060" cy="3970318"/>
          </a:xfrm>
          <a:prstGeom prst="rect">
            <a:avLst/>
          </a:prstGeom>
          <a:noFill/>
        </p:spPr>
        <p:txBody>
          <a:bodyPr wrap="square" rtlCol="0">
            <a:spAutoFit/>
          </a:bodyPr>
          <a:lstStyle/>
          <a:p>
            <a:r>
              <a:rPr lang="en-US" dirty="0">
                <a:solidFill>
                  <a:schemeClr val="bg1"/>
                </a:solidFill>
              </a:rPr>
              <a:t>While this data set does not provide individual level information, estimating from the total numbers show that around 67% of the uninsured population in Wake County may qualify for QHPs, assuming the numbers are taken from adults 19-64.</a:t>
            </a:r>
          </a:p>
        </p:txBody>
      </p:sp>
    </p:spTree>
    <p:extLst>
      <p:ext uri="{BB962C8B-B14F-4D97-AF65-F5344CB8AC3E}">
        <p14:creationId xmlns:p14="http://schemas.microsoft.com/office/powerpoint/2010/main" val="15024585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C80FA085-8A99-457C-A0F2-12F4F36FF597}"/>
              </a:ext>
            </a:extLst>
          </p:cNvPr>
          <p:cNvSpPr>
            <a:spLocks noGrp="1"/>
          </p:cNvSpPr>
          <p:nvPr>
            <p:ph type="title"/>
          </p:nvPr>
        </p:nvSpPr>
        <p:spPr/>
        <p:txBody>
          <a:bodyPr/>
          <a:lstStyle/>
          <a:p>
            <a:r>
              <a:rPr lang="en-US" dirty="0"/>
              <a:t>Implications</a:t>
            </a:r>
          </a:p>
        </p:txBody>
      </p:sp>
      <p:sp>
        <p:nvSpPr>
          <p:cNvPr id="4" name="Date Placeholder 3">
            <a:extLst>
              <a:ext uri="{FF2B5EF4-FFF2-40B4-BE49-F238E27FC236}">
                <a16:creationId xmlns:a16="http://schemas.microsoft.com/office/drawing/2014/main" id="{886D17A2-AD40-4634-B283-A373D5DEE94C}"/>
              </a:ext>
            </a:extLst>
          </p:cNvPr>
          <p:cNvSpPr>
            <a:spLocks noGrp="1"/>
          </p:cNvSpPr>
          <p:nvPr>
            <p:ph type="dt" sz="half" idx="11"/>
          </p:nvPr>
        </p:nvSpPr>
        <p:spPr/>
        <p:txBody>
          <a:bodyPr/>
          <a:lstStyle/>
          <a:p>
            <a:r>
              <a:rPr lang="en-US" dirty="0">
                <a:latin typeface="+mn-lt"/>
              </a:rPr>
              <a:t>October 2021</a:t>
            </a:r>
          </a:p>
        </p:txBody>
      </p:sp>
      <p:sp>
        <p:nvSpPr>
          <p:cNvPr id="5" name="Footer Placeholder 4">
            <a:extLst>
              <a:ext uri="{FF2B5EF4-FFF2-40B4-BE49-F238E27FC236}">
                <a16:creationId xmlns:a16="http://schemas.microsoft.com/office/drawing/2014/main" id="{DC9EC8FF-DA39-42A2-961F-E4CDAA087C2C}"/>
              </a:ext>
            </a:extLst>
          </p:cNvPr>
          <p:cNvSpPr>
            <a:spLocks noGrp="1"/>
          </p:cNvSpPr>
          <p:nvPr>
            <p:ph type="ftr" sz="quarter" idx="12"/>
          </p:nvPr>
        </p:nvSpPr>
        <p:spPr/>
        <p:txBody>
          <a:bodyPr/>
          <a:lstStyle/>
          <a:p>
            <a:r>
              <a:rPr lang="en-US" dirty="0"/>
              <a:t>CDC Project</a:t>
            </a:r>
            <a:endParaRPr lang="en-US" b="0" dirty="0"/>
          </a:p>
        </p:txBody>
      </p:sp>
      <p:sp>
        <p:nvSpPr>
          <p:cNvPr id="6" name="Slide Number Placeholder 5">
            <a:extLst>
              <a:ext uri="{FF2B5EF4-FFF2-40B4-BE49-F238E27FC236}">
                <a16:creationId xmlns:a16="http://schemas.microsoft.com/office/drawing/2014/main" id="{23A5A471-260A-47A3-8AA2-2C37EEA2979B}"/>
              </a:ext>
            </a:extLst>
          </p:cNvPr>
          <p:cNvSpPr>
            <a:spLocks noGrp="1"/>
          </p:cNvSpPr>
          <p:nvPr>
            <p:ph type="sldNum" sz="quarter" idx="13"/>
          </p:nvPr>
        </p:nvSpPr>
        <p:spPr/>
        <p:txBody>
          <a:bodyPr/>
          <a:lstStyle/>
          <a:p>
            <a:fld id="{294A09A9-5501-47C1-A89A-A340965A2BE2}" type="slidenum">
              <a:rPr lang="en-US" smtClean="0"/>
              <a:pPr/>
              <a:t>8</a:t>
            </a:fld>
            <a:endParaRPr lang="en-US" dirty="0">
              <a:latin typeface="+mn-lt"/>
            </a:endParaRPr>
          </a:p>
        </p:txBody>
      </p:sp>
      <p:sp>
        <p:nvSpPr>
          <p:cNvPr id="16" name="TextBox 15">
            <a:extLst>
              <a:ext uri="{FF2B5EF4-FFF2-40B4-BE49-F238E27FC236}">
                <a16:creationId xmlns:a16="http://schemas.microsoft.com/office/drawing/2014/main" id="{E4B3EA98-3EDD-46F0-A137-DE7BF7CEE805}"/>
              </a:ext>
            </a:extLst>
          </p:cNvPr>
          <p:cNvSpPr txBox="1"/>
          <p:nvPr/>
        </p:nvSpPr>
        <p:spPr>
          <a:xfrm>
            <a:off x="875664" y="1719072"/>
            <a:ext cx="10316592" cy="3170099"/>
          </a:xfrm>
          <a:prstGeom prst="rect">
            <a:avLst/>
          </a:prstGeom>
          <a:noFill/>
        </p:spPr>
        <p:txBody>
          <a:bodyPr wrap="square" rtlCol="0">
            <a:spAutoFit/>
          </a:bodyPr>
          <a:lstStyle/>
          <a:p>
            <a:r>
              <a:rPr lang="en-US" sz="2000" dirty="0">
                <a:solidFill>
                  <a:schemeClr val="bg1"/>
                </a:solidFill>
              </a:rPr>
              <a:t>Based on the data provided for Wake County, policymakers in health should focus on providing insurance to young adults (ages 19-34), which is the largest proportion of the current uninsured population. This follows the national trend, based on census data from 2019. However, policies like the Affordable Care Act have already taken steps to ensure that more young people have opportunities to become insured. </a:t>
            </a:r>
          </a:p>
          <a:p>
            <a:endParaRPr lang="en-US" sz="2000" dirty="0">
              <a:solidFill>
                <a:schemeClr val="bg1"/>
              </a:solidFill>
            </a:endParaRPr>
          </a:p>
          <a:p>
            <a:r>
              <a:rPr lang="en-US" sz="2000" dirty="0">
                <a:solidFill>
                  <a:schemeClr val="bg1"/>
                </a:solidFill>
              </a:rPr>
              <a:t>Additionally, seeking to find the relationships between socioeconomic factors and insurance coverage will uncover systemic issues with the way American health insurance is provided. This will need in depth review, such as through cross-sectional studies and checking trends over time.</a:t>
            </a:r>
          </a:p>
        </p:txBody>
      </p:sp>
    </p:spTree>
    <p:extLst>
      <p:ext uri="{BB962C8B-B14F-4D97-AF65-F5344CB8AC3E}">
        <p14:creationId xmlns:p14="http://schemas.microsoft.com/office/powerpoint/2010/main" val="253568176"/>
      </p:ext>
    </p:extLst>
  </p:cSld>
  <p:clrMapOvr>
    <a:masterClrMapping/>
  </p:clrMapOvr>
</p:sld>
</file>

<file path=ppt/theme/theme1.xml><?xml version="1.0" encoding="utf-8"?>
<a:theme xmlns:a="http://schemas.openxmlformats.org/drawingml/2006/main" name="Theme1">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Custom 175">
      <a:majorFont>
        <a:latin typeface="Franklin Gothic Demi"/>
        <a:ea typeface=""/>
        <a:cs typeface=""/>
      </a:majorFont>
      <a:minorFont>
        <a:latin typeface="Franklin Gothic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wissPresentation C_Win32_MW_JS_SL_v2.potx" id="{230A82CA-9023-4220-9E5B-0E652CF31B20}" vid="{96196EC2-C392-482E-BF29-9BD12A62668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9EC1AB0-9704-404D-B6D3-819D938AC55B}">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1D20B6E4-879E-4E6C-BDE7-261540CD3765}">
  <ds:schemaRefs>
    <ds:schemaRef ds:uri="http://schemas.microsoft.com/sharepoint/v3/contenttype/forms"/>
  </ds:schemaRefs>
</ds:datastoreItem>
</file>

<file path=customXml/itemProps3.xml><?xml version="1.0" encoding="utf-8"?>
<ds:datastoreItem xmlns:ds="http://schemas.openxmlformats.org/officeDocument/2006/customXml" ds:itemID="{94F21D10-BD83-491A-AAA6-945C2DB1EB0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Geometric annual presentation</Template>
  <TotalTime>87</TotalTime>
  <Words>560</Words>
  <Application>Microsoft Office PowerPoint</Application>
  <PresentationFormat>Widescreen</PresentationFormat>
  <Paragraphs>60</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Franklin Gothic Book</vt:lpstr>
      <vt:lpstr>Franklin Gothic Demi</vt:lpstr>
      <vt:lpstr>Wingdings</vt:lpstr>
      <vt:lpstr>Theme1</vt:lpstr>
      <vt:lpstr>(My audio recording wasn’t working! But the information on these slides is what I was preparing to present. Thanks!)</vt:lpstr>
      <vt:lpstr>Demographics of the Uninsured Population of Wake County, NC (2019)</vt:lpstr>
      <vt:lpstr>Contents</vt:lpstr>
      <vt:lpstr>Overview</vt:lpstr>
      <vt:lpstr>Gender &amp; Age</vt:lpstr>
      <vt:lpstr>Race, Education, Employment</vt:lpstr>
      <vt:lpstr>HIU Income vs Federal Poverty Level</vt:lpstr>
      <vt:lpstr>Implications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Demographics of the Uninsured Population of Wake County, NC (2019)</dc:title>
  <dc:creator>Lucia Wang</dc:creator>
  <cp:lastModifiedBy>Lucia Wang</cp:lastModifiedBy>
  <cp:revision>15</cp:revision>
  <dcterms:created xsi:type="dcterms:W3CDTF">2021-10-02T19:27:22Z</dcterms:created>
  <dcterms:modified xsi:type="dcterms:W3CDTF">2021-10-02T20:54:44Z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