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9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2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3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8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2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4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2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3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8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2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2DC0CB-8855-4A89-94A2-C9BBDD178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705" b="94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99603B-01F2-479A-900B-D6DEA429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263650"/>
            <a:ext cx="7113494" cy="1880480"/>
          </a:xfrm>
        </p:spPr>
        <p:txBody>
          <a:bodyPr>
            <a:normAutofit/>
          </a:bodyPr>
          <a:lstStyle/>
          <a:p>
            <a:r>
              <a:rPr lang="pl-PL" b="1">
                <a:latin typeface="Aharoni" panose="02010803020104030203" pitchFamily="2" charset="-79"/>
                <a:cs typeface="Aharoni" panose="02010803020104030203" pitchFamily="2" charset="-79"/>
              </a:rPr>
              <a:t>ABALONE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20D8CE-E9C6-407D-86CA-D1481B53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anchor="t">
            <a:normAutofit/>
          </a:bodyPr>
          <a:lstStyle/>
          <a:p>
            <a:r>
              <a:rPr lang="pl-PL" dirty="0"/>
              <a:t>Autor: Wojciech Łukomski</a:t>
            </a: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70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FCA2786-8165-54EE-8A62-6B3A46F7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3" y="306834"/>
            <a:ext cx="7681609" cy="534212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05A3EFC-F659-F16A-FBE3-4FBB6B441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035" y="1875336"/>
            <a:ext cx="3204252" cy="24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4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F9393E-97DC-F847-2B6D-164A9047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17172"/>
            <a:ext cx="10905066" cy="39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383BDE-42FB-D2C9-0D2E-48F72472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5" y="365709"/>
            <a:ext cx="5190794" cy="532389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69FFA54-7F5B-54F4-BE1A-4C6834071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709"/>
            <a:ext cx="4876800" cy="53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6020182-EF92-018B-E1A9-93D5CF40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6" y="1646518"/>
            <a:ext cx="10522048" cy="74398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94CE6F-9AE5-D16E-5537-235A62E0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69" y="3409727"/>
            <a:ext cx="6804062" cy="11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194CE6F-9AE5-D16E-5537-235A62E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4" y="450628"/>
            <a:ext cx="6246831" cy="10924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B24F6C9-A71F-0E4C-5547-521AD374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918" y="2376724"/>
            <a:ext cx="6576163" cy="26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194CE6F-9AE5-D16E-5537-235A62E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4" y="450628"/>
            <a:ext cx="6246831" cy="109249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F4FD7E4-AF28-639C-B146-43352BC2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31" y="2120869"/>
            <a:ext cx="7115137" cy="34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194CE6F-9AE5-D16E-5537-235A62E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4" y="450628"/>
            <a:ext cx="6246831" cy="10924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52EF9BB-B93E-02FF-4627-E9AEC8AB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76" y="2475087"/>
            <a:ext cx="7582645" cy="31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194CE6F-9AE5-D16E-5537-235A62E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4" y="450628"/>
            <a:ext cx="6246831" cy="109249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59A2290-0AEE-A969-C2BC-90713DA7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36" y="2540000"/>
            <a:ext cx="8625527" cy="306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D975F7-B942-470C-8CB1-B9346037F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5" b="941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2C9243-4B72-473C-A4A1-EBDFEC1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pl-PL" b="1"/>
              <a:t>Przygotowanie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D216C7-CCB4-429C-B6D8-48CD2CDD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pl-PL"/>
              <a:t>Plansza: sześciobok o boku 5 oczek</a:t>
            </a:r>
          </a:p>
          <a:p>
            <a:pPr marL="342900" indent="-342900" algn="ctr">
              <a:buFontTx/>
              <a:buChar char="-"/>
            </a:pPr>
            <a:r>
              <a:rPr lang="pl-PL"/>
              <a:t>Białe i czarne kulki w formacji: 5-6-3</a:t>
            </a:r>
          </a:p>
          <a:p>
            <a:pPr marL="342900" indent="-342900" algn="ctr">
              <a:buFontTx/>
              <a:buChar char="-"/>
            </a:pPr>
            <a:r>
              <a:rPr lang="pl-PL"/>
              <a:t>Obszar poza planszą jest wyłączony z gry</a:t>
            </a:r>
          </a:p>
          <a:p>
            <a:pPr marL="342900" indent="-342900" algn="ctr">
              <a:buFontTx/>
              <a:buChar char="-"/>
            </a:pPr>
            <a:endParaRPr lang="pl-PL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9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2C9243-4B72-473C-A4A1-EBDFEC1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5836920" cy="1288884"/>
          </a:xfrm>
        </p:spPr>
        <p:txBody>
          <a:bodyPr anchor="b">
            <a:normAutofit/>
          </a:bodyPr>
          <a:lstStyle/>
          <a:p>
            <a:pPr algn="ctr"/>
            <a:r>
              <a:rPr lang="pl-PL" b="1" dirty="0"/>
              <a:t>Ruch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D216C7-CCB4-429C-B6D8-48CD2CDD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529" y="2732545"/>
            <a:ext cx="5384169" cy="3232826"/>
          </a:xfrm>
        </p:spPr>
        <p:txBody>
          <a:bodyPr anchor="t"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pl-PL"/>
              <a:t>Wybranie odpowiednich kulek</a:t>
            </a:r>
          </a:p>
          <a:p>
            <a:pPr marL="342900" indent="-342900" algn="ctr">
              <a:buFontTx/>
              <a:buChar char="-"/>
            </a:pPr>
            <a:r>
              <a:rPr lang="pl-PL"/>
              <a:t>Po najechaniu na wybraną kulkę pojawiają się strzałki pokazujące wybrany ruch</a:t>
            </a:r>
          </a:p>
          <a:p>
            <a:pPr marL="342900" indent="-342900" algn="ctr">
              <a:buFontTx/>
              <a:buChar char="-"/>
            </a:pPr>
            <a:r>
              <a:rPr lang="pl-PL"/>
              <a:t>Zatwierdzenie ruchu</a:t>
            </a:r>
          </a:p>
          <a:p>
            <a:pPr marL="342900" indent="-342900" algn="ctr">
              <a:buFontTx/>
              <a:buChar char="-"/>
            </a:pPr>
            <a:r>
              <a:rPr lang="pl-PL"/>
              <a:t>Ruchy na przemian(czarne, białe)</a:t>
            </a:r>
          </a:p>
          <a:p>
            <a:pPr marL="342900" indent="-342900" algn="ctr">
              <a:buFontTx/>
              <a:buChar char="-"/>
            </a:pPr>
            <a:endParaRPr lang="pl-PL" dirty="0"/>
          </a:p>
        </p:txBody>
      </p:sp>
      <p:grpSp>
        <p:nvGrpSpPr>
          <p:cNvPr id="47" name="Group 38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CF32C166-8E3D-9F7C-F90F-8F3CB56C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49" y="1756547"/>
            <a:ext cx="4059851" cy="35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57266-7B60-4B82-A36E-5ECB7773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2C9243-4B72-473C-A4A1-EBDFEC1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pl-PL" b="1"/>
              <a:t>Zasady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D216C7-CCB4-429C-B6D8-48CD2CDD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 lnSpcReduction="10000"/>
          </a:bodyPr>
          <a:lstStyle/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pl-PL" sz="1600" dirty="0"/>
              <a:t>Można przesunąć 1,2 lub 3 kulki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pl-PL" sz="1600" dirty="0"/>
              <a:t>Przesunięcie tylko o 1 pole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pl-PL" sz="1600" dirty="0"/>
              <a:t>Grupę kulek może przesunąć jedynie grupa, w której znajduje się więcej kulek(max 3)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pl-PL" sz="1600" dirty="0"/>
              <a:t>Nie można pchać swoich kulek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r>
              <a:rPr lang="pl-PL" sz="1600" dirty="0"/>
              <a:t>Wygrywa ten, co wykluczy z gry 6 kulek przeciwnika</a:t>
            </a:r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endParaRPr lang="pl-PL" sz="14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endParaRPr lang="pl-PL" sz="1400" dirty="0"/>
          </a:p>
          <a:p>
            <a:pPr marL="342900" indent="-342900" algn="ctr">
              <a:lnSpc>
                <a:spcPct val="100000"/>
              </a:lnSpc>
              <a:buFontTx/>
              <a:buChar char="-"/>
            </a:pPr>
            <a:endParaRPr lang="pl-PL" sz="1400" dirty="0"/>
          </a:p>
        </p:txBody>
      </p:sp>
      <p:grpSp>
        <p:nvGrpSpPr>
          <p:cNvPr id="81" name="Group 7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02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873E7E1-34A8-E535-5E2D-C7DFAAF3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6" y="200219"/>
            <a:ext cx="9076948" cy="64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BA6BB30-C33A-6E37-508E-5350090B4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045" y="643467"/>
            <a:ext cx="10047909" cy="487323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17C33A2-2732-3526-9B20-40E4BDCC233C}"/>
              </a:ext>
            </a:extLst>
          </p:cNvPr>
          <p:cNvSpPr txBox="1"/>
          <p:nvPr/>
        </p:nvSpPr>
        <p:spPr>
          <a:xfrm>
            <a:off x="8290560" y="883920"/>
            <a:ext cx="250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Pełny mini-</a:t>
            </a:r>
            <a:r>
              <a:rPr lang="pl-PL" dirty="0" err="1"/>
              <a:t>maks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Obcięty mini-</a:t>
            </a:r>
            <a:r>
              <a:rPr lang="pl-PL" dirty="0" err="1"/>
              <a:t>maks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26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0E8AD6F-C1E1-0A77-FC5C-D112760CA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491C3BA-7C07-98FC-E0C3-53ED2ED88061}"/>
              </a:ext>
            </a:extLst>
          </p:cNvPr>
          <p:cNvSpPr txBox="1"/>
          <p:nvPr/>
        </p:nvSpPr>
        <p:spPr>
          <a:xfrm>
            <a:off x="8544560" y="9550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Algorytm Alfa-Beta</a:t>
            </a:r>
          </a:p>
        </p:txBody>
      </p:sp>
    </p:spTree>
    <p:extLst>
      <p:ext uri="{BB962C8B-B14F-4D97-AF65-F5344CB8AC3E}">
        <p14:creationId xmlns:p14="http://schemas.microsoft.com/office/powerpoint/2010/main" val="33410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F83125-0A53-19B6-EF9A-06D60BFF8ED6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Odległość</a:t>
            </a:r>
            <a:r>
              <a:rPr lang="en-US" dirty="0"/>
              <a:t> </a:t>
            </a:r>
            <a:r>
              <a:rPr lang="en-US" dirty="0" err="1"/>
              <a:t>przeciwnika</a:t>
            </a:r>
            <a:r>
              <a:rPr lang="en-US" dirty="0"/>
              <a:t> od </a:t>
            </a:r>
            <a:r>
              <a:rPr lang="pl-PL" dirty="0"/>
              <a:t>ś</a:t>
            </a:r>
            <a:r>
              <a:rPr lang="en-US" dirty="0" err="1"/>
              <a:t>rodka</a:t>
            </a:r>
            <a:r>
              <a:rPr lang="en-US" dirty="0"/>
              <a:t> </a:t>
            </a:r>
            <a:r>
              <a:rPr lang="en-US" dirty="0" err="1"/>
              <a:t>planszy</a:t>
            </a:r>
            <a:endParaRPr lang="en-US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Odległość</a:t>
            </a:r>
            <a:r>
              <a:rPr lang="en-US" dirty="0"/>
              <a:t> </a:t>
            </a:r>
            <a:r>
              <a:rPr lang="en-US" dirty="0" err="1"/>
              <a:t>własnych</a:t>
            </a:r>
            <a:r>
              <a:rPr lang="en-US" dirty="0"/>
              <a:t> </a:t>
            </a:r>
            <a:r>
              <a:rPr lang="en-US" dirty="0" err="1"/>
              <a:t>kul</a:t>
            </a:r>
            <a:r>
              <a:rPr lang="en-US" dirty="0"/>
              <a:t> od </a:t>
            </a:r>
            <a:r>
              <a:rPr lang="en-US" dirty="0" err="1"/>
              <a:t>środka</a:t>
            </a:r>
            <a:r>
              <a:rPr lang="en-US" dirty="0"/>
              <a:t> </a:t>
            </a:r>
            <a:r>
              <a:rPr lang="en-US" dirty="0" err="1"/>
              <a:t>planszy</a:t>
            </a:r>
            <a:endParaRPr lang="en-US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kul</a:t>
            </a:r>
            <a:r>
              <a:rPr lang="en-US" dirty="0"/>
              <a:t> </a:t>
            </a:r>
            <a:r>
              <a:rPr lang="en-US" dirty="0" err="1"/>
              <a:t>sąsiadujących</a:t>
            </a:r>
            <a:r>
              <a:rPr lang="en-US" dirty="0"/>
              <a:t> ze </a:t>
            </a:r>
            <a:r>
              <a:rPr lang="en-US" dirty="0" err="1"/>
              <a:t>sobą</a:t>
            </a:r>
            <a:r>
              <a:rPr lang="en-US" dirty="0"/>
              <a:t> w </a:t>
            </a:r>
            <a:r>
              <a:rPr lang="en-US" dirty="0" err="1"/>
              <a:t>obu</a:t>
            </a:r>
            <a:r>
              <a:rPr lang="en-US" dirty="0"/>
              <a:t> </a:t>
            </a:r>
            <a:r>
              <a:rPr lang="en-US" dirty="0" err="1"/>
              <a:t>kolorach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49AD407F-A59F-BC75-5A42-B8EC8E7D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9" r="1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0627BC-5C1E-B97F-0012-EAE6CBD9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49015"/>
            <a:ext cx="10905066" cy="4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43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5252</TotalTime>
  <Words>124</Words>
  <Application>Microsoft Office PowerPoint</Application>
  <PresentationFormat>Panoramiczny</PresentationFormat>
  <Paragraphs>24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Aharoni</vt:lpstr>
      <vt:lpstr>Arial</vt:lpstr>
      <vt:lpstr>Bembo</vt:lpstr>
      <vt:lpstr>Gill Sans MT</vt:lpstr>
      <vt:lpstr>AdornVTI</vt:lpstr>
      <vt:lpstr>Galeria</vt:lpstr>
      <vt:lpstr>ABALONE</vt:lpstr>
      <vt:lpstr>Przygotowanie</vt:lpstr>
      <vt:lpstr>Ruch</vt:lpstr>
      <vt:lpstr>Zasady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</dc:title>
  <dc:creator>Wojciech Łukomski</dc:creator>
  <cp:lastModifiedBy>Wojciech Łukomski</cp:lastModifiedBy>
  <cp:revision>9</cp:revision>
  <dcterms:created xsi:type="dcterms:W3CDTF">2022-03-23T09:54:27Z</dcterms:created>
  <dcterms:modified xsi:type="dcterms:W3CDTF">2023-01-24T17:45:46Z</dcterms:modified>
</cp:coreProperties>
</file>