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9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353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9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740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9652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38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4678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73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6840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555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3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33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40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80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73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135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22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456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CDEDAF-14B2-4DBE-8564-276D42205C11}" type="datetimeFigureOut">
              <a:rPr lang="de-AT" smtClean="0"/>
              <a:t>26.01.2017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5CCA5F-0C50-4589-B958-D50E6D8C225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721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OAuth2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Thomas Herzog, Roman Lumetsberger, Wolfgang Lumetsberger</a:t>
            </a:r>
          </a:p>
        </p:txBody>
      </p:sp>
    </p:spTree>
    <p:extLst>
      <p:ext uri="{BB962C8B-B14F-4D97-AF65-F5344CB8AC3E}">
        <p14:creationId xmlns:p14="http://schemas.microsoft.com/office/powerpoint/2010/main" val="271525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OAuth2</a:t>
            </a:r>
          </a:p>
        </p:txBody>
      </p:sp>
      <p:sp>
        <p:nvSpPr>
          <p:cNvPr id="7" name="AutoShape 8" descr="https://techannotation.files.wordpress.com/2014/04/oauth12.jpg"/>
          <p:cNvSpPr>
            <a:spLocks noChangeAspect="1" noChangeArrowheads="1"/>
          </p:cNvSpPr>
          <p:nvPr/>
        </p:nvSpPr>
        <p:spPr bwMode="auto">
          <a:xfrm>
            <a:off x="5943600" y="3276600"/>
            <a:ext cx="46291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32" y="2019300"/>
            <a:ext cx="6531973" cy="46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Praxis-Beispiel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Spring Boot MVC Applikation </a:t>
            </a:r>
          </a:p>
          <a:p>
            <a:r>
              <a:rPr lang="de-AT" dirty="0"/>
              <a:t>Authentifizierung über Microsoft Identity Server 4</a:t>
            </a:r>
          </a:p>
          <a:p>
            <a:r>
              <a:rPr lang="de-AT" dirty="0"/>
              <a:t>Authentifizierung über Facebook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24" y="112394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26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20392573">
            <a:off x="3215719" y="4467845"/>
            <a:ext cx="10018713" cy="1752599"/>
          </a:xfrm>
        </p:spPr>
        <p:txBody>
          <a:bodyPr/>
          <a:lstStyle/>
          <a:p>
            <a:r>
              <a:rPr lang="de-AT" dirty="0"/>
              <a:t>Danke für eure </a:t>
            </a:r>
            <a:br>
              <a:rPr lang="de-AT" dirty="0"/>
            </a:br>
            <a:r>
              <a:rPr lang="de-AT" dirty="0"/>
              <a:t>Aufmerksamkeit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 rot="763647">
            <a:off x="869792" y="121877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/>
              <a:t>Fragen ?</a:t>
            </a:r>
          </a:p>
        </p:txBody>
      </p:sp>
    </p:spTree>
    <p:extLst>
      <p:ext uri="{BB962C8B-B14F-4D97-AF65-F5344CB8AC3E}">
        <p14:creationId xmlns:p14="http://schemas.microsoft.com/office/powerpoint/2010/main" val="3549572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31</Words>
  <Application>Microsoft Office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OAuth2</vt:lpstr>
      <vt:lpstr>Was ist OAuth2</vt:lpstr>
      <vt:lpstr>Praxis-Beispiel</vt:lpstr>
      <vt:lpstr>PowerPoint-Präsentation</vt:lpstr>
      <vt:lpstr>Danke für eure 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>Wolfgang Lumetsberger</dc:creator>
  <cp:lastModifiedBy>Wolfgang Lumetsberger</cp:lastModifiedBy>
  <cp:revision>3</cp:revision>
  <dcterms:created xsi:type="dcterms:W3CDTF">2017-01-26T14:02:18Z</dcterms:created>
  <dcterms:modified xsi:type="dcterms:W3CDTF">2017-01-26T14:33:54Z</dcterms:modified>
</cp:coreProperties>
</file>