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61" r:id="rId6"/>
    <p:sldId id="265" r:id="rId7"/>
    <p:sldId id="266" r:id="rId8"/>
    <p:sldId id="258" r:id="rId9"/>
    <p:sldId id="259" r:id="rId10"/>
    <p:sldId id="26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B5C0-CB4F-409B-AE66-5C675F38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8A20E0-A842-4490-980C-D619AB217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E99CF-97F4-49E2-A7F5-513D0AE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538D8-42B8-4F38-9B6B-07B1C464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EED92-817E-472A-9B43-F6E166FC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11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55FA5-6C25-4DEF-89FC-BDDCC183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79055-044A-42EF-8F96-68AD84DC7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B0A2E-FA81-440C-BC84-2D73A04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C54B9-ABF3-4E02-8189-04564F3B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505E2-379A-4F02-8A69-E19D3616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7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26E489-92CF-44E6-BEE9-59E5F51E1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5DE5BC-C54E-4236-ABAC-32DF51D3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BA959-211B-4FA6-85FF-0BFD6368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5E3F2-7109-4DE7-B4B4-B048D124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9D218-B8BA-4636-A198-C266B6AE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24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47856-491F-47D5-A1CD-C565BB25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81634-BBB2-4B4E-8DDD-A5018972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3C5DE-9815-420D-A079-CA6E8E28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328C5-EA3A-41C9-9031-5C38B1D0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921D7-9A43-466A-BD54-028C6D8E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96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2DEA-A12F-4CA8-A279-5D5C567B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1502D9-8BA7-48E8-8742-88FC6D2F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66059-3F00-4D22-B675-43B6004E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1766E-A850-4C5D-B207-BBA92924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75B81-F88C-4E5F-9946-5E26863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053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2235-6875-4E86-9931-044450C9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E006A-20E9-4646-B0F5-F947B82A1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B6EC17-ED29-431E-8354-58DEA0C8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F3E18E-2A80-4326-9BCD-438DE10E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172027-86FF-42A9-9B0E-B3057EEB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8D43FE-F04E-4F3A-BE92-5D42008F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993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C71FF-0669-4C7C-BCAA-A67B9546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44F080-88C2-4F5D-A091-F6FC40E5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47AFA-38B8-4E72-B970-0CD1D082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4B4542-1A9E-461F-BE10-DBC685B46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6B1D11-B219-4EFC-A6CC-22FDCA6C7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3635D4-DF34-463C-A5EA-5D798279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540DE0-7A92-41E8-8CE1-63738D3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E6B85E-FAE5-43C4-A53A-837F4A42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8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C99D-A2F4-4C51-8978-CC8C5BEC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104F6D-7775-464C-B21B-5FF55DD8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1DB6FE-B4A2-455D-A297-8F8B28D5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141FB2-FD32-41FA-9199-4D7518AA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90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9DC0FE-B3F8-446A-AD89-449B82EF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246886-FFEC-455F-9B6C-71572618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C7B8B-B8C6-426A-B5DF-B0CF122E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21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D0FF-5FC3-40DB-9D2E-91A17CAA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11CBA-7C1C-4A48-B068-C459A96C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A563D-5260-4DCD-989D-19CE4DBF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00CDF-7280-44FA-A056-2AD65D44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C66622-FE8E-480E-A84B-51AB86CF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175D30-FAA0-4ABC-B840-8D45006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79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E360D-9818-4C23-BC36-572D267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6CA2D5-92C6-4516-9713-B0A4948D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6B398-B9ED-4A92-BB8D-9BB9EF9A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C5C24-36DA-4DB3-A672-82175135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079AA1-8D24-4BE6-AE26-EA077670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D8CBC-C42D-4DD5-A03F-EA509ECA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94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F1FE18-720E-4A63-AC91-179A15CB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72CEE-5784-4F18-874B-7177576F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4A8A5-6F6C-4B23-A817-CA08C05A0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D50A-2EAF-4907-BBAC-A49FA7DA271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49F56-1F1F-4B7B-989F-639CC8D2A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F77925-F3F8-45F1-9C19-2A9793E9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1A20-BFBF-429B-A426-5AF3B3C8C8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3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74053B39-2B03-4B92-AD4C-BEC7807B355E}"/>
              </a:ext>
            </a:extLst>
          </p:cNvPr>
          <p:cNvSpPr/>
          <p:nvPr/>
        </p:nvSpPr>
        <p:spPr>
          <a:xfrm>
            <a:off x="909372" y="2374243"/>
            <a:ext cx="1770077" cy="1442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ACE</a:t>
            </a:r>
            <a:endParaRPr lang="es-PE" sz="4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07174-E7B7-46EE-A1D9-90998598E364}"/>
              </a:ext>
            </a:extLst>
          </p:cNvPr>
          <p:cNvSpPr/>
          <p:nvPr/>
        </p:nvSpPr>
        <p:spPr>
          <a:xfrm>
            <a:off x="1774527" y="4700565"/>
            <a:ext cx="1971413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MANTENIMIENTO DE CONTACTOS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D6EBD49-2B97-4E8E-B1E6-86D4432E8F8B}"/>
              </a:ext>
            </a:extLst>
          </p:cNvPr>
          <p:cNvSpPr/>
          <p:nvPr/>
        </p:nvSpPr>
        <p:spPr>
          <a:xfrm>
            <a:off x="3745940" y="5037215"/>
            <a:ext cx="838899" cy="503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519DF9-A4F3-4529-A1C5-BC506FE7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69" y="4938939"/>
            <a:ext cx="4593044" cy="60376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27BA652-7343-41BA-87E1-33D28BAC76D6}"/>
              </a:ext>
            </a:extLst>
          </p:cNvPr>
          <p:cNvSpPr txBox="1"/>
          <p:nvPr/>
        </p:nvSpPr>
        <p:spPr>
          <a:xfrm>
            <a:off x="1558212" y="666601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COMUNICACIÓN A CONTACTOS PARA </a:t>
            </a:r>
            <a:r>
              <a:rPr lang="es-ES" sz="2000" b="1" dirty="0" err="1"/>
              <a:t>ACEs</a:t>
            </a:r>
            <a:r>
              <a:rPr lang="es-ES" sz="2000" b="1" dirty="0"/>
              <a:t> VINCULADAS A PROCESOS DE EXPORTACION</a:t>
            </a:r>
            <a:endParaRPr lang="es-PE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986182-42F5-4192-BD98-1B73C7F1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30" y="1403361"/>
            <a:ext cx="7809749" cy="293200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0D32721-F859-4122-8E8E-6763EE9799E4}"/>
              </a:ext>
            </a:extLst>
          </p:cNvPr>
          <p:cNvSpPr/>
          <p:nvPr/>
        </p:nvSpPr>
        <p:spPr>
          <a:xfrm>
            <a:off x="2688780" y="2833944"/>
            <a:ext cx="838899" cy="503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002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B138E1-19F2-4D3C-9AF5-858BC1DF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11" y="739950"/>
            <a:ext cx="9639825" cy="2689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1F5F52-4252-4274-8180-C502EBBD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3641535"/>
            <a:ext cx="8515350" cy="27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27BA652-7343-41BA-87E1-33D28BAC76D6}"/>
              </a:ext>
            </a:extLst>
          </p:cNvPr>
          <p:cNvSpPr txBox="1"/>
          <p:nvPr/>
        </p:nvSpPr>
        <p:spPr>
          <a:xfrm>
            <a:off x="1558212" y="666601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COMUNICACIÓN A CONTACTOS PARA </a:t>
            </a:r>
            <a:r>
              <a:rPr lang="es-ES" sz="2000" b="1" dirty="0" err="1"/>
              <a:t>ACEs</a:t>
            </a:r>
            <a:r>
              <a:rPr lang="es-ES" sz="2000" b="1" dirty="0"/>
              <a:t> VINCULADAS A PROCESOS DE EXPORTACION</a:t>
            </a:r>
            <a:endParaRPr lang="es-PE" sz="2000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36D9BAE-B4C4-4809-A23E-07A22983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51" y="1114048"/>
            <a:ext cx="3263318" cy="42896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85ABAA8-3BE4-4B41-81A4-B4A96B623926}"/>
              </a:ext>
            </a:extLst>
          </p:cNvPr>
          <p:cNvSpPr/>
          <p:nvPr/>
        </p:nvSpPr>
        <p:spPr>
          <a:xfrm>
            <a:off x="1558212" y="3639817"/>
            <a:ext cx="1971413" cy="1107347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FF0000"/>
                </a:solidFill>
              </a:rPr>
              <a:t>TIPO 2</a:t>
            </a:r>
          </a:p>
          <a:p>
            <a:pPr algn="ctr"/>
            <a:r>
              <a:rPr lang="es-ES" sz="1600" b="1" dirty="0">
                <a:solidFill>
                  <a:srgbClr val="FF0000"/>
                </a:solidFill>
              </a:rPr>
              <a:t>EXTERNO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PERSONAL DE OPERADORES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832D4B-A425-4C5F-B7D5-FB4A5AA79635}"/>
              </a:ext>
            </a:extLst>
          </p:cNvPr>
          <p:cNvSpPr/>
          <p:nvPr/>
        </p:nvSpPr>
        <p:spPr>
          <a:xfrm>
            <a:off x="4916662" y="3639816"/>
            <a:ext cx="1971413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2">
                    <a:lumMod val="75000"/>
                  </a:schemeClr>
                </a:solidFill>
              </a:rPr>
              <a:t>TIPO 1</a:t>
            </a:r>
          </a:p>
          <a:p>
            <a:pPr algn="ctr"/>
            <a:r>
              <a:rPr lang="es-ES" sz="1600" b="1" dirty="0">
                <a:solidFill>
                  <a:schemeClr val="bg2">
                    <a:lumMod val="75000"/>
                  </a:schemeClr>
                </a:solidFill>
              </a:rPr>
              <a:t>INTERNO</a:t>
            </a:r>
          </a:p>
          <a:p>
            <a:pPr algn="ctr"/>
            <a:r>
              <a:rPr lang="es-ES" sz="1600" b="1" dirty="0">
                <a:solidFill>
                  <a:schemeClr val="bg2">
                    <a:lumMod val="75000"/>
                  </a:schemeClr>
                </a:solidFill>
              </a:rPr>
              <a:t>FUNCIONARIO ADUANERO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D79B1B-35B8-4AA7-9F1F-0B022C4E1EC7}"/>
              </a:ext>
            </a:extLst>
          </p:cNvPr>
          <p:cNvSpPr/>
          <p:nvPr/>
        </p:nvSpPr>
        <p:spPr>
          <a:xfrm>
            <a:off x="8402060" y="3638465"/>
            <a:ext cx="1971413" cy="1107347"/>
          </a:xfrm>
          <a:prstGeom prst="rect">
            <a:avLst/>
          </a:prstGeom>
          <a:solidFill>
            <a:srgbClr val="FFFF00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FF0000"/>
                </a:solidFill>
              </a:rPr>
              <a:t>TIPO 3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(Se crea nuevo Tipo)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CONTACTOS EXTRANJERO</a:t>
            </a:r>
            <a:endParaRPr lang="es-PE" sz="1600" b="1" dirty="0">
              <a:solidFill>
                <a:schemeClr val="tx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B9542ED-9AB8-447C-BB1E-6F33D5423928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V="1">
            <a:off x="2543919" y="1543017"/>
            <a:ext cx="3315791" cy="209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1A9D21B-F804-418E-B118-6DF049510306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5859710" y="1543017"/>
            <a:ext cx="42659" cy="2096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234AFA60-5015-408B-A5F9-5A27A1D6F26B}"/>
              </a:ext>
            </a:extLst>
          </p:cNvPr>
          <p:cNvSpPr/>
          <p:nvPr/>
        </p:nvSpPr>
        <p:spPr>
          <a:xfrm>
            <a:off x="4939198" y="2506958"/>
            <a:ext cx="1736522" cy="71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PORTAL DEL FUNCIONARIO ADUANERO</a:t>
            </a:r>
            <a:endParaRPr lang="es-PE" sz="16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7BD8A1-EAA0-4632-9CE3-62C608000151}"/>
              </a:ext>
            </a:extLst>
          </p:cNvPr>
          <p:cNvSpPr/>
          <p:nvPr/>
        </p:nvSpPr>
        <p:spPr>
          <a:xfrm>
            <a:off x="2661364" y="2506957"/>
            <a:ext cx="1736522" cy="71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PORTAL DEL OPERADOR</a:t>
            </a:r>
            <a:endParaRPr lang="es-PE" sz="1600" b="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1912F93-5764-4DA2-AC3E-B0B7F15A2A27}"/>
              </a:ext>
            </a:extLst>
          </p:cNvPr>
          <p:cNvCxnSpPr>
            <a:cxnSpLocks/>
          </p:cNvCxnSpPr>
          <p:nvPr/>
        </p:nvCxnSpPr>
        <p:spPr>
          <a:xfrm flipH="1" flipV="1">
            <a:off x="9317376" y="1519248"/>
            <a:ext cx="42659" cy="2096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58ADAD-F14B-422B-8D6E-C190B586D08F}"/>
              </a:ext>
            </a:extLst>
          </p:cNvPr>
          <p:cNvSpPr/>
          <p:nvPr/>
        </p:nvSpPr>
        <p:spPr>
          <a:xfrm>
            <a:off x="8396864" y="2483189"/>
            <a:ext cx="1736522" cy="71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PORTAL DEL FUNCIONARIO ADUANERO</a:t>
            </a:r>
            <a:endParaRPr lang="es-PE" sz="16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CA3F27E-8E61-410B-9CFD-B9E45FEAFFF2}"/>
              </a:ext>
            </a:extLst>
          </p:cNvPr>
          <p:cNvSpPr/>
          <p:nvPr/>
        </p:nvSpPr>
        <p:spPr>
          <a:xfrm>
            <a:off x="8232453" y="1125569"/>
            <a:ext cx="2141019" cy="7112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CONTROL EXTRAORDINARIO</a:t>
            </a:r>
            <a:endParaRPr lang="es-PE" sz="2000" b="1" dirty="0"/>
          </a:p>
        </p:txBody>
      </p: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812A1938-4410-433D-B787-C29461A82C97}"/>
              </a:ext>
            </a:extLst>
          </p:cNvPr>
          <p:cNvSpPr/>
          <p:nvPr/>
        </p:nvSpPr>
        <p:spPr>
          <a:xfrm>
            <a:off x="4397886" y="5038531"/>
            <a:ext cx="3093483" cy="140892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 DE AVISOS ELECTRONICOS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6" name="Flecha: doblada 25">
            <a:extLst>
              <a:ext uri="{FF2B5EF4-FFF2-40B4-BE49-F238E27FC236}">
                <a16:creationId xmlns:a16="http://schemas.microsoft.com/office/drawing/2014/main" id="{F8CC762A-AC86-4DA0-A911-2398343CE1E1}"/>
              </a:ext>
            </a:extLst>
          </p:cNvPr>
          <p:cNvSpPr/>
          <p:nvPr/>
        </p:nvSpPr>
        <p:spPr>
          <a:xfrm flipV="1">
            <a:off x="2330414" y="4745812"/>
            <a:ext cx="2062249" cy="131908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7" name="Flecha: doblada 26">
            <a:extLst>
              <a:ext uri="{FF2B5EF4-FFF2-40B4-BE49-F238E27FC236}">
                <a16:creationId xmlns:a16="http://schemas.microsoft.com/office/drawing/2014/main" id="{D4A5B82E-9CB3-4D35-B6BB-3BABA2D99DC1}"/>
              </a:ext>
            </a:extLst>
          </p:cNvPr>
          <p:cNvSpPr/>
          <p:nvPr/>
        </p:nvSpPr>
        <p:spPr>
          <a:xfrm flipH="1" flipV="1">
            <a:off x="7501628" y="4768230"/>
            <a:ext cx="2062249" cy="131908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E958A8-7260-47C2-9E31-B90E266C40FE}"/>
              </a:ext>
            </a:extLst>
          </p:cNvPr>
          <p:cNvSpPr txBox="1"/>
          <p:nvPr/>
        </p:nvSpPr>
        <p:spPr>
          <a:xfrm>
            <a:off x="677550" y="4966108"/>
            <a:ext cx="158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SE UTILIZA EL INTERFAZ ACTUAL</a:t>
            </a:r>
            <a:endParaRPr lang="es-PE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9F45898-0A68-4EBB-9677-1C98B390D1B3}"/>
              </a:ext>
            </a:extLst>
          </p:cNvPr>
          <p:cNvSpPr txBox="1"/>
          <p:nvPr/>
        </p:nvSpPr>
        <p:spPr>
          <a:xfrm>
            <a:off x="9697198" y="4996085"/>
            <a:ext cx="180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 IMPLEMENTA UN NUEVO  INTERFAZ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5934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27BA652-7343-41BA-87E1-33D28BAC76D6}"/>
              </a:ext>
            </a:extLst>
          </p:cNvPr>
          <p:cNvSpPr txBox="1"/>
          <p:nvPr/>
        </p:nvSpPr>
        <p:spPr>
          <a:xfrm>
            <a:off x="1558212" y="666601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COMUNICACIÓN A CONTACTOS PARA </a:t>
            </a:r>
            <a:r>
              <a:rPr lang="es-ES" sz="2000" b="1" dirty="0" err="1"/>
              <a:t>ACEs</a:t>
            </a:r>
            <a:r>
              <a:rPr lang="es-ES" sz="2000" b="1" dirty="0"/>
              <a:t> VINCULADAS A PROCESOS DE EXPORTACION</a:t>
            </a:r>
            <a:endParaRPr lang="es-PE" sz="20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2C9C1C-4358-4B80-9B4D-A17E93A5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6" y="2979613"/>
            <a:ext cx="4193252" cy="279339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019DB7C-5505-4040-8382-E7CD36879C0E}"/>
              </a:ext>
            </a:extLst>
          </p:cNvPr>
          <p:cNvSpPr/>
          <p:nvPr/>
        </p:nvSpPr>
        <p:spPr>
          <a:xfrm>
            <a:off x="2485044" y="1132785"/>
            <a:ext cx="6005813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CONTACTO TIPO 2: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PERSONAL DE LOS OPERADORES DE COMERCIO EXTERIOR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SE UTILIZA EL ACTUAL ACCESO E INTERFAZ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36D9BAE-B4C4-4809-A23E-07A22983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5" y="2554961"/>
            <a:ext cx="4193251" cy="5073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046526-85C7-402F-A38B-6CD79620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59" y="2596603"/>
            <a:ext cx="6005813" cy="335786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0D32721-F859-4122-8E8E-6763EE9799E4}"/>
              </a:ext>
            </a:extLst>
          </p:cNvPr>
          <p:cNvSpPr/>
          <p:nvPr/>
        </p:nvSpPr>
        <p:spPr>
          <a:xfrm>
            <a:off x="4217437" y="4799268"/>
            <a:ext cx="1076122" cy="503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77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4D38DE-52D8-4BE8-B4EA-B5E79B5F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18" y="937202"/>
            <a:ext cx="9497478" cy="536960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6CD8E3-41A8-429B-8087-DF86B4950EAC}"/>
              </a:ext>
            </a:extLst>
          </p:cNvPr>
          <p:cNvSpPr txBox="1"/>
          <p:nvPr/>
        </p:nvSpPr>
        <p:spPr>
          <a:xfrm>
            <a:off x="1414667" y="551193"/>
            <a:ext cx="843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Pantalla actual de registro de contactos externos para avisos electrónicos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67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58E55E-6BDD-413B-B213-D6B24240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853" y="402672"/>
            <a:ext cx="8601999" cy="54864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8CAFB98-0818-4AFE-8DF5-31836809015A}"/>
              </a:ext>
            </a:extLst>
          </p:cNvPr>
          <p:cNvSpPr/>
          <p:nvPr/>
        </p:nvSpPr>
        <p:spPr>
          <a:xfrm rot="16200000">
            <a:off x="51333" y="1397882"/>
            <a:ext cx="2721630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INFORMACION DEL CONTACTO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D06A2E-CBB8-42AF-9302-11B3F198B176}"/>
              </a:ext>
            </a:extLst>
          </p:cNvPr>
          <p:cNvSpPr/>
          <p:nvPr/>
        </p:nvSpPr>
        <p:spPr>
          <a:xfrm rot="16200000">
            <a:off x="182113" y="4105363"/>
            <a:ext cx="2460071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SERVICIOS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3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CB92B9-17E8-4E3E-99DE-61E10A95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35" y="1130950"/>
            <a:ext cx="6046237" cy="52904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B0E70FE-BE0E-4A22-9FFA-767C0C798150}"/>
              </a:ext>
            </a:extLst>
          </p:cNvPr>
          <p:cNvSpPr txBox="1"/>
          <p:nvPr/>
        </p:nvSpPr>
        <p:spPr>
          <a:xfrm>
            <a:off x="1290495" y="436643"/>
            <a:ext cx="915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SERVICIO</a:t>
            </a:r>
            <a:r>
              <a:rPr lang="es-ES" dirty="0"/>
              <a:t>: Servicio de comunicación asociado a la  Administración aduanera en la que se genera una ACE.  El Operador selecciona la Aduana vinculada al contacto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1306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7A99FB-F9E2-4424-B980-53C7E4C6ABAE}"/>
              </a:ext>
            </a:extLst>
          </p:cNvPr>
          <p:cNvSpPr txBox="1"/>
          <p:nvPr/>
        </p:nvSpPr>
        <p:spPr>
          <a:xfrm>
            <a:off x="1558212" y="666601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COMUNICACIÓN A CONTACTOS PARA </a:t>
            </a:r>
            <a:r>
              <a:rPr lang="es-ES" sz="2000" b="1" dirty="0" err="1"/>
              <a:t>ACEs</a:t>
            </a:r>
            <a:r>
              <a:rPr lang="es-ES" sz="2000" b="1" dirty="0"/>
              <a:t> VINCULADAS A PROCESOS DE EXPORTACION</a:t>
            </a:r>
            <a:endParaRPr lang="es-PE" sz="20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4680FE6-11CC-4FA8-9788-88F727B9135A}"/>
              </a:ext>
            </a:extLst>
          </p:cNvPr>
          <p:cNvSpPr/>
          <p:nvPr/>
        </p:nvSpPr>
        <p:spPr>
          <a:xfrm>
            <a:off x="3007558" y="1134642"/>
            <a:ext cx="6005813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CONTACTO TIPO 3: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PERSONAL EXTRANJERO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PARA ESTE REGISTRO SE UTILIZA UNA NUEVA INTERFAZ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34D843F-1EBF-442F-A903-C6D8E9D9798C}"/>
              </a:ext>
            </a:extLst>
          </p:cNvPr>
          <p:cNvSpPr/>
          <p:nvPr/>
        </p:nvSpPr>
        <p:spPr>
          <a:xfrm>
            <a:off x="3601616" y="3996340"/>
            <a:ext cx="1153882" cy="503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E8BEB7-FD55-4D7D-9EC4-52B5B11C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98" y="3115022"/>
            <a:ext cx="6771428" cy="24380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57AEC5-84E9-4A22-AA93-792AD1AB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2" y="2942903"/>
            <a:ext cx="329611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7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A6A202-DA96-4710-B400-481E461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1" y="323871"/>
            <a:ext cx="7193902" cy="626337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A0B95B8-19DB-43BF-BDE0-B5C3D3486977}"/>
              </a:ext>
            </a:extLst>
          </p:cNvPr>
          <p:cNvSpPr/>
          <p:nvPr/>
        </p:nvSpPr>
        <p:spPr>
          <a:xfrm rot="16200000">
            <a:off x="362453" y="2483443"/>
            <a:ext cx="3797564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INFORMACION DEL CONTACTO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C3F03E-4282-42D2-A131-90CE7FE22175}"/>
              </a:ext>
            </a:extLst>
          </p:cNvPr>
          <p:cNvSpPr/>
          <p:nvPr/>
        </p:nvSpPr>
        <p:spPr>
          <a:xfrm rot="16200000">
            <a:off x="1579372" y="5157388"/>
            <a:ext cx="1363725" cy="1107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SERVICIOS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5CFCC4-959A-4DC7-B13C-7A953D68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52" y="5348578"/>
            <a:ext cx="2095111" cy="1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F9F85F-D9C1-4FCC-996F-25417858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0" y="1608770"/>
            <a:ext cx="10784929" cy="15630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641EAE5-FE9F-45C1-845B-E14787DA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0" y="3886203"/>
            <a:ext cx="8773589" cy="18099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F093B8-B2BB-4C65-8841-97D9371B992D}"/>
              </a:ext>
            </a:extLst>
          </p:cNvPr>
          <p:cNvSpPr txBox="1"/>
          <p:nvPr/>
        </p:nvSpPr>
        <p:spPr>
          <a:xfrm>
            <a:off x="1225420" y="1161827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Tabla CONTACTOS: Datos del personal del contacto.</a:t>
            </a:r>
            <a:endParaRPr lang="es-PE" sz="2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7F64A3-3768-4D8D-A93A-8751F1AB92BA}"/>
              </a:ext>
            </a:extLst>
          </p:cNvPr>
          <p:cNvSpPr txBox="1"/>
          <p:nvPr/>
        </p:nvSpPr>
        <p:spPr>
          <a:xfrm>
            <a:off x="1225420" y="3486093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Tabla SUSCRIPCION: Datos de los servicios vinculados a cada contacto.</a:t>
            </a:r>
            <a:endParaRPr lang="es-PE" sz="20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F9C272-D706-4747-AA63-F92A665B5B77}"/>
              </a:ext>
            </a:extLst>
          </p:cNvPr>
          <p:cNvSpPr txBox="1"/>
          <p:nvPr/>
        </p:nvSpPr>
        <p:spPr>
          <a:xfrm>
            <a:off x="1558212" y="666601"/>
            <a:ext cx="974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BASE DE DATOS DE AVISOS ELECTRONICOS  PARA CONTACTOS VINCULADOS A UNA </a:t>
            </a:r>
            <a:r>
              <a:rPr lang="es-ES" sz="2000" b="1" dirty="0" err="1"/>
              <a:t>ACEs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31886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203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Garcia Ortega Sergio Hernan</dc:creator>
  <cp:lastModifiedBy>Garcia Ortega Sergio Hernan</cp:lastModifiedBy>
  <cp:revision>26</cp:revision>
  <dcterms:created xsi:type="dcterms:W3CDTF">2020-01-20T16:41:52Z</dcterms:created>
  <dcterms:modified xsi:type="dcterms:W3CDTF">2020-01-21T20:00:13Z</dcterms:modified>
</cp:coreProperties>
</file>