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PTIST_MASTER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1828800"/>
            <a:ext cx="4992624" cy="3314700"/>
          </a:xfrm>
          <a:custGeom>
            <a:avLst/>
            <a:gdLst/>
            <a:ahLst/>
            <a:cxnLst/>
            <a:rect l="l" t="t" r="r" b="b"/>
            <a:pathLst>
              <a:path w="4992624" h="3314700">
                <a:moveTo>
                  <a:pt x="0" y="0"/>
                </a:moveTo>
                <a:lnTo>
                  <a:pt x="0" y="3314700"/>
                </a:lnTo>
                <a:lnTo>
                  <a:pt x="4992624" y="3314700"/>
                </a:lnTo>
                <a:close/>
              </a:path>
            </a:pathLst>
          </a:custGeom>
          <a:solidFill>
            <a:srgbClr val="5B9BD5">
              <a:alpha val="7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 flipV="1">
            <a:off x="0" y="0"/>
            <a:ext cx="2743200" cy="2926080"/>
          </a:xfrm>
          <a:custGeom>
            <a:avLst/>
            <a:gdLst/>
            <a:ahLst/>
            <a:cxnLst/>
            <a:rect l="l" t="t" r="r" b="b"/>
            <a:pathLst>
              <a:path w="2743200" h="2926080">
                <a:moveTo>
                  <a:pt x="0" y="0"/>
                </a:moveTo>
                <a:lnTo>
                  <a:pt x="0" y="2926080"/>
                </a:lnTo>
                <a:lnTo>
                  <a:pt x="2743200" y="2926080"/>
                </a:lnTo>
                <a:close/>
              </a:path>
            </a:pathLst>
          </a:custGeom>
          <a:solidFill>
            <a:srgbClr val="5B9BD5"/>
          </a:solidFill>
          <a:ln/>
        </p:spPr>
      </p:sp>
      <p:sp>
        <p:nvSpPr>
          <p:cNvPr id="4" name="Text 2"/>
          <p:cNvSpPr/>
          <p:nvPr/>
        </p:nvSpPr>
        <p:spPr>
          <a:xfrm>
            <a:off x="3246120" y="596646"/>
            <a:ext cx="5349240" cy="1411748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>
              <a:lnSpc>
                <a:spcPct val="96000"/>
              </a:lnSpc>
              <a:spcBef>
                <a:spcPts val="375"/>
              </a:spcBef>
            </a:pPr>
            <a:r>
              <a:rPr lang="en-US" sz="84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PPTIST</a:t>
            </a:r>
            <a:endParaRPr lang="en-US" sz="1500" dirty="0"/>
          </a:p>
        </p:txBody>
      </p:sp>
      <p:sp>
        <p:nvSpPr>
          <p:cNvPr id="5" name="Text 3"/>
          <p:cNvSpPr/>
          <p:nvPr/>
        </p:nvSpPr>
        <p:spPr>
          <a:xfrm>
            <a:off x="3246120" y="2315718"/>
            <a:ext cx="5349240" cy="512064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>
              <a:lnSpc>
                <a:spcPct val="120000"/>
              </a:lnSpc>
              <a:spcBef>
                <a:spcPts val="375"/>
              </a:spcBef>
            </a:pPr>
            <a:r>
              <a:rPr lang="en-US" sz="18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基于 Vue 3.x + TypeScript 的在线演示文稿应用</a:t>
            </a:r>
            <a:endParaRPr lang="en-US" sz="1500" dirty="0"/>
          </a:p>
        </p:txBody>
      </p:sp>
      <p:sp>
        <p:nvSpPr>
          <p:cNvPr id="6" name="Shape 4"/>
          <p:cNvSpPr/>
          <p:nvPr/>
        </p:nvSpPr>
        <p:spPr>
          <a:xfrm>
            <a:off x="3300984" y="2176272"/>
            <a:ext cx="5020056" cy="0"/>
          </a:xfrm>
          <a:custGeom>
            <a:avLst/>
            <a:gdLst/>
            <a:ahLst/>
            <a:cxnLst/>
            <a:rect l="l" t="t" r="r" b="b"/>
            <a:pathLst>
              <a:path w="5020056" h="0">
                <a:moveTo>
                  <a:pt x="0" y="0"/>
                </a:moveTo>
                <a:lnTo>
                  <a:pt x="5020056" y="0"/>
                </a:lnTo>
              </a:path>
            </a:pathLst>
          </a:custGeom>
          <a:noFill/>
          <a:ln w="19050">
            <a:solidFill>
              <a:srgbClr val="5B9BD5"/>
            </a:solidFill>
            <a:prstDash val="solid"/>
            <a:headEnd type="none"/>
            <a:tailEnd type="none"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17444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25880" y="1353312"/>
            <a:ext cx="6501384" cy="709517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algn="ctr">
              <a:lnSpc>
                <a:spcPct val="96000"/>
              </a:lnSpc>
              <a:spcBef>
                <a:spcPts val="375"/>
              </a:spcBef>
            </a:pPr>
            <a:r>
              <a:rPr lang="en-US" sz="3600" b="1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在此处添加标题</a:t>
            </a:r>
            <a:endParaRPr lang="en-US" sz="1500" dirty="0"/>
          </a:p>
        </p:txBody>
      </p:sp>
      <p:sp>
        <p:nvSpPr>
          <p:cNvPr id="3" name="Text 1"/>
          <p:cNvSpPr/>
          <p:nvPr/>
        </p:nvSpPr>
        <p:spPr>
          <a:xfrm>
            <a:off x="1897380" y="2284561"/>
            <a:ext cx="5349240" cy="512064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algn="ctr">
              <a:lnSpc>
                <a:spcPct val="120000"/>
              </a:lnSpc>
              <a:spcBef>
                <a:spcPts val="375"/>
              </a:spcBef>
            </a:pPr>
            <a:r>
              <a:rPr lang="en-US" sz="1800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在此处添加副标题</a:t>
            </a:r>
            <a:endParaRPr lang="en-US" sz="1500" dirty="0"/>
          </a:p>
        </p:txBody>
      </p:sp>
      <p:sp>
        <p:nvSpPr>
          <p:cNvPr id="4" name="Shape 2"/>
          <p:cNvSpPr/>
          <p:nvPr/>
        </p:nvSpPr>
        <p:spPr>
          <a:xfrm>
            <a:off x="2954359" y="2179320"/>
            <a:ext cx="3244427" cy="0"/>
          </a:xfrm>
          <a:custGeom>
            <a:avLst/>
            <a:gdLst/>
            <a:ahLst/>
            <a:cxnLst/>
            <a:rect l="l" t="t" r="r" b="b"/>
            <a:pathLst>
              <a:path w="3244427" h="0">
                <a:moveTo>
                  <a:pt x="0" y="0"/>
                </a:moveTo>
                <a:lnTo>
                  <a:pt x="3244427" y="0"/>
                </a:lnTo>
              </a:path>
            </a:pathLst>
          </a:custGeom>
          <a:noFill/>
          <a:ln w="38100">
            <a:solidFill>
              <a:srgbClr val="B01513"/>
            </a:solidFill>
            <a:prstDash val="solid"/>
            <a:headEnd type="none"/>
            <a:tailEnd type="none"/>
          </a:ln>
        </p:spPr>
      </p:sp>
      <p:sp>
        <p:nvSpPr>
          <p:cNvPr id="5" name="Shape 3"/>
          <p:cNvSpPr/>
          <p:nvPr/>
        </p:nvSpPr>
        <p:spPr>
          <a:xfrm>
            <a:off x="-252815" y="3956897"/>
            <a:ext cx="9658773" cy="1490133"/>
          </a:xfrm>
          <a:custGeom>
            <a:avLst/>
            <a:gdLst/>
            <a:ahLst/>
            <a:cxnLst/>
            <a:rect l="l" t="t" r="r" b="b"/>
            <a:pathLst>
              <a:path w="9658773" h="1490133">
                <a:moveTo>
                  <a:pt x="0" y="149013"/>
                </a:moveTo>
                <a:cubicBezTo>
                  <a:pt x="1931755" y="-298027"/>
                  <a:pt x="2897632" y="447040"/>
                  <a:pt x="4829387" y="149013"/>
                </a:cubicBezTo>
                <a:cubicBezTo>
                  <a:pt x="6761141" y="-298027"/>
                  <a:pt x="7727019" y="447040"/>
                  <a:pt x="9658773" y="149013"/>
                </a:cubicBezTo>
                <a:lnTo>
                  <a:pt x="9658773" y="1341120"/>
                </a:lnTo>
                <a:cubicBezTo>
                  <a:pt x="6761141" y="1788160"/>
                  <a:pt x="7727019" y="1043093"/>
                  <a:pt x="4829387" y="1341120"/>
                </a:cubicBezTo>
                <a:cubicBezTo>
                  <a:pt x="1931755" y="1788160"/>
                  <a:pt x="2897632" y="1043093"/>
                  <a:pt x="0" y="1341120"/>
                </a:cubicBezTo>
                <a:lnTo>
                  <a:pt x="0" y="149013"/>
                </a:lnTo>
                <a:close/>
              </a:path>
            </a:pathLst>
          </a:custGeom>
          <a:solidFill>
            <a:srgbClr val="B01513"/>
          </a:solidFill>
          <a:ln/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1678093" y="1604857"/>
            <a:ext cx="5533813" cy="1693333"/>
          </a:xfrm>
          <a:custGeom>
            <a:avLst/>
            <a:gdLst/>
            <a:ahLst/>
            <a:cxnLst/>
            <a:rect l="l" t="t" r="r" b="b"/>
            <a:pathLst>
              <a:path w="5533813" h="1693333">
                <a:moveTo>
                  <a:pt x="0" y="0"/>
                </a:moveTo>
                <a:lnTo>
                  <a:pt x="5533813" y="0"/>
                </a:lnTo>
                <a:lnTo>
                  <a:pt x="5533813" y="1693333"/>
                </a:lnTo>
                <a:lnTo>
                  <a:pt x="0" y="1693333"/>
                </a:lnTo>
                <a:close/>
              </a:path>
            </a:pathLst>
          </a:custGeom>
          <a:solidFill>
            <a:srgbClr val="BDC8DF"/>
          </a:solidFill>
          <a:ln/>
        </p:spPr>
      </p:sp>
      <p:sp>
        <p:nvSpPr>
          <p:cNvPr id="3" name="Shape 1"/>
          <p:cNvSpPr/>
          <p:nvPr/>
        </p:nvSpPr>
        <p:spPr>
          <a:xfrm>
            <a:off x="1932093" y="1845310"/>
            <a:ext cx="5533813" cy="1693333"/>
          </a:xfrm>
          <a:custGeom>
            <a:avLst/>
            <a:gdLst/>
            <a:ahLst/>
            <a:cxnLst/>
            <a:rect l="l" t="t" r="r" b="b"/>
            <a:pathLst>
              <a:path w="5533813" h="1693333">
                <a:moveTo>
                  <a:pt x="0" y="0"/>
                </a:moveTo>
                <a:lnTo>
                  <a:pt x="5533813" y="0"/>
                </a:lnTo>
                <a:lnTo>
                  <a:pt x="5533813" y="1693333"/>
                </a:lnTo>
                <a:lnTo>
                  <a:pt x="0" y="1693333"/>
                </a:lnTo>
                <a:close/>
              </a:path>
            </a:pathLst>
          </a:custGeom>
          <a:solidFill>
            <a:srgbClr val="BDC8DF">
              <a:alpha val="70000"/>
            </a:srgbClr>
          </a:solidFill>
          <a:ln/>
        </p:spPr>
      </p:sp>
      <p:sp>
        <p:nvSpPr>
          <p:cNvPr id="4" name="Text 2"/>
          <p:cNvSpPr/>
          <p:nvPr/>
        </p:nvSpPr>
        <p:spPr>
          <a:xfrm>
            <a:off x="2788073" y="1811443"/>
            <a:ext cx="3821853" cy="128016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algn="ctr">
              <a:lnSpc>
                <a:spcPct val="120000"/>
              </a:lnSpc>
              <a:spcBef>
                <a:spcPts val="375"/>
              </a:spcBef>
            </a:pPr>
            <a:r>
              <a:rPr lang="en-US" sz="6000" b="1" spc="375" kern="0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感谢观看</a:t>
            </a:r>
            <a:endParaRPr lang="en-US" sz="1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2022-10-23T14:52:38Z</dcterms:created>
  <dcterms:modified xsi:type="dcterms:W3CDTF">2022-10-23T14:52:38Z</dcterms:modified>
</cp:coreProperties>
</file>