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E05144-7430-4EDD-A42D-E62A0EB7991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024AF95-F8B3-4030-84B2-EB19E74B945E}">
      <dgm:prSet phldrT="[文本]"/>
      <dgm:spPr/>
      <dgm:t>
        <a:bodyPr/>
        <a:lstStyle/>
        <a:p>
          <a:r>
            <a:rPr lang="zh-CN" altLang="en-US" dirty="0" smtClean="0"/>
            <a:t>店铺注册</a:t>
          </a:r>
          <a:endParaRPr lang="zh-CN" altLang="en-US" dirty="0"/>
        </a:p>
      </dgm:t>
    </dgm:pt>
    <dgm:pt modelId="{54A03DC0-A9E0-42DE-9880-F5AB98E495DF}" type="parTrans" cxnId="{BEA5987E-3DAC-4E23-835D-FA91C7937150}">
      <dgm:prSet/>
      <dgm:spPr/>
      <dgm:t>
        <a:bodyPr/>
        <a:lstStyle/>
        <a:p>
          <a:endParaRPr lang="zh-CN" altLang="en-US"/>
        </a:p>
      </dgm:t>
    </dgm:pt>
    <dgm:pt modelId="{1F959729-5535-4F4D-AE13-A372A114F51F}" type="sibTrans" cxnId="{BEA5987E-3DAC-4E23-835D-FA91C7937150}">
      <dgm:prSet/>
      <dgm:spPr/>
      <dgm:t>
        <a:bodyPr/>
        <a:lstStyle/>
        <a:p>
          <a:endParaRPr lang="zh-CN" altLang="en-US"/>
        </a:p>
      </dgm:t>
    </dgm:pt>
    <dgm:pt modelId="{67CF5678-A69E-4EC9-8CB0-1BC7DA51275B}">
      <dgm:prSet phldrT="[文本]"/>
      <dgm:spPr/>
      <dgm:t>
        <a:bodyPr/>
        <a:lstStyle/>
        <a:p>
          <a:r>
            <a:rPr lang="zh-CN" altLang="en-US" dirty="0" smtClean="0"/>
            <a:t>设置商品类型</a:t>
          </a:r>
          <a:r>
            <a:rPr lang="en-US" altLang="zh-CN" dirty="0" smtClean="0"/>
            <a:t>,</a:t>
          </a:r>
          <a:r>
            <a:rPr lang="zh-CN" altLang="en-US" dirty="0" smtClean="0"/>
            <a:t>比如训练用品</a:t>
          </a:r>
          <a:r>
            <a:rPr lang="en-US" altLang="zh-CN" dirty="0" smtClean="0"/>
            <a:t>\</a:t>
          </a:r>
          <a:r>
            <a:rPr lang="zh-CN" altLang="en-US" dirty="0" smtClean="0"/>
            <a:t>服饰</a:t>
          </a:r>
          <a:endParaRPr lang="zh-CN" altLang="en-US" dirty="0"/>
        </a:p>
      </dgm:t>
    </dgm:pt>
    <dgm:pt modelId="{21EC6FCF-F490-40CD-8A3E-E719A2EFF946}" type="parTrans" cxnId="{3444D8AD-8490-45F5-9D79-763CD48B4CD8}">
      <dgm:prSet/>
      <dgm:spPr/>
      <dgm:t>
        <a:bodyPr/>
        <a:lstStyle/>
        <a:p>
          <a:endParaRPr lang="zh-CN" altLang="en-US"/>
        </a:p>
      </dgm:t>
    </dgm:pt>
    <dgm:pt modelId="{3CE489A8-9637-4F96-BF3B-C4484477FB89}" type="sibTrans" cxnId="{3444D8AD-8490-45F5-9D79-763CD48B4CD8}">
      <dgm:prSet/>
      <dgm:spPr/>
      <dgm:t>
        <a:bodyPr/>
        <a:lstStyle/>
        <a:p>
          <a:endParaRPr lang="zh-CN" altLang="en-US"/>
        </a:p>
      </dgm:t>
    </dgm:pt>
    <dgm:pt modelId="{08C8D294-6E1A-458C-AA54-9E3D2A2EE492}">
      <dgm:prSet phldrT="[文本]"/>
      <dgm:spPr/>
      <dgm:t>
        <a:bodyPr/>
        <a:lstStyle/>
        <a:p>
          <a:r>
            <a:rPr lang="zh-CN" altLang="en-US" dirty="0" smtClean="0"/>
            <a:t>设置主体类型</a:t>
          </a:r>
          <a:r>
            <a:rPr lang="en-US" altLang="zh-CN" dirty="0" smtClean="0"/>
            <a:t>,</a:t>
          </a:r>
          <a:r>
            <a:rPr lang="zh-CN" altLang="en-US" dirty="0" smtClean="0"/>
            <a:t>比如是生厂商还是贴</a:t>
          </a:r>
          <a:r>
            <a:rPr lang="zh-CN" altLang="en-US" dirty="0" smtClean="0"/>
            <a:t>牌售卖</a:t>
          </a:r>
          <a:r>
            <a:rPr lang="en-US" altLang="zh-CN" dirty="0" smtClean="0"/>
            <a:t>\</a:t>
          </a:r>
          <a:r>
            <a:rPr lang="zh-CN" altLang="en-US" dirty="0" smtClean="0"/>
            <a:t>还是代理</a:t>
          </a:r>
          <a:endParaRPr lang="zh-CN" altLang="en-US" dirty="0"/>
        </a:p>
      </dgm:t>
    </dgm:pt>
    <dgm:pt modelId="{9C29D262-5673-4BCD-B730-AFDC9AF96490}" type="parTrans" cxnId="{0113688D-EC31-4A65-9BF3-6A936A16A468}">
      <dgm:prSet/>
      <dgm:spPr/>
      <dgm:t>
        <a:bodyPr/>
        <a:lstStyle/>
        <a:p>
          <a:endParaRPr lang="zh-CN" altLang="en-US"/>
        </a:p>
      </dgm:t>
    </dgm:pt>
    <dgm:pt modelId="{E223FB54-3087-4034-83FB-D4FDECA02399}" type="sibTrans" cxnId="{0113688D-EC31-4A65-9BF3-6A936A16A468}">
      <dgm:prSet/>
      <dgm:spPr/>
      <dgm:t>
        <a:bodyPr/>
        <a:lstStyle/>
        <a:p>
          <a:endParaRPr lang="zh-CN" altLang="en-US"/>
        </a:p>
      </dgm:t>
    </dgm:pt>
    <dgm:pt modelId="{33150FEB-55ED-4D31-8214-3DE76B8539A2}">
      <dgm:prSet phldrT="[文本]"/>
      <dgm:spPr/>
      <dgm:t>
        <a:bodyPr/>
        <a:lstStyle/>
        <a:p>
          <a:r>
            <a:rPr lang="zh-CN" altLang="en-US" dirty="0" smtClean="0"/>
            <a:t>商品登记到篮球管家</a:t>
          </a:r>
          <a:endParaRPr lang="zh-CN" altLang="en-US" dirty="0"/>
        </a:p>
      </dgm:t>
    </dgm:pt>
    <dgm:pt modelId="{ACBC3769-A2E4-4179-B29A-428A92AF2DFF}" type="parTrans" cxnId="{3280D59A-8FB6-4A1F-9D14-5D30EEA251A9}">
      <dgm:prSet/>
      <dgm:spPr/>
      <dgm:t>
        <a:bodyPr/>
        <a:lstStyle/>
        <a:p>
          <a:endParaRPr lang="zh-CN" altLang="en-US"/>
        </a:p>
      </dgm:t>
    </dgm:pt>
    <dgm:pt modelId="{D407E65D-7E65-4151-A0AB-40A350C4FC0F}" type="sibTrans" cxnId="{3280D59A-8FB6-4A1F-9D14-5D30EEA251A9}">
      <dgm:prSet/>
      <dgm:spPr/>
      <dgm:t>
        <a:bodyPr/>
        <a:lstStyle/>
        <a:p>
          <a:endParaRPr lang="zh-CN" altLang="en-US"/>
        </a:p>
      </dgm:t>
    </dgm:pt>
    <dgm:pt modelId="{A23DB3EF-9E19-4893-B5EA-6C9E6DEEAB0F}">
      <dgm:prSet phldrT="[文本]"/>
      <dgm:spPr/>
      <dgm:t>
        <a:bodyPr/>
        <a:lstStyle/>
        <a:p>
          <a:r>
            <a:rPr lang="zh-CN" altLang="en-US" dirty="0" smtClean="0"/>
            <a:t>平台审核</a:t>
          </a:r>
          <a:endParaRPr lang="zh-CN" altLang="en-US" dirty="0"/>
        </a:p>
      </dgm:t>
    </dgm:pt>
    <dgm:pt modelId="{CD25EE7D-1424-44BF-A6EF-4E6CCDFD23A8}" type="parTrans" cxnId="{F5825D17-2222-4B45-9EF0-639089F3270E}">
      <dgm:prSet/>
      <dgm:spPr/>
      <dgm:t>
        <a:bodyPr/>
        <a:lstStyle/>
        <a:p>
          <a:endParaRPr lang="zh-CN" altLang="en-US"/>
        </a:p>
      </dgm:t>
    </dgm:pt>
    <dgm:pt modelId="{3FB5D07E-6D3C-4006-BFB8-9995FADACFC4}" type="sibTrans" cxnId="{F5825D17-2222-4B45-9EF0-639089F3270E}">
      <dgm:prSet/>
      <dgm:spPr/>
      <dgm:t>
        <a:bodyPr/>
        <a:lstStyle/>
        <a:p>
          <a:endParaRPr lang="zh-CN" altLang="en-US"/>
        </a:p>
      </dgm:t>
    </dgm:pt>
    <dgm:pt modelId="{5991315A-CD8E-419D-8748-FA21CC61135D}">
      <dgm:prSet phldrT="[文本]"/>
      <dgm:spPr/>
      <dgm:t>
        <a:bodyPr/>
        <a:lstStyle/>
        <a:p>
          <a:r>
            <a:rPr lang="zh-CN" altLang="en-US" dirty="0" smtClean="0"/>
            <a:t>篮球管家商品发布</a:t>
          </a:r>
          <a:r>
            <a:rPr lang="en-US" altLang="zh-CN" dirty="0" smtClean="0"/>
            <a:t>\</a:t>
          </a:r>
          <a:r>
            <a:rPr lang="zh-CN" altLang="en-US" dirty="0" smtClean="0"/>
            <a:t>用户购买</a:t>
          </a:r>
          <a:endParaRPr lang="zh-CN" altLang="en-US" dirty="0"/>
        </a:p>
      </dgm:t>
    </dgm:pt>
    <dgm:pt modelId="{15C98335-71FF-43AE-98CF-68E0BA4B99D7}" type="parTrans" cxnId="{9CBDFD1F-2ECB-4354-877C-69B73F015C5A}">
      <dgm:prSet/>
      <dgm:spPr/>
      <dgm:t>
        <a:bodyPr/>
        <a:lstStyle/>
        <a:p>
          <a:endParaRPr lang="zh-CN" altLang="en-US"/>
        </a:p>
      </dgm:t>
    </dgm:pt>
    <dgm:pt modelId="{C80F5913-817C-46B2-9825-6F199196E8E7}" type="sibTrans" cxnId="{9CBDFD1F-2ECB-4354-877C-69B73F015C5A}">
      <dgm:prSet/>
      <dgm:spPr/>
      <dgm:t>
        <a:bodyPr/>
        <a:lstStyle/>
        <a:p>
          <a:endParaRPr lang="zh-CN" altLang="en-US"/>
        </a:p>
      </dgm:t>
    </dgm:pt>
    <dgm:pt modelId="{E6FFF313-DE25-4C4E-B992-01B2B7B64E75}">
      <dgm:prSet phldrT="[文本]"/>
      <dgm:spPr/>
      <dgm:t>
        <a:bodyPr/>
        <a:lstStyle/>
        <a:p>
          <a:r>
            <a:rPr lang="zh-CN" altLang="en-US" dirty="0" smtClean="0"/>
            <a:t>用户购买</a:t>
          </a:r>
          <a:r>
            <a:rPr lang="en-US" altLang="zh-CN" dirty="0" smtClean="0"/>
            <a:t>,</a:t>
          </a:r>
          <a:r>
            <a:rPr lang="zh-CN" altLang="en-US" dirty="0" smtClean="0"/>
            <a:t>并且产生平台订单</a:t>
          </a:r>
          <a:endParaRPr lang="zh-CN" altLang="en-US" dirty="0"/>
        </a:p>
      </dgm:t>
    </dgm:pt>
    <dgm:pt modelId="{01215D1F-DAA1-462E-A410-3CA32AF55CEB}" type="parTrans" cxnId="{102FF057-024F-4B8D-A0E4-E571D9C1A982}">
      <dgm:prSet/>
      <dgm:spPr/>
      <dgm:t>
        <a:bodyPr/>
        <a:lstStyle/>
        <a:p>
          <a:endParaRPr lang="zh-CN" altLang="en-US"/>
        </a:p>
      </dgm:t>
    </dgm:pt>
    <dgm:pt modelId="{1AB2106F-C781-4039-AF3D-DF24CD451DDD}" type="sibTrans" cxnId="{102FF057-024F-4B8D-A0E4-E571D9C1A982}">
      <dgm:prSet/>
      <dgm:spPr/>
      <dgm:t>
        <a:bodyPr/>
        <a:lstStyle/>
        <a:p>
          <a:endParaRPr lang="zh-CN" altLang="en-US"/>
        </a:p>
      </dgm:t>
    </dgm:pt>
    <dgm:pt modelId="{D2BC86AC-83BF-4CB1-A414-E8F254734A5F}">
      <dgm:prSet phldrT="[文本]"/>
      <dgm:spPr/>
      <dgm:t>
        <a:bodyPr/>
        <a:lstStyle/>
        <a:p>
          <a:r>
            <a:rPr lang="zh-CN" altLang="en-US" dirty="0" smtClean="0"/>
            <a:t>店铺发货</a:t>
          </a:r>
          <a:endParaRPr lang="zh-CN" altLang="en-US" dirty="0"/>
        </a:p>
      </dgm:t>
    </dgm:pt>
    <dgm:pt modelId="{F7F8D024-E541-4D5F-BB09-3164B21556E5}" type="parTrans" cxnId="{3BE0CB73-5229-4F55-BBE1-5A78FF5F1A96}">
      <dgm:prSet/>
      <dgm:spPr/>
      <dgm:t>
        <a:bodyPr/>
        <a:lstStyle/>
        <a:p>
          <a:endParaRPr lang="zh-CN" altLang="en-US"/>
        </a:p>
      </dgm:t>
    </dgm:pt>
    <dgm:pt modelId="{7C625B4C-C975-46BA-9EF4-0A823596531E}" type="sibTrans" cxnId="{3BE0CB73-5229-4F55-BBE1-5A78FF5F1A96}">
      <dgm:prSet/>
      <dgm:spPr/>
      <dgm:t>
        <a:bodyPr/>
        <a:lstStyle/>
        <a:p>
          <a:endParaRPr lang="zh-CN" altLang="en-US"/>
        </a:p>
      </dgm:t>
    </dgm:pt>
    <dgm:pt modelId="{4E9D527D-6E95-41EC-8577-6BC3EC55BDBC}">
      <dgm:prSet phldrT="[文本]"/>
      <dgm:spPr/>
      <dgm:t>
        <a:bodyPr/>
        <a:lstStyle/>
        <a:p>
          <a:r>
            <a:rPr lang="zh-CN" altLang="en-US" dirty="0" smtClean="0"/>
            <a:t>设置店名</a:t>
          </a:r>
          <a:r>
            <a:rPr lang="en-US" altLang="zh-CN" dirty="0" smtClean="0"/>
            <a:t>,</a:t>
          </a:r>
          <a:r>
            <a:rPr lang="zh-CN" altLang="en-US" dirty="0" smtClean="0"/>
            <a:t>训练营店名固定不可更改</a:t>
          </a:r>
          <a:endParaRPr lang="zh-CN" altLang="en-US" dirty="0"/>
        </a:p>
      </dgm:t>
    </dgm:pt>
    <dgm:pt modelId="{CE077A9E-F3A0-4307-B2F3-EA5741C717BD}" type="parTrans" cxnId="{873C8262-FA30-4A81-992F-25E0717CB809}">
      <dgm:prSet/>
      <dgm:spPr/>
      <dgm:t>
        <a:bodyPr/>
        <a:lstStyle/>
        <a:p>
          <a:endParaRPr lang="zh-CN" altLang="en-US"/>
        </a:p>
      </dgm:t>
    </dgm:pt>
    <dgm:pt modelId="{61E54A55-BA56-481D-AB79-9A9B13996C99}" type="sibTrans" cxnId="{873C8262-FA30-4A81-992F-25E0717CB809}">
      <dgm:prSet/>
      <dgm:spPr/>
      <dgm:t>
        <a:bodyPr/>
        <a:lstStyle/>
        <a:p>
          <a:endParaRPr lang="zh-CN" altLang="en-US"/>
        </a:p>
      </dgm:t>
    </dgm:pt>
    <dgm:pt modelId="{E1D50028-82C9-4986-B4DA-CA45D4AA1D9C}">
      <dgm:prSet phldrT="[文本]"/>
      <dgm:spPr/>
      <dgm:t>
        <a:bodyPr/>
        <a:lstStyle/>
        <a:p>
          <a:r>
            <a:rPr lang="zh-CN" altLang="en-US" dirty="0" smtClean="0"/>
            <a:t>用户确认货品</a:t>
          </a:r>
          <a:endParaRPr lang="zh-CN" altLang="en-US" dirty="0"/>
        </a:p>
      </dgm:t>
    </dgm:pt>
    <dgm:pt modelId="{3CEDE0B6-7381-47AB-B3CB-AEF44ED96160}" type="parTrans" cxnId="{0B522DEC-4DC4-478E-BCB5-05C24EB52A7D}">
      <dgm:prSet/>
      <dgm:spPr/>
      <dgm:t>
        <a:bodyPr/>
        <a:lstStyle/>
        <a:p>
          <a:endParaRPr lang="zh-CN" altLang="en-US"/>
        </a:p>
      </dgm:t>
    </dgm:pt>
    <dgm:pt modelId="{03777CD3-A667-4745-BEFF-5127A05E045B}" type="sibTrans" cxnId="{0B522DEC-4DC4-478E-BCB5-05C24EB52A7D}">
      <dgm:prSet/>
      <dgm:spPr/>
      <dgm:t>
        <a:bodyPr/>
        <a:lstStyle/>
        <a:p>
          <a:endParaRPr lang="zh-CN" altLang="en-US"/>
        </a:p>
      </dgm:t>
    </dgm:pt>
    <dgm:pt modelId="{FC3B951F-4DF2-442C-8396-C067AC53A5A0}">
      <dgm:prSet phldrT="[文本]"/>
      <dgm:spPr/>
      <dgm:t>
        <a:bodyPr/>
        <a:lstStyle/>
        <a:p>
          <a:r>
            <a:rPr lang="zh-CN" altLang="en-US" dirty="0" smtClean="0"/>
            <a:t>提现</a:t>
          </a:r>
          <a:endParaRPr lang="zh-CN" altLang="en-US" dirty="0"/>
        </a:p>
      </dgm:t>
    </dgm:pt>
    <dgm:pt modelId="{61CD54E5-1D43-4E5C-8D83-4539190FE55A}" type="parTrans" cxnId="{40D6B57F-24D6-486D-99AF-CBEF8D870C25}">
      <dgm:prSet/>
      <dgm:spPr/>
      <dgm:t>
        <a:bodyPr/>
        <a:lstStyle/>
        <a:p>
          <a:endParaRPr lang="zh-CN" altLang="en-US"/>
        </a:p>
      </dgm:t>
    </dgm:pt>
    <dgm:pt modelId="{50D936DE-56C0-4840-AF78-DA08E0306AA8}" type="sibTrans" cxnId="{40D6B57F-24D6-486D-99AF-CBEF8D870C25}">
      <dgm:prSet/>
      <dgm:spPr/>
      <dgm:t>
        <a:bodyPr/>
        <a:lstStyle/>
        <a:p>
          <a:endParaRPr lang="zh-CN" altLang="en-US"/>
        </a:p>
      </dgm:t>
    </dgm:pt>
    <dgm:pt modelId="{736D5F34-7E03-4072-865F-9AB5876E4E55}">
      <dgm:prSet phldrT="[文本]"/>
      <dgm:spPr/>
      <dgm:t>
        <a:bodyPr/>
        <a:lstStyle/>
        <a:p>
          <a:r>
            <a:rPr lang="zh-CN" altLang="en-US" dirty="0" smtClean="0"/>
            <a:t>平台通过订单定时返现</a:t>
          </a:r>
          <a:endParaRPr lang="zh-CN" altLang="en-US" dirty="0"/>
        </a:p>
      </dgm:t>
    </dgm:pt>
    <dgm:pt modelId="{84E369E3-A6A7-4AA5-BDB8-9A901C0F091F}" type="parTrans" cxnId="{BE7ECE74-DD02-402F-B23A-5C6A89D91CB3}">
      <dgm:prSet/>
      <dgm:spPr/>
      <dgm:t>
        <a:bodyPr/>
        <a:lstStyle/>
        <a:p>
          <a:endParaRPr lang="zh-CN" altLang="en-US"/>
        </a:p>
      </dgm:t>
    </dgm:pt>
    <dgm:pt modelId="{C1EDE36F-C7E9-4FB2-9361-6CB8F7AFCCE2}" type="sibTrans" cxnId="{BE7ECE74-DD02-402F-B23A-5C6A89D91CB3}">
      <dgm:prSet/>
      <dgm:spPr/>
      <dgm:t>
        <a:bodyPr/>
        <a:lstStyle/>
        <a:p>
          <a:endParaRPr lang="zh-CN" altLang="en-US"/>
        </a:p>
      </dgm:t>
    </dgm:pt>
    <dgm:pt modelId="{1E04472E-4752-447D-A008-DCE2EE8FCD90}">
      <dgm:prSet phldrT="[文本]"/>
      <dgm:spPr/>
      <dgm:t>
        <a:bodyPr/>
        <a:lstStyle/>
        <a:p>
          <a:r>
            <a:rPr lang="zh-CN" altLang="en-US" dirty="0" smtClean="0"/>
            <a:t>店铺定时申请提现</a:t>
          </a:r>
          <a:endParaRPr lang="zh-CN" altLang="en-US" dirty="0"/>
        </a:p>
      </dgm:t>
    </dgm:pt>
    <dgm:pt modelId="{2628E72B-9873-484B-8435-524A3210043C}" type="parTrans" cxnId="{E300CE3B-7633-43D4-A50C-583C72BC762D}">
      <dgm:prSet/>
      <dgm:spPr/>
      <dgm:t>
        <a:bodyPr/>
        <a:lstStyle/>
        <a:p>
          <a:endParaRPr lang="zh-CN" altLang="en-US"/>
        </a:p>
      </dgm:t>
    </dgm:pt>
    <dgm:pt modelId="{61370B0C-74D0-4883-A503-C492E007F817}" type="sibTrans" cxnId="{E300CE3B-7633-43D4-A50C-583C72BC762D}">
      <dgm:prSet/>
      <dgm:spPr/>
      <dgm:t>
        <a:bodyPr/>
        <a:lstStyle/>
        <a:p>
          <a:endParaRPr lang="zh-CN" altLang="en-US"/>
        </a:p>
      </dgm:t>
    </dgm:pt>
    <dgm:pt modelId="{31CFF4BE-C244-478A-B7B6-B06F8B60EABB}" type="pres">
      <dgm:prSet presAssocID="{DDE05144-7430-4EDD-A42D-E62A0EB79912}" presName="CompostProcess" presStyleCnt="0">
        <dgm:presLayoutVars>
          <dgm:dir/>
          <dgm:resizeHandles val="exact"/>
        </dgm:presLayoutVars>
      </dgm:prSet>
      <dgm:spPr/>
    </dgm:pt>
    <dgm:pt modelId="{CE884EFD-B5B1-4835-A4F0-6776890359CA}" type="pres">
      <dgm:prSet presAssocID="{DDE05144-7430-4EDD-A42D-E62A0EB79912}" presName="arrow" presStyleLbl="bgShp" presStyleIdx="0" presStyleCnt="1"/>
      <dgm:spPr/>
    </dgm:pt>
    <dgm:pt modelId="{64EC1E64-26CA-4BFF-826A-535893C4E937}" type="pres">
      <dgm:prSet presAssocID="{DDE05144-7430-4EDD-A42D-E62A0EB79912}" presName="linearProcess" presStyleCnt="0"/>
      <dgm:spPr/>
    </dgm:pt>
    <dgm:pt modelId="{9F3B2C10-F861-4A62-AFCA-29EE862465A6}" type="pres">
      <dgm:prSet presAssocID="{A024AF95-F8B3-4030-84B2-EB19E74B945E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169C19-11A0-43EA-9955-D11DD8A9D364}" type="pres">
      <dgm:prSet presAssocID="{1F959729-5535-4F4D-AE13-A372A114F51F}" presName="sibTrans" presStyleCnt="0"/>
      <dgm:spPr/>
    </dgm:pt>
    <dgm:pt modelId="{C89B853F-4AC7-4FB8-B868-F0A39282A733}" type="pres">
      <dgm:prSet presAssocID="{33150FEB-55ED-4D31-8214-3DE76B8539A2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6F2400-45CD-4425-8A2D-838E32950FAB}" type="pres">
      <dgm:prSet presAssocID="{D407E65D-7E65-4151-A0AB-40A350C4FC0F}" presName="sibTrans" presStyleCnt="0"/>
      <dgm:spPr/>
    </dgm:pt>
    <dgm:pt modelId="{6D113EBB-1047-4219-A163-A798FD749A57}" type="pres">
      <dgm:prSet presAssocID="{5991315A-CD8E-419D-8748-FA21CC61135D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2B9DDB-389A-4F11-9393-2568380C8FB1}" type="pres">
      <dgm:prSet presAssocID="{C80F5913-817C-46B2-9825-6F199196E8E7}" presName="sibTrans" presStyleCnt="0"/>
      <dgm:spPr/>
    </dgm:pt>
    <dgm:pt modelId="{F95CC258-DC98-4F67-B33A-EBDF3B37862F}" type="pres">
      <dgm:prSet presAssocID="{FC3B951F-4DF2-442C-8396-C067AC53A5A0}" presName="textNode" presStyleLbl="node1" presStyleIdx="3" presStyleCnt="4" custLinFactNeighborX="24487" custLinFactNeighborY="-135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481D821-A375-4A74-84C5-3183200F7EA9}" type="presOf" srcId="{E6FFF313-DE25-4C4E-B992-01B2B7B64E75}" destId="{6D113EBB-1047-4219-A163-A798FD749A57}" srcOrd="0" destOrd="1" presId="urn:microsoft.com/office/officeart/2005/8/layout/hProcess9"/>
    <dgm:cxn modelId="{7FC5D535-63DD-4F8F-A014-4FA31CE9BDF9}" type="presOf" srcId="{67CF5678-A69E-4EC9-8CB0-1BC7DA51275B}" destId="{9F3B2C10-F861-4A62-AFCA-29EE862465A6}" srcOrd="0" destOrd="1" presId="urn:microsoft.com/office/officeart/2005/8/layout/hProcess9"/>
    <dgm:cxn modelId="{43FE3A4E-C71B-403B-A6A0-43F249D09B38}" type="presOf" srcId="{08C8D294-6E1A-458C-AA54-9E3D2A2EE492}" destId="{9F3B2C10-F861-4A62-AFCA-29EE862465A6}" srcOrd="0" destOrd="2" presId="urn:microsoft.com/office/officeart/2005/8/layout/hProcess9"/>
    <dgm:cxn modelId="{3444D8AD-8490-45F5-9D79-763CD48B4CD8}" srcId="{A024AF95-F8B3-4030-84B2-EB19E74B945E}" destId="{67CF5678-A69E-4EC9-8CB0-1BC7DA51275B}" srcOrd="0" destOrd="0" parTransId="{21EC6FCF-F490-40CD-8A3E-E719A2EFF946}" sibTransId="{3CE489A8-9637-4F96-BF3B-C4484477FB89}"/>
    <dgm:cxn modelId="{0113688D-EC31-4A65-9BF3-6A936A16A468}" srcId="{A024AF95-F8B3-4030-84B2-EB19E74B945E}" destId="{08C8D294-6E1A-458C-AA54-9E3D2A2EE492}" srcOrd="1" destOrd="0" parTransId="{9C29D262-5673-4BCD-B730-AFDC9AF96490}" sibTransId="{E223FB54-3087-4034-83FB-D4FDECA02399}"/>
    <dgm:cxn modelId="{BEA5987E-3DAC-4E23-835D-FA91C7937150}" srcId="{DDE05144-7430-4EDD-A42D-E62A0EB79912}" destId="{A024AF95-F8B3-4030-84B2-EB19E74B945E}" srcOrd="0" destOrd="0" parTransId="{54A03DC0-A9E0-42DE-9880-F5AB98E495DF}" sibTransId="{1F959729-5535-4F4D-AE13-A372A114F51F}"/>
    <dgm:cxn modelId="{BE7ECE74-DD02-402F-B23A-5C6A89D91CB3}" srcId="{FC3B951F-4DF2-442C-8396-C067AC53A5A0}" destId="{736D5F34-7E03-4072-865F-9AB5876E4E55}" srcOrd="0" destOrd="0" parTransId="{84E369E3-A6A7-4AA5-BDB8-9A901C0F091F}" sibTransId="{C1EDE36F-C7E9-4FB2-9361-6CB8F7AFCCE2}"/>
    <dgm:cxn modelId="{3BF344D8-26D5-4397-A633-545DD5E265A2}" type="presOf" srcId="{736D5F34-7E03-4072-865F-9AB5876E4E55}" destId="{F95CC258-DC98-4F67-B33A-EBDF3B37862F}" srcOrd="0" destOrd="1" presId="urn:microsoft.com/office/officeart/2005/8/layout/hProcess9"/>
    <dgm:cxn modelId="{30820456-3201-49D6-A650-1B543088416E}" type="presOf" srcId="{A23DB3EF-9E19-4893-B5EA-6C9E6DEEAB0F}" destId="{C89B853F-4AC7-4FB8-B868-F0A39282A733}" srcOrd="0" destOrd="1" presId="urn:microsoft.com/office/officeart/2005/8/layout/hProcess9"/>
    <dgm:cxn modelId="{FDB454EF-636C-490F-8DDC-8142CE755512}" type="presOf" srcId="{5991315A-CD8E-419D-8748-FA21CC61135D}" destId="{6D113EBB-1047-4219-A163-A798FD749A57}" srcOrd="0" destOrd="0" presId="urn:microsoft.com/office/officeart/2005/8/layout/hProcess9"/>
    <dgm:cxn modelId="{40D6B57F-24D6-486D-99AF-CBEF8D870C25}" srcId="{DDE05144-7430-4EDD-A42D-E62A0EB79912}" destId="{FC3B951F-4DF2-442C-8396-C067AC53A5A0}" srcOrd="3" destOrd="0" parTransId="{61CD54E5-1D43-4E5C-8D83-4539190FE55A}" sibTransId="{50D936DE-56C0-4840-AF78-DA08E0306AA8}"/>
    <dgm:cxn modelId="{F5825D17-2222-4B45-9EF0-639089F3270E}" srcId="{33150FEB-55ED-4D31-8214-3DE76B8539A2}" destId="{A23DB3EF-9E19-4893-B5EA-6C9E6DEEAB0F}" srcOrd="0" destOrd="0" parTransId="{CD25EE7D-1424-44BF-A6EF-4E6CCDFD23A8}" sibTransId="{3FB5D07E-6D3C-4006-BFB8-9995FADACFC4}"/>
    <dgm:cxn modelId="{3D91847A-5244-4E50-83A0-890DCB5C5FA8}" type="presOf" srcId="{DDE05144-7430-4EDD-A42D-E62A0EB79912}" destId="{31CFF4BE-C244-478A-B7B6-B06F8B60EABB}" srcOrd="0" destOrd="0" presId="urn:microsoft.com/office/officeart/2005/8/layout/hProcess9"/>
    <dgm:cxn modelId="{6FBB48C4-9BCE-4D0C-981D-CFCD65942A43}" type="presOf" srcId="{4E9D527D-6E95-41EC-8577-6BC3EC55BDBC}" destId="{9F3B2C10-F861-4A62-AFCA-29EE862465A6}" srcOrd="0" destOrd="3" presId="urn:microsoft.com/office/officeart/2005/8/layout/hProcess9"/>
    <dgm:cxn modelId="{3BE0CB73-5229-4F55-BBE1-5A78FF5F1A96}" srcId="{5991315A-CD8E-419D-8748-FA21CC61135D}" destId="{D2BC86AC-83BF-4CB1-A414-E8F254734A5F}" srcOrd="1" destOrd="0" parTransId="{F7F8D024-E541-4D5F-BB09-3164B21556E5}" sibTransId="{7C625B4C-C975-46BA-9EF4-0A823596531E}"/>
    <dgm:cxn modelId="{9854B131-6746-4B2A-8C72-D3190C38C498}" type="presOf" srcId="{A024AF95-F8B3-4030-84B2-EB19E74B945E}" destId="{9F3B2C10-F861-4A62-AFCA-29EE862465A6}" srcOrd="0" destOrd="0" presId="urn:microsoft.com/office/officeart/2005/8/layout/hProcess9"/>
    <dgm:cxn modelId="{873C8262-FA30-4A81-992F-25E0717CB809}" srcId="{A024AF95-F8B3-4030-84B2-EB19E74B945E}" destId="{4E9D527D-6E95-41EC-8577-6BC3EC55BDBC}" srcOrd="2" destOrd="0" parTransId="{CE077A9E-F3A0-4307-B2F3-EA5741C717BD}" sibTransId="{61E54A55-BA56-481D-AB79-9A9B13996C99}"/>
    <dgm:cxn modelId="{3280D59A-8FB6-4A1F-9D14-5D30EEA251A9}" srcId="{DDE05144-7430-4EDD-A42D-E62A0EB79912}" destId="{33150FEB-55ED-4D31-8214-3DE76B8539A2}" srcOrd="1" destOrd="0" parTransId="{ACBC3769-A2E4-4179-B29A-428A92AF2DFF}" sibTransId="{D407E65D-7E65-4151-A0AB-40A350C4FC0F}"/>
    <dgm:cxn modelId="{102FF057-024F-4B8D-A0E4-E571D9C1A982}" srcId="{5991315A-CD8E-419D-8748-FA21CC61135D}" destId="{E6FFF313-DE25-4C4E-B992-01B2B7B64E75}" srcOrd="0" destOrd="0" parTransId="{01215D1F-DAA1-462E-A410-3CA32AF55CEB}" sibTransId="{1AB2106F-C781-4039-AF3D-DF24CD451DDD}"/>
    <dgm:cxn modelId="{7B1CCE59-647E-4BC8-9E40-A5D53F9CF111}" type="presOf" srcId="{D2BC86AC-83BF-4CB1-A414-E8F254734A5F}" destId="{6D113EBB-1047-4219-A163-A798FD749A57}" srcOrd="0" destOrd="2" presId="urn:microsoft.com/office/officeart/2005/8/layout/hProcess9"/>
    <dgm:cxn modelId="{9CBDFD1F-2ECB-4354-877C-69B73F015C5A}" srcId="{DDE05144-7430-4EDD-A42D-E62A0EB79912}" destId="{5991315A-CD8E-419D-8748-FA21CC61135D}" srcOrd="2" destOrd="0" parTransId="{15C98335-71FF-43AE-98CF-68E0BA4B99D7}" sibTransId="{C80F5913-817C-46B2-9825-6F199196E8E7}"/>
    <dgm:cxn modelId="{011A6F22-C248-4150-A6A2-5D68EEEC568C}" type="presOf" srcId="{FC3B951F-4DF2-442C-8396-C067AC53A5A0}" destId="{F95CC258-DC98-4F67-B33A-EBDF3B37862F}" srcOrd="0" destOrd="0" presId="urn:microsoft.com/office/officeart/2005/8/layout/hProcess9"/>
    <dgm:cxn modelId="{E300CE3B-7633-43D4-A50C-583C72BC762D}" srcId="{FC3B951F-4DF2-442C-8396-C067AC53A5A0}" destId="{1E04472E-4752-447D-A008-DCE2EE8FCD90}" srcOrd="1" destOrd="0" parTransId="{2628E72B-9873-484B-8435-524A3210043C}" sibTransId="{61370B0C-74D0-4883-A503-C492E007F817}"/>
    <dgm:cxn modelId="{0B522DEC-4DC4-478E-BCB5-05C24EB52A7D}" srcId="{5991315A-CD8E-419D-8748-FA21CC61135D}" destId="{E1D50028-82C9-4986-B4DA-CA45D4AA1D9C}" srcOrd="2" destOrd="0" parTransId="{3CEDE0B6-7381-47AB-B3CB-AEF44ED96160}" sibTransId="{03777CD3-A667-4745-BEFF-5127A05E045B}"/>
    <dgm:cxn modelId="{C55BAEA5-2465-46FE-BAE7-C0EE4B5DE9ED}" type="presOf" srcId="{33150FEB-55ED-4D31-8214-3DE76B8539A2}" destId="{C89B853F-4AC7-4FB8-B868-F0A39282A733}" srcOrd="0" destOrd="0" presId="urn:microsoft.com/office/officeart/2005/8/layout/hProcess9"/>
    <dgm:cxn modelId="{76E60DFB-558B-4EAD-B62C-B06C1A6BD1C0}" type="presOf" srcId="{E1D50028-82C9-4986-B4DA-CA45D4AA1D9C}" destId="{6D113EBB-1047-4219-A163-A798FD749A57}" srcOrd="0" destOrd="3" presId="urn:microsoft.com/office/officeart/2005/8/layout/hProcess9"/>
    <dgm:cxn modelId="{7F51AB39-016A-4BE1-99A2-6609EB2E6075}" type="presOf" srcId="{1E04472E-4752-447D-A008-DCE2EE8FCD90}" destId="{F95CC258-DC98-4F67-B33A-EBDF3B37862F}" srcOrd="0" destOrd="2" presId="urn:microsoft.com/office/officeart/2005/8/layout/hProcess9"/>
    <dgm:cxn modelId="{769ECB32-7C5F-400C-A731-DD1150352552}" type="presParOf" srcId="{31CFF4BE-C244-478A-B7B6-B06F8B60EABB}" destId="{CE884EFD-B5B1-4835-A4F0-6776890359CA}" srcOrd="0" destOrd="0" presId="urn:microsoft.com/office/officeart/2005/8/layout/hProcess9"/>
    <dgm:cxn modelId="{21A2F447-8DA6-4C6C-8503-BF6DB0D07D11}" type="presParOf" srcId="{31CFF4BE-C244-478A-B7B6-B06F8B60EABB}" destId="{64EC1E64-26CA-4BFF-826A-535893C4E937}" srcOrd="1" destOrd="0" presId="urn:microsoft.com/office/officeart/2005/8/layout/hProcess9"/>
    <dgm:cxn modelId="{15E54760-51E4-43F6-B5E7-0B9941241146}" type="presParOf" srcId="{64EC1E64-26CA-4BFF-826A-535893C4E937}" destId="{9F3B2C10-F861-4A62-AFCA-29EE862465A6}" srcOrd="0" destOrd="0" presId="urn:microsoft.com/office/officeart/2005/8/layout/hProcess9"/>
    <dgm:cxn modelId="{8382D0C9-640F-4228-AD37-1F95C88AD3FA}" type="presParOf" srcId="{64EC1E64-26CA-4BFF-826A-535893C4E937}" destId="{F8169C19-11A0-43EA-9955-D11DD8A9D364}" srcOrd="1" destOrd="0" presId="urn:microsoft.com/office/officeart/2005/8/layout/hProcess9"/>
    <dgm:cxn modelId="{DED59CBA-EB18-43FB-895F-358FA78F5818}" type="presParOf" srcId="{64EC1E64-26CA-4BFF-826A-535893C4E937}" destId="{C89B853F-4AC7-4FB8-B868-F0A39282A733}" srcOrd="2" destOrd="0" presId="urn:microsoft.com/office/officeart/2005/8/layout/hProcess9"/>
    <dgm:cxn modelId="{FC19D1DF-9D04-4405-B548-0E7B22D84BEA}" type="presParOf" srcId="{64EC1E64-26CA-4BFF-826A-535893C4E937}" destId="{576F2400-45CD-4425-8A2D-838E32950FAB}" srcOrd="3" destOrd="0" presId="urn:microsoft.com/office/officeart/2005/8/layout/hProcess9"/>
    <dgm:cxn modelId="{AB7FBC10-18F3-4797-A88D-25B4E275F6F8}" type="presParOf" srcId="{64EC1E64-26CA-4BFF-826A-535893C4E937}" destId="{6D113EBB-1047-4219-A163-A798FD749A57}" srcOrd="4" destOrd="0" presId="urn:microsoft.com/office/officeart/2005/8/layout/hProcess9"/>
    <dgm:cxn modelId="{8E0E2BCA-3CBA-4C7E-A5FC-AF084B57126E}" type="presParOf" srcId="{64EC1E64-26CA-4BFF-826A-535893C4E937}" destId="{DD2B9DDB-389A-4F11-9393-2568380C8FB1}" srcOrd="5" destOrd="0" presId="urn:microsoft.com/office/officeart/2005/8/layout/hProcess9"/>
    <dgm:cxn modelId="{33FEBB0D-C232-47D6-974A-7985FB8EEDAF}" type="presParOf" srcId="{64EC1E64-26CA-4BFF-826A-535893C4E937}" destId="{F95CC258-DC98-4F67-B33A-EBDF3B37862F}" srcOrd="6" destOrd="0" presId="urn:microsoft.com/office/officeart/2005/8/layout/hProcess9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E05144-7430-4EDD-A42D-E62A0EB7991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024AF95-F8B3-4030-84B2-EB19E74B945E}">
      <dgm:prSet phldrT="[文本]"/>
      <dgm:spPr/>
      <dgm:t>
        <a:bodyPr/>
        <a:lstStyle/>
        <a:p>
          <a:r>
            <a:rPr lang="zh-CN" altLang="en-US" dirty="0" smtClean="0"/>
            <a:t>店铺注册</a:t>
          </a:r>
          <a:endParaRPr lang="zh-CN" altLang="en-US" dirty="0"/>
        </a:p>
      </dgm:t>
    </dgm:pt>
    <dgm:pt modelId="{54A03DC0-A9E0-42DE-9880-F5AB98E495DF}" type="parTrans" cxnId="{BEA5987E-3DAC-4E23-835D-FA91C7937150}">
      <dgm:prSet/>
      <dgm:spPr/>
      <dgm:t>
        <a:bodyPr/>
        <a:lstStyle/>
        <a:p>
          <a:endParaRPr lang="zh-CN" altLang="en-US"/>
        </a:p>
      </dgm:t>
    </dgm:pt>
    <dgm:pt modelId="{1F959729-5535-4F4D-AE13-A372A114F51F}" type="sibTrans" cxnId="{BEA5987E-3DAC-4E23-835D-FA91C7937150}">
      <dgm:prSet/>
      <dgm:spPr/>
      <dgm:t>
        <a:bodyPr/>
        <a:lstStyle/>
        <a:p>
          <a:endParaRPr lang="zh-CN" altLang="en-US"/>
        </a:p>
      </dgm:t>
    </dgm:pt>
    <dgm:pt modelId="{67CF5678-A69E-4EC9-8CB0-1BC7DA51275B}">
      <dgm:prSet phldrT="[文本]"/>
      <dgm:spPr/>
      <dgm:t>
        <a:bodyPr/>
        <a:lstStyle/>
        <a:p>
          <a:r>
            <a:rPr lang="zh-CN" altLang="en-US" dirty="0" smtClean="0"/>
            <a:t>设置商品类型</a:t>
          </a:r>
          <a:r>
            <a:rPr lang="en-US" altLang="zh-CN" dirty="0" smtClean="0"/>
            <a:t>,</a:t>
          </a:r>
          <a:r>
            <a:rPr lang="zh-CN" altLang="en-US" dirty="0" smtClean="0"/>
            <a:t>比如训练用品</a:t>
          </a:r>
          <a:r>
            <a:rPr lang="en-US" altLang="zh-CN" dirty="0" smtClean="0"/>
            <a:t>\</a:t>
          </a:r>
          <a:r>
            <a:rPr lang="zh-CN" altLang="en-US" dirty="0" smtClean="0"/>
            <a:t>服饰</a:t>
          </a:r>
          <a:endParaRPr lang="zh-CN" altLang="en-US" dirty="0"/>
        </a:p>
      </dgm:t>
    </dgm:pt>
    <dgm:pt modelId="{21EC6FCF-F490-40CD-8A3E-E719A2EFF946}" type="parTrans" cxnId="{3444D8AD-8490-45F5-9D79-763CD48B4CD8}">
      <dgm:prSet/>
      <dgm:spPr/>
      <dgm:t>
        <a:bodyPr/>
        <a:lstStyle/>
        <a:p>
          <a:endParaRPr lang="zh-CN" altLang="en-US"/>
        </a:p>
      </dgm:t>
    </dgm:pt>
    <dgm:pt modelId="{3CE489A8-9637-4F96-BF3B-C4484477FB89}" type="sibTrans" cxnId="{3444D8AD-8490-45F5-9D79-763CD48B4CD8}">
      <dgm:prSet/>
      <dgm:spPr/>
      <dgm:t>
        <a:bodyPr/>
        <a:lstStyle/>
        <a:p>
          <a:endParaRPr lang="zh-CN" altLang="en-US"/>
        </a:p>
      </dgm:t>
    </dgm:pt>
    <dgm:pt modelId="{08C8D294-6E1A-458C-AA54-9E3D2A2EE492}">
      <dgm:prSet phldrT="[文本]"/>
      <dgm:spPr/>
      <dgm:t>
        <a:bodyPr/>
        <a:lstStyle/>
        <a:p>
          <a:r>
            <a:rPr lang="zh-CN" altLang="en-US" dirty="0" smtClean="0"/>
            <a:t>设置主体类型</a:t>
          </a:r>
          <a:r>
            <a:rPr lang="en-US" altLang="zh-CN" dirty="0" smtClean="0"/>
            <a:t>,</a:t>
          </a:r>
          <a:r>
            <a:rPr lang="zh-CN" altLang="en-US" dirty="0" smtClean="0"/>
            <a:t>比如是生厂商还是贴</a:t>
          </a:r>
          <a:r>
            <a:rPr lang="zh-CN" altLang="en-US" dirty="0" smtClean="0"/>
            <a:t>牌售卖</a:t>
          </a:r>
          <a:r>
            <a:rPr lang="en-US" altLang="zh-CN" dirty="0" smtClean="0"/>
            <a:t>\</a:t>
          </a:r>
          <a:r>
            <a:rPr lang="zh-CN" altLang="en-US" dirty="0" smtClean="0"/>
            <a:t>还是代理</a:t>
          </a:r>
          <a:endParaRPr lang="zh-CN" altLang="en-US" dirty="0"/>
        </a:p>
      </dgm:t>
    </dgm:pt>
    <dgm:pt modelId="{9C29D262-5673-4BCD-B730-AFDC9AF96490}" type="parTrans" cxnId="{0113688D-EC31-4A65-9BF3-6A936A16A468}">
      <dgm:prSet/>
      <dgm:spPr/>
      <dgm:t>
        <a:bodyPr/>
        <a:lstStyle/>
        <a:p>
          <a:endParaRPr lang="zh-CN" altLang="en-US"/>
        </a:p>
      </dgm:t>
    </dgm:pt>
    <dgm:pt modelId="{E223FB54-3087-4034-83FB-D4FDECA02399}" type="sibTrans" cxnId="{0113688D-EC31-4A65-9BF3-6A936A16A468}">
      <dgm:prSet/>
      <dgm:spPr/>
      <dgm:t>
        <a:bodyPr/>
        <a:lstStyle/>
        <a:p>
          <a:endParaRPr lang="zh-CN" altLang="en-US"/>
        </a:p>
      </dgm:t>
    </dgm:pt>
    <dgm:pt modelId="{5991315A-CD8E-419D-8748-FA21CC61135D}">
      <dgm:prSet phldrT="[文本]"/>
      <dgm:spPr/>
      <dgm:t>
        <a:bodyPr/>
        <a:lstStyle/>
        <a:p>
          <a:r>
            <a:rPr lang="zh-CN" altLang="en-US" dirty="0" smtClean="0"/>
            <a:t>店铺商品发布</a:t>
          </a:r>
          <a:r>
            <a:rPr lang="en-US" altLang="zh-CN" dirty="0" smtClean="0"/>
            <a:t>\</a:t>
          </a:r>
          <a:r>
            <a:rPr lang="zh-CN" altLang="en-US" dirty="0" smtClean="0"/>
            <a:t>用户购买</a:t>
          </a:r>
          <a:endParaRPr lang="zh-CN" altLang="en-US" dirty="0"/>
        </a:p>
      </dgm:t>
    </dgm:pt>
    <dgm:pt modelId="{15C98335-71FF-43AE-98CF-68E0BA4B99D7}" type="parTrans" cxnId="{9CBDFD1F-2ECB-4354-877C-69B73F015C5A}">
      <dgm:prSet/>
      <dgm:spPr/>
      <dgm:t>
        <a:bodyPr/>
        <a:lstStyle/>
        <a:p>
          <a:endParaRPr lang="zh-CN" altLang="en-US"/>
        </a:p>
      </dgm:t>
    </dgm:pt>
    <dgm:pt modelId="{C80F5913-817C-46B2-9825-6F199196E8E7}" type="sibTrans" cxnId="{9CBDFD1F-2ECB-4354-877C-69B73F015C5A}">
      <dgm:prSet/>
      <dgm:spPr/>
      <dgm:t>
        <a:bodyPr/>
        <a:lstStyle/>
        <a:p>
          <a:endParaRPr lang="zh-CN" altLang="en-US"/>
        </a:p>
      </dgm:t>
    </dgm:pt>
    <dgm:pt modelId="{E6FFF313-DE25-4C4E-B992-01B2B7B64E75}">
      <dgm:prSet phldrT="[文本]"/>
      <dgm:spPr/>
      <dgm:t>
        <a:bodyPr/>
        <a:lstStyle/>
        <a:p>
          <a:r>
            <a:rPr lang="zh-CN" altLang="en-US" dirty="0" smtClean="0"/>
            <a:t>用户购买</a:t>
          </a:r>
          <a:r>
            <a:rPr lang="en-US" altLang="zh-CN" dirty="0" smtClean="0"/>
            <a:t>,</a:t>
          </a:r>
          <a:r>
            <a:rPr lang="zh-CN" altLang="en-US" dirty="0" smtClean="0"/>
            <a:t>并且产生平台订单</a:t>
          </a:r>
          <a:endParaRPr lang="zh-CN" altLang="en-US" dirty="0"/>
        </a:p>
      </dgm:t>
    </dgm:pt>
    <dgm:pt modelId="{01215D1F-DAA1-462E-A410-3CA32AF55CEB}" type="parTrans" cxnId="{102FF057-024F-4B8D-A0E4-E571D9C1A982}">
      <dgm:prSet/>
      <dgm:spPr/>
      <dgm:t>
        <a:bodyPr/>
        <a:lstStyle/>
        <a:p>
          <a:endParaRPr lang="zh-CN" altLang="en-US"/>
        </a:p>
      </dgm:t>
    </dgm:pt>
    <dgm:pt modelId="{1AB2106F-C781-4039-AF3D-DF24CD451DDD}" type="sibTrans" cxnId="{102FF057-024F-4B8D-A0E4-E571D9C1A982}">
      <dgm:prSet/>
      <dgm:spPr/>
      <dgm:t>
        <a:bodyPr/>
        <a:lstStyle/>
        <a:p>
          <a:endParaRPr lang="zh-CN" altLang="en-US"/>
        </a:p>
      </dgm:t>
    </dgm:pt>
    <dgm:pt modelId="{D2BC86AC-83BF-4CB1-A414-E8F254734A5F}">
      <dgm:prSet phldrT="[文本]"/>
      <dgm:spPr/>
      <dgm:t>
        <a:bodyPr/>
        <a:lstStyle/>
        <a:p>
          <a:r>
            <a:rPr lang="zh-CN" altLang="en-US" dirty="0" smtClean="0"/>
            <a:t>店铺发货</a:t>
          </a:r>
          <a:endParaRPr lang="zh-CN" altLang="en-US" dirty="0"/>
        </a:p>
      </dgm:t>
    </dgm:pt>
    <dgm:pt modelId="{F7F8D024-E541-4D5F-BB09-3164B21556E5}" type="parTrans" cxnId="{3BE0CB73-5229-4F55-BBE1-5A78FF5F1A96}">
      <dgm:prSet/>
      <dgm:spPr/>
      <dgm:t>
        <a:bodyPr/>
        <a:lstStyle/>
        <a:p>
          <a:endParaRPr lang="zh-CN" altLang="en-US"/>
        </a:p>
      </dgm:t>
    </dgm:pt>
    <dgm:pt modelId="{7C625B4C-C975-46BA-9EF4-0A823596531E}" type="sibTrans" cxnId="{3BE0CB73-5229-4F55-BBE1-5A78FF5F1A96}">
      <dgm:prSet/>
      <dgm:spPr/>
      <dgm:t>
        <a:bodyPr/>
        <a:lstStyle/>
        <a:p>
          <a:endParaRPr lang="zh-CN" altLang="en-US"/>
        </a:p>
      </dgm:t>
    </dgm:pt>
    <dgm:pt modelId="{4E9D527D-6E95-41EC-8577-6BC3EC55BDBC}">
      <dgm:prSet phldrT="[文本]"/>
      <dgm:spPr/>
      <dgm:t>
        <a:bodyPr/>
        <a:lstStyle/>
        <a:p>
          <a:r>
            <a:rPr lang="zh-CN" altLang="en-US" dirty="0" smtClean="0"/>
            <a:t>设置店名</a:t>
          </a:r>
          <a:r>
            <a:rPr lang="en-US" altLang="zh-CN" dirty="0" smtClean="0"/>
            <a:t>,</a:t>
          </a:r>
          <a:r>
            <a:rPr lang="zh-CN" altLang="en-US" dirty="0" smtClean="0"/>
            <a:t>训练营店名固定不可更改</a:t>
          </a:r>
          <a:endParaRPr lang="zh-CN" altLang="en-US" dirty="0"/>
        </a:p>
      </dgm:t>
    </dgm:pt>
    <dgm:pt modelId="{CE077A9E-F3A0-4307-B2F3-EA5741C717BD}" type="parTrans" cxnId="{873C8262-FA30-4A81-992F-25E0717CB809}">
      <dgm:prSet/>
      <dgm:spPr/>
      <dgm:t>
        <a:bodyPr/>
        <a:lstStyle/>
        <a:p>
          <a:endParaRPr lang="zh-CN" altLang="en-US"/>
        </a:p>
      </dgm:t>
    </dgm:pt>
    <dgm:pt modelId="{61E54A55-BA56-481D-AB79-9A9B13996C99}" type="sibTrans" cxnId="{873C8262-FA30-4A81-992F-25E0717CB809}">
      <dgm:prSet/>
      <dgm:spPr/>
      <dgm:t>
        <a:bodyPr/>
        <a:lstStyle/>
        <a:p>
          <a:endParaRPr lang="zh-CN" altLang="en-US"/>
        </a:p>
      </dgm:t>
    </dgm:pt>
    <dgm:pt modelId="{E1D50028-82C9-4986-B4DA-CA45D4AA1D9C}">
      <dgm:prSet phldrT="[文本]"/>
      <dgm:spPr/>
      <dgm:t>
        <a:bodyPr/>
        <a:lstStyle/>
        <a:p>
          <a:r>
            <a:rPr lang="zh-CN" altLang="en-US" dirty="0" smtClean="0"/>
            <a:t>用户确认货品</a:t>
          </a:r>
          <a:endParaRPr lang="zh-CN" altLang="en-US" dirty="0"/>
        </a:p>
      </dgm:t>
    </dgm:pt>
    <dgm:pt modelId="{3CEDE0B6-7381-47AB-B3CB-AEF44ED96160}" type="parTrans" cxnId="{0B522DEC-4DC4-478E-BCB5-05C24EB52A7D}">
      <dgm:prSet/>
      <dgm:spPr/>
      <dgm:t>
        <a:bodyPr/>
        <a:lstStyle/>
        <a:p>
          <a:endParaRPr lang="zh-CN" altLang="en-US"/>
        </a:p>
      </dgm:t>
    </dgm:pt>
    <dgm:pt modelId="{03777CD3-A667-4745-BEFF-5127A05E045B}" type="sibTrans" cxnId="{0B522DEC-4DC4-478E-BCB5-05C24EB52A7D}">
      <dgm:prSet/>
      <dgm:spPr/>
      <dgm:t>
        <a:bodyPr/>
        <a:lstStyle/>
        <a:p>
          <a:endParaRPr lang="zh-CN" altLang="en-US"/>
        </a:p>
      </dgm:t>
    </dgm:pt>
    <dgm:pt modelId="{FC3B951F-4DF2-442C-8396-C067AC53A5A0}">
      <dgm:prSet phldrT="[文本]"/>
      <dgm:spPr/>
      <dgm:t>
        <a:bodyPr/>
        <a:lstStyle/>
        <a:p>
          <a:r>
            <a:rPr lang="zh-CN" altLang="en-US" dirty="0" smtClean="0"/>
            <a:t>提现</a:t>
          </a:r>
          <a:endParaRPr lang="zh-CN" altLang="en-US" dirty="0"/>
        </a:p>
      </dgm:t>
    </dgm:pt>
    <dgm:pt modelId="{61CD54E5-1D43-4E5C-8D83-4539190FE55A}" type="parTrans" cxnId="{40D6B57F-24D6-486D-99AF-CBEF8D870C25}">
      <dgm:prSet/>
      <dgm:spPr/>
      <dgm:t>
        <a:bodyPr/>
        <a:lstStyle/>
        <a:p>
          <a:endParaRPr lang="zh-CN" altLang="en-US"/>
        </a:p>
      </dgm:t>
    </dgm:pt>
    <dgm:pt modelId="{50D936DE-56C0-4840-AF78-DA08E0306AA8}" type="sibTrans" cxnId="{40D6B57F-24D6-486D-99AF-CBEF8D870C25}">
      <dgm:prSet/>
      <dgm:spPr/>
      <dgm:t>
        <a:bodyPr/>
        <a:lstStyle/>
        <a:p>
          <a:endParaRPr lang="zh-CN" altLang="en-US"/>
        </a:p>
      </dgm:t>
    </dgm:pt>
    <dgm:pt modelId="{1E04472E-4752-447D-A008-DCE2EE8FCD90}">
      <dgm:prSet phldrT="[文本]"/>
      <dgm:spPr/>
      <dgm:t>
        <a:bodyPr/>
        <a:lstStyle/>
        <a:p>
          <a:r>
            <a:rPr lang="zh-CN" altLang="en-US" dirty="0" smtClean="0"/>
            <a:t>店铺随时申请提现</a:t>
          </a:r>
          <a:endParaRPr lang="zh-CN" altLang="en-US" dirty="0"/>
        </a:p>
      </dgm:t>
    </dgm:pt>
    <dgm:pt modelId="{2628E72B-9873-484B-8435-524A3210043C}" type="parTrans" cxnId="{E300CE3B-7633-43D4-A50C-583C72BC762D}">
      <dgm:prSet/>
      <dgm:spPr/>
      <dgm:t>
        <a:bodyPr/>
        <a:lstStyle/>
        <a:p>
          <a:endParaRPr lang="zh-CN" altLang="en-US"/>
        </a:p>
      </dgm:t>
    </dgm:pt>
    <dgm:pt modelId="{61370B0C-74D0-4883-A503-C492E007F817}" type="sibTrans" cxnId="{E300CE3B-7633-43D4-A50C-583C72BC762D}">
      <dgm:prSet/>
      <dgm:spPr/>
      <dgm:t>
        <a:bodyPr/>
        <a:lstStyle/>
        <a:p>
          <a:endParaRPr lang="zh-CN" altLang="en-US"/>
        </a:p>
      </dgm:t>
    </dgm:pt>
    <dgm:pt modelId="{31CFF4BE-C244-478A-B7B6-B06F8B60EABB}" type="pres">
      <dgm:prSet presAssocID="{DDE05144-7430-4EDD-A42D-E62A0EB79912}" presName="CompostProcess" presStyleCnt="0">
        <dgm:presLayoutVars>
          <dgm:dir/>
          <dgm:resizeHandles val="exact"/>
        </dgm:presLayoutVars>
      </dgm:prSet>
      <dgm:spPr/>
    </dgm:pt>
    <dgm:pt modelId="{CE884EFD-B5B1-4835-A4F0-6776890359CA}" type="pres">
      <dgm:prSet presAssocID="{DDE05144-7430-4EDD-A42D-E62A0EB79912}" presName="arrow" presStyleLbl="bgShp" presStyleIdx="0" presStyleCnt="1"/>
      <dgm:spPr/>
    </dgm:pt>
    <dgm:pt modelId="{64EC1E64-26CA-4BFF-826A-535893C4E937}" type="pres">
      <dgm:prSet presAssocID="{DDE05144-7430-4EDD-A42D-E62A0EB79912}" presName="linearProcess" presStyleCnt="0"/>
      <dgm:spPr/>
    </dgm:pt>
    <dgm:pt modelId="{9F3B2C10-F861-4A62-AFCA-29EE862465A6}" type="pres">
      <dgm:prSet presAssocID="{A024AF95-F8B3-4030-84B2-EB19E74B945E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169C19-11A0-43EA-9955-D11DD8A9D364}" type="pres">
      <dgm:prSet presAssocID="{1F959729-5535-4F4D-AE13-A372A114F51F}" presName="sibTrans" presStyleCnt="0"/>
      <dgm:spPr/>
    </dgm:pt>
    <dgm:pt modelId="{6D113EBB-1047-4219-A163-A798FD749A57}" type="pres">
      <dgm:prSet presAssocID="{5991315A-CD8E-419D-8748-FA21CC61135D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2B9DDB-389A-4F11-9393-2568380C8FB1}" type="pres">
      <dgm:prSet presAssocID="{C80F5913-817C-46B2-9825-6F199196E8E7}" presName="sibTrans" presStyleCnt="0"/>
      <dgm:spPr/>
    </dgm:pt>
    <dgm:pt modelId="{F95CC258-DC98-4F67-B33A-EBDF3B37862F}" type="pres">
      <dgm:prSet presAssocID="{FC3B951F-4DF2-442C-8396-C067AC53A5A0}" presName="textNode" presStyleLbl="node1" presStyleIdx="2" presStyleCnt="3" custLinFactNeighborX="24487" custLinFactNeighborY="-135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BFF0535-D759-4117-BEBD-E51F1F5871D4}" type="presOf" srcId="{08C8D294-6E1A-458C-AA54-9E3D2A2EE492}" destId="{9F3B2C10-F861-4A62-AFCA-29EE862465A6}" srcOrd="0" destOrd="2" presId="urn:microsoft.com/office/officeart/2005/8/layout/hProcess9"/>
    <dgm:cxn modelId="{0B522DEC-4DC4-478E-BCB5-05C24EB52A7D}" srcId="{5991315A-CD8E-419D-8748-FA21CC61135D}" destId="{E1D50028-82C9-4986-B4DA-CA45D4AA1D9C}" srcOrd="2" destOrd="0" parTransId="{3CEDE0B6-7381-47AB-B3CB-AEF44ED96160}" sibTransId="{03777CD3-A667-4745-BEFF-5127A05E045B}"/>
    <dgm:cxn modelId="{3444D8AD-8490-45F5-9D79-763CD48B4CD8}" srcId="{A024AF95-F8B3-4030-84B2-EB19E74B945E}" destId="{67CF5678-A69E-4EC9-8CB0-1BC7DA51275B}" srcOrd="0" destOrd="0" parTransId="{21EC6FCF-F490-40CD-8A3E-E719A2EFF946}" sibTransId="{3CE489A8-9637-4F96-BF3B-C4484477FB89}"/>
    <dgm:cxn modelId="{62348021-95CE-4255-AFBC-51F7F30FC8C0}" type="presOf" srcId="{A024AF95-F8B3-4030-84B2-EB19E74B945E}" destId="{9F3B2C10-F861-4A62-AFCA-29EE862465A6}" srcOrd="0" destOrd="0" presId="urn:microsoft.com/office/officeart/2005/8/layout/hProcess9"/>
    <dgm:cxn modelId="{20043177-02FD-4257-9D84-71B43836821F}" type="presOf" srcId="{FC3B951F-4DF2-442C-8396-C067AC53A5A0}" destId="{F95CC258-DC98-4F67-B33A-EBDF3B37862F}" srcOrd="0" destOrd="0" presId="urn:microsoft.com/office/officeart/2005/8/layout/hProcess9"/>
    <dgm:cxn modelId="{873C8262-FA30-4A81-992F-25E0717CB809}" srcId="{A024AF95-F8B3-4030-84B2-EB19E74B945E}" destId="{4E9D527D-6E95-41EC-8577-6BC3EC55BDBC}" srcOrd="2" destOrd="0" parTransId="{CE077A9E-F3A0-4307-B2F3-EA5741C717BD}" sibTransId="{61E54A55-BA56-481D-AB79-9A9B13996C99}"/>
    <dgm:cxn modelId="{40D6B57F-24D6-486D-99AF-CBEF8D870C25}" srcId="{DDE05144-7430-4EDD-A42D-E62A0EB79912}" destId="{FC3B951F-4DF2-442C-8396-C067AC53A5A0}" srcOrd="2" destOrd="0" parTransId="{61CD54E5-1D43-4E5C-8D83-4539190FE55A}" sibTransId="{50D936DE-56C0-4840-AF78-DA08E0306AA8}"/>
    <dgm:cxn modelId="{D2FCCD44-AC1D-40E7-9B57-51F50F940088}" type="presOf" srcId="{D2BC86AC-83BF-4CB1-A414-E8F254734A5F}" destId="{6D113EBB-1047-4219-A163-A798FD749A57}" srcOrd="0" destOrd="2" presId="urn:microsoft.com/office/officeart/2005/8/layout/hProcess9"/>
    <dgm:cxn modelId="{E300CE3B-7633-43D4-A50C-583C72BC762D}" srcId="{FC3B951F-4DF2-442C-8396-C067AC53A5A0}" destId="{1E04472E-4752-447D-A008-DCE2EE8FCD90}" srcOrd="0" destOrd="0" parTransId="{2628E72B-9873-484B-8435-524A3210043C}" sibTransId="{61370B0C-74D0-4883-A503-C492E007F817}"/>
    <dgm:cxn modelId="{9CBDFD1F-2ECB-4354-877C-69B73F015C5A}" srcId="{DDE05144-7430-4EDD-A42D-E62A0EB79912}" destId="{5991315A-CD8E-419D-8748-FA21CC61135D}" srcOrd="1" destOrd="0" parTransId="{15C98335-71FF-43AE-98CF-68E0BA4B99D7}" sibTransId="{C80F5913-817C-46B2-9825-6F199196E8E7}"/>
    <dgm:cxn modelId="{271A7061-41C2-43D8-88E1-B12D5E2EC98B}" type="presOf" srcId="{1E04472E-4752-447D-A008-DCE2EE8FCD90}" destId="{F95CC258-DC98-4F67-B33A-EBDF3B37862F}" srcOrd="0" destOrd="1" presId="urn:microsoft.com/office/officeart/2005/8/layout/hProcess9"/>
    <dgm:cxn modelId="{26180615-6582-493A-82F4-7E6E628CCE25}" type="presOf" srcId="{4E9D527D-6E95-41EC-8577-6BC3EC55BDBC}" destId="{9F3B2C10-F861-4A62-AFCA-29EE862465A6}" srcOrd="0" destOrd="3" presId="urn:microsoft.com/office/officeart/2005/8/layout/hProcess9"/>
    <dgm:cxn modelId="{580A4C7E-701E-4A1C-86FC-F8EDC993FB3C}" type="presOf" srcId="{E1D50028-82C9-4986-B4DA-CA45D4AA1D9C}" destId="{6D113EBB-1047-4219-A163-A798FD749A57}" srcOrd="0" destOrd="3" presId="urn:microsoft.com/office/officeart/2005/8/layout/hProcess9"/>
    <dgm:cxn modelId="{F1161C22-E95B-4EB9-9194-EC04E83CA4A8}" type="presOf" srcId="{67CF5678-A69E-4EC9-8CB0-1BC7DA51275B}" destId="{9F3B2C10-F861-4A62-AFCA-29EE862465A6}" srcOrd="0" destOrd="1" presId="urn:microsoft.com/office/officeart/2005/8/layout/hProcess9"/>
    <dgm:cxn modelId="{102FF057-024F-4B8D-A0E4-E571D9C1A982}" srcId="{5991315A-CD8E-419D-8748-FA21CC61135D}" destId="{E6FFF313-DE25-4C4E-B992-01B2B7B64E75}" srcOrd="0" destOrd="0" parTransId="{01215D1F-DAA1-462E-A410-3CA32AF55CEB}" sibTransId="{1AB2106F-C781-4039-AF3D-DF24CD451DDD}"/>
    <dgm:cxn modelId="{0113688D-EC31-4A65-9BF3-6A936A16A468}" srcId="{A024AF95-F8B3-4030-84B2-EB19E74B945E}" destId="{08C8D294-6E1A-458C-AA54-9E3D2A2EE492}" srcOrd="1" destOrd="0" parTransId="{9C29D262-5673-4BCD-B730-AFDC9AF96490}" sibTransId="{E223FB54-3087-4034-83FB-D4FDECA02399}"/>
    <dgm:cxn modelId="{907E06BE-377A-418F-B474-6F31D4FE59E6}" type="presOf" srcId="{E6FFF313-DE25-4C4E-B992-01B2B7B64E75}" destId="{6D113EBB-1047-4219-A163-A798FD749A57}" srcOrd="0" destOrd="1" presId="urn:microsoft.com/office/officeart/2005/8/layout/hProcess9"/>
    <dgm:cxn modelId="{3BE0CB73-5229-4F55-BBE1-5A78FF5F1A96}" srcId="{5991315A-CD8E-419D-8748-FA21CC61135D}" destId="{D2BC86AC-83BF-4CB1-A414-E8F254734A5F}" srcOrd="1" destOrd="0" parTransId="{F7F8D024-E541-4D5F-BB09-3164B21556E5}" sibTransId="{7C625B4C-C975-46BA-9EF4-0A823596531E}"/>
    <dgm:cxn modelId="{AE5DB120-44F5-4CFB-99AB-BC45715D490D}" type="presOf" srcId="{DDE05144-7430-4EDD-A42D-E62A0EB79912}" destId="{31CFF4BE-C244-478A-B7B6-B06F8B60EABB}" srcOrd="0" destOrd="0" presId="urn:microsoft.com/office/officeart/2005/8/layout/hProcess9"/>
    <dgm:cxn modelId="{BEA5987E-3DAC-4E23-835D-FA91C7937150}" srcId="{DDE05144-7430-4EDD-A42D-E62A0EB79912}" destId="{A024AF95-F8B3-4030-84B2-EB19E74B945E}" srcOrd="0" destOrd="0" parTransId="{54A03DC0-A9E0-42DE-9880-F5AB98E495DF}" sibTransId="{1F959729-5535-4F4D-AE13-A372A114F51F}"/>
    <dgm:cxn modelId="{0B8F9DBC-4B09-4E27-A2A2-FA2465ADF422}" type="presOf" srcId="{5991315A-CD8E-419D-8748-FA21CC61135D}" destId="{6D113EBB-1047-4219-A163-A798FD749A57}" srcOrd="0" destOrd="0" presId="urn:microsoft.com/office/officeart/2005/8/layout/hProcess9"/>
    <dgm:cxn modelId="{14BE81DF-9ADA-4A71-9D8F-36E6CCD9E072}" type="presParOf" srcId="{31CFF4BE-C244-478A-B7B6-B06F8B60EABB}" destId="{CE884EFD-B5B1-4835-A4F0-6776890359CA}" srcOrd="0" destOrd="0" presId="urn:microsoft.com/office/officeart/2005/8/layout/hProcess9"/>
    <dgm:cxn modelId="{A1D86173-E32F-4A2C-AE0D-F956F5A0DF35}" type="presParOf" srcId="{31CFF4BE-C244-478A-B7B6-B06F8B60EABB}" destId="{64EC1E64-26CA-4BFF-826A-535893C4E937}" srcOrd="1" destOrd="0" presId="urn:microsoft.com/office/officeart/2005/8/layout/hProcess9"/>
    <dgm:cxn modelId="{DDC6A0E0-4261-4766-A634-D04B1A904A38}" type="presParOf" srcId="{64EC1E64-26CA-4BFF-826A-535893C4E937}" destId="{9F3B2C10-F861-4A62-AFCA-29EE862465A6}" srcOrd="0" destOrd="0" presId="urn:microsoft.com/office/officeart/2005/8/layout/hProcess9"/>
    <dgm:cxn modelId="{2D306343-8F3B-4293-9F71-9D1FA66C0618}" type="presParOf" srcId="{64EC1E64-26CA-4BFF-826A-535893C4E937}" destId="{F8169C19-11A0-43EA-9955-D11DD8A9D364}" srcOrd="1" destOrd="0" presId="urn:microsoft.com/office/officeart/2005/8/layout/hProcess9"/>
    <dgm:cxn modelId="{6A9D04B8-785F-4DA0-BA9B-5E2F300AA0C0}" type="presParOf" srcId="{64EC1E64-26CA-4BFF-826A-535893C4E937}" destId="{6D113EBB-1047-4219-A163-A798FD749A57}" srcOrd="2" destOrd="0" presId="urn:microsoft.com/office/officeart/2005/8/layout/hProcess9"/>
    <dgm:cxn modelId="{BF025E81-EF34-4BD7-B3CF-2B1830F8960B}" type="presParOf" srcId="{64EC1E64-26CA-4BFF-826A-535893C4E937}" destId="{DD2B9DDB-389A-4F11-9393-2568380C8FB1}" srcOrd="3" destOrd="0" presId="urn:microsoft.com/office/officeart/2005/8/layout/hProcess9"/>
    <dgm:cxn modelId="{614E1527-94C6-44DD-8D6C-5882507C4A5A}" type="presParOf" srcId="{64EC1E64-26CA-4BFF-826A-535893C4E937}" destId="{F95CC258-DC98-4F67-B33A-EBDF3B37862F}" srcOrd="4" destOrd="0" presId="urn:microsoft.com/office/officeart/2005/8/layout/hProcess9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1C017B-A6F8-4161-8FFF-D57840C30E5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C057B69-4A00-47F0-B9C2-2F11DCCA71CB}">
      <dgm:prSet phldrT="[文本]"/>
      <dgm:spPr/>
      <dgm:t>
        <a:bodyPr/>
        <a:lstStyle/>
        <a:p>
          <a:r>
            <a:rPr lang="zh-CN" altLang="en-US" dirty="0" smtClean="0"/>
            <a:t>运营成本</a:t>
          </a:r>
          <a:endParaRPr lang="zh-CN" altLang="en-US" dirty="0"/>
        </a:p>
      </dgm:t>
    </dgm:pt>
    <dgm:pt modelId="{CC2370E1-B231-4A88-9620-A5F9BC57F6F4}" type="parTrans" cxnId="{4BD83839-5A04-4D79-B7BF-AD5CB25D2C9C}">
      <dgm:prSet/>
      <dgm:spPr/>
      <dgm:t>
        <a:bodyPr/>
        <a:lstStyle/>
        <a:p>
          <a:endParaRPr lang="zh-CN" altLang="en-US"/>
        </a:p>
      </dgm:t>
    </dgm:pt>
    <dgm:pt modelId="{44FC686F-99B9-4898-9583-5C36B2D3E048}" type="sibTrans" cxnId="{4BD83839-5A04-4D79-B7BF-AD5CB25D2C9C}">
      <dgm:prSet/>
      <dgm:spPr/>
      <dgm:t>
        <a:bodyPr/>
        <a:lstStyle/>
        <a:p>
          <a:endParaRPr lang="zh-CN" altLang="en-US"/>
        </a:p>
      </dgm:t>
    </dgm:pt>
    <dgm:pt modelId="{E28AADEC-76BA-465F-B5D4-3C52BD06F871}">
      <dgm:prSet phldrT="[文本]" custT="1"/>
      <dgm:spPr/>
      <dgm:t>
        <a:bodyPr/>
        <a:lstStyle/>
        <a:p>
          <a:r>
            <a:rPr lang="en-US" altLang="zh-CN" sz="1000" dirty="0" smtClean="0">
              <a:latin typeface="微软雅黑" pitchFamily="34" charset="-122"/>
              <a:ea typeface="微软雅黑" pitchFamily="34" charset="-122"/>
            </a:rPr>
            <a:t>A</a:t>
          </a:r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主要成本在于商品质量的把关</a:t>
          </a:r>
          <a:r>
            <a:rPr lang="en-US" altLang="zh-CN" sz="1000" dirty="0" smtClean="0">
              <a:latin typeface="微软雅黑" pitchFamily="34" charset="-122"/>
              <a:ea typeface="微软雅黑" pitchFamily="34" charset="-122"/>
            </a:rPr>
            <a:t>,</a:t>
          </a:r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前期只有大热在售卖的时候</a:t>
          </a:r>
          <a:r>
            <a:rPr lang="en-US" altLang="zh-CN" sz="1000" dirty="0" smtClean="0">
              <a:latin typeface="微软雅黑" pitchFamily="34" charset="-122"/>
              <a:ea typeface="微软雅黑" pitchFamily="34" charset="-122"/>
            </a:rPr>
            <a:t>,</a:t>
          </a:r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运营成本较小</a:t>
          </a:r>
          <a:r>
            <a:rPr lang="en-US" altLang="zh-CN" sz="1000" dirty="0" smtClean="0">
              <a:latin typeface="微软雅黑" pitchFamily="34" charset="-122"/>
              <a:ea typeface="微软雅黑" pitchFamily="34" charset="-122"/>
            </a:rPr>
            <a:t>,</a:t>
          </a:r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对比目前训练服的运营来说</a:t>
          </a:r>
          <a:r>
            <a:rPr lang="en-US" altLang="zh-CN" sz="1000" dirty="0" smtClean="0">
              <a:latin typeface="微软雅黑" pitchFamily="34" charset="-122"/>
              <a:ea typeface="微软雅黑" pitchFamily="34" charset="-122"/>
            </a:rPr>
            <a:t>,</a:t>
          </a:r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反而工作量减轻很多</a:t>
          </a:r>
          <a:r>
            <a:rPr lang="en-US" altLang="zh-CN" sz="1000" dirty="0" smtClean="0">
              <a:latin typeface="微软雅黑" pitchFamily="34" charset="-122"/>
              <a:ea typeface="微软雅黑" pitchFamily="34" charset="-122"/>
            </a:rPr>
            <a:t>;</a:t>
          </a:r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但是到了后期商品越来越多的时候</a:t>
          </a:r>
          <a:r>
            <a:rPr lang="en-US" altLang="zh-CN" sz="1000" dirty="0" smtClean="0">
              <a:latin typeface="微软雅黑" pitchFamily="34" charset="-122"/>
              <a:ea typeface="微软雅黑" pitchFamily="34" charset="-122"/>
            </a:rPr>
            <a:t>,</a:t>
          </a:r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工作量也许会增加</a:t>
          </a:r>
          <a:r>
            <a:rPr lang="en-US" altLang="zh-CN" sz="1000" dirty="0" smtClean="0">
              <a:latin typeface="微软雅黑" pitchFamily="34" charset="-122"/>
              <a:ea typeface="微软雅黑" pitchFamily="34" charset="-122"/>
            </a:rPr>
            <a:t>;</a:t>
          </a:r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运营初期进行商品上架和发布的工作也许很繁重</a:t>
          </a:r>
          <a:r>
            <a:rPr lang="en-US" altLang="zh-CN" sz="1000" dirty="0" smtClean="0">
              <a:latin typeface="微软雅黑" pitchFamily="34" charset="-122"/>
              <a:ea typeface="微软雅黑" pitchFamily="34" charset="-122"/>
            </a:rPr>
            <a:t>,</a:t>
          </a:r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而以图文不合格为理由让合作商重新编辑会打消合作商的积极性</a:t>
          </a:r>
          <a:r>
            <a:rPr lang="en-US" altLang="zh-CN" sz="1000" dirty="0" smtClean="0">
              <a:latin typeface="微软雅黑" pitchFamily="34" charset="-122"/>
              <a:ea typeface="微软雅黑" pitchFamily="34" charset="-122"/>
            </a:rPr>
            <a:t>,</a:t>
          </a:r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所以前期</a:t>
          </a:r>
          <a:r>
            <a:rPr lang="en-US" altLang="zh-CN" sz="1000" dirty="0" smtClean="0">
              <a:latin typeface="微软雅黑" pitchFamily="34" charset="-122"/>
              <a:ea typeface="微软雅黑" pitchFamily="34" charset="-122"/>
            </a:rPr>
            <a:t>P</a:t>
          </a:r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图和排文肯定是由我们负责的</a:t>
          </a:r>
          <a:r>
            <a:rPr lang="en-US" altLang="zh-CN" sz="1000" dirty="0" smtClean="0">
              <a:latin typeface="微软雅黑" pitchFamily="34" charset="-122"/>
              <a:ea typeface="微软雅黑" pitchFamily="34" charset="-122"/>
            </a:rPr>
            <a:t>,</a:t>
          </a:r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工作量很大</a:t>
          </a:r>
          <a:r>
            <a:rPr lang="en-US" altLang="zh-CN" sz="1000" dirty="0" smtClean="0">
              <a:latin typeface="微软雅黑" pitchFamily="34" charset="-122"/>
              <a:ea typeface="微软雅黑" pitchFamily="34" charset="-122"/>
            </a:rPr>
            <a:t>;</a:t>
          </a:r>
          <a:endParaRPr lang="zh-CN" altLang="en-US" sz="1000" dirty="0">
            <a:latin typeface="微软雅黑" pitchFamily="34" charset="-122"/>
            <a:ea typeface="微软雅黑" pitchFamily="34" charset="-122"/>
          </a:endParaRPr>
        </a:p>
      </dgm:t>
    </dgm:pt>
    <dgm:pt modelId="{A495D7C3-8B2E-46A9-9BFC-0599C310F0FF}" type="parTrans" cxnId="{DF647B7E-58D3-479C-BA66-D672A4386C75}">
      <dgm:prSet/>
      <dgm:spPr/>
      <dgm:t>
        <a:bodyPr/>
        <a:lstStyle/>
        <a:p>
          <a:endParaRPr lang="zh-CN" altLang="en-US"/>
        </a:p>
      </dgm:t>
    </dgm:pt>
    <dgm:pt modelId="{82570966-B793-4FED-BD6E-E44B120686E8}" type="sibTrans" cxnId="{DF647B7E-58D3-479C-BA66-D672A4386C75}">
      <dgm:prSet/>
      <dgm:spPr/>
      <dgm:t>
        <a:bodyPr/>
        <a:lstStyle/>
        <a:p>
          <a:endParaRPr lang="zh-CN" altLang="en-US"/>
        </a:p>
      </dgm:t>
    </dgm:pt>
    <dgm:pt modelId="{7B26DC2E-C439-498A-AA35-3C3090A9BB17}">
      <dgm:prSet phldrT="[文本]" custT="1"/>
      <dgm:spPr/>
      <dgm:t>
        <a:bodyPr/>
        <a:lstStyle/>
        <a:p>
          <a:r>
            <a:rPr lang="en-US" altLang="zh-CN" sz="1000" dirty="0" smtClean="0">
              <a:latin typeface="微软雅黑" pitchFamily="34" charset="-122"/>
              <a:ea typeface="微软雅黑" pitchFamily="34" charset="-122"/>
            </a:rPr>
            <a:t>B</a:t>
          </a:r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的运营成本主要在店铺的服务质量和商品质量的把关</a:t>
          </a:r>
          <a:r>
            <a:rPr lang="en-US" altLang="zh-CN" sz="1000" dirty="0" smtClean="0">
              <a:latin typeface="微软雅黑" pitchFamily="34" charset="-122"/>
              <a:ea typeface="微软雅黑" pitchFamily="34" charset="-122"/>
            </a:rPr>
            <a:t>,</a:t>
          </a:r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当某些店铺售卖假冒商品或者价不廉物不美的商品的时候</a:t>
          </a:r>
          <a:r>
            <a:rPr lang="en-US" altLang="zh-CN" sz="1000" dirty="0" smtClean="0">
              <a:latin typeface="微软雅黑" pitchFamily="34" charset="-122"/>
              <a:ea typeface="微软雅黑" pitchFamily="34" charset="-122"/>
            </a:rPr>
            <a:t>,</a:t>
          </a:r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甚至欺诈用户的时候</a:t>
          </a:r>
          <a:r>
            <a:rPr lang="en-US" altLang="zh-CN" sz="1000" dirty="0" smtClean="0">
              <a:latin typeface="微软雅黑" pitchFamily="34" charset="-122"/>
              <a:ea typeface="微软雅黑" pitchFamily="34" charset="-122"/>
            </a:rPr>
            <a:t>,</a:t>
          </a:r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会给平台运营带来巨大困难</a:t>
          </a:r>
          <a:r>
            <a:rPr lang="en-US" altLang="zh-CN" sz="1000" dirty="0" smtClean="0">
              <a:latin typeface="微软雅黑" pitchFamily="34" charset="-122"/>
              <a:ea typeface="微软雅黑" pitchFamily="34" charset="-122"/>
            </a:rPr>
            <a:t>;</a:t>
          </a:r>
          <a:endParaRPr lang="zh-CN" altLang="en-US" sz="1000" dirty="0">
            <a:latin typeface="微软雅黑" pitchFamily="34" charset="-122"/>
            <a:ea typeface="微软雅黑" pitchFamily="34" charset="-122"/>
          </a:endParaRPr>
        </a:p>
      </dgm:t>
    </dgm:pt>
    <dgm:pt modelId="{7AD8F4DA-961B-44DB-8E74-FBEE1E5BD137}" type="parTrans" cxnId="{5965FAAD-9D85-4045-94EF-2A438199FE80}">
      <dgm:prSet/>
      <dgm:spPr/>
      <dgm:t>
        <a:bodyPr/>
        <a:lstStyle/>
        <a:p>
          <a:endParaRPr lang="zh-CN" altLang="en-US"/>
        </a:p>
      </dgm:t>
    </dgm:pt>
    <dgm:pt modelId="{0020609B-E480-4D1B-874C-C4D5FDFAA408}" type="sibTrans" cxnId="{5965FAAD-9D85-4045-94EF-2A438199FE80}">
      <dgm:prSet/>
      <dgm:spPr/>
      <dgm:t>
        <a:bodyPr/>
        <a:lstStyle/>
        <a:p>
          <a:endParaRPr lang="zh-CN" altLang="en-US"/>
        </a:p>
      </dgm:t>
    </dgm:pt>
    <dgm:pt modelId="{AA881ACD-A7E6-4983-BD85-C5493C620836}">
      <dgm:prSet phldrT="[文本]"/>
      <dgm:spPr/>
      <dgm:t>
        <a:bodyPr/>
        <a:lstStyle/>
        <a:p>
          <a:r>
            <a:rPr lang="zh-CN" altLang="en-US" dirty="0" smtClean="0"/>
            <a:t>用户体验</a:t>
          </a:r>
          <a:endParaRPr lang="zh-CN" altLang="en-US" dirty="0"/>
        </a:p>
      </dgm:t>
    </dgm:pt>
    <dgm:pt modelId="{95CD2056-0208-4F53-945D-161E5A22FD5C}" type="parTrans" cxnId="{53B34278-0A89-4309-979A-CFB023FABD25}">
      <dgm:prSet/>
      <dgm:spPr/>
      <dgm:t>
        <a:bodyPr/>
        <a:lstStyle/>
        <a:p>
          <a:endParaRPr lang="zh-CN" altLang="en-US"/>
        </a:p>
      </dgm:t>
    </dgm:pt>
    <dgm:pt modelId="{2BDFD160-9B57-498F-A768-B146338B2AC8}" type="sibTrans" cxnId="{53B34278-0A89-4309-979A-CFB023FABD25}">
      <dgm:prSet/>
      <dgm:spPr/>
      <dgm:t>
        <a:bodyPr/>
        <a:lstStyle/>
        <a:p>
          <a:endParaRPr lang="zh-CN" altLang="en-US"/>
        </a:p>
      </dgm:t>
    </dgm:pt>
    <dgm:pt modelId="{63FABC0B-58A3-430F-9CB5-C6D5EA9592DF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A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由于商品质量和服务易于把关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,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用户信任度较高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,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但是会感觉较单一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,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不易获取路人用户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,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参考网易严选商城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;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4CFF0B88-1140-468A-92D1-613A5FB8D6EE}" type="parTrans" cxnId="{A2269137-E7E8-4DE9-A2A3-CB417E019C12}">
      <dgm:prSet/>
      <dgm:spPr/>
      <dgm:t>
        <a:bodyPr/>
        <a:lstStyle/>
        <a:p>
          <a:endParaRPr lang="zh-CN" altLang="en-US"/>
        </a:p>
      </dgm:t>
    </dgm:pt>
    <dgm:pt modelId="{D89EE228-D2DF-4021-B7ED-59FA4901722B}" type="sibTrans" cxnId="{A2269137-E7E8-4DE9-A2A3-CB417E019C12}">
      <dgm:prSet/>
      <dgm:spPr/>
      <dgm:t>
        <a:bodyPr/>
        <a:lstStyle/>
        <a:p>
          <a:endParaRPr lang="zh-CN" altLang="en-US"/>
        </a:p>
      </dgm:t>
    </dgm:pt>
    <dgm:pt modelId="{66447B33-3A44-49D6-9398-EA4D1FEECA04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B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相反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,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虽然商品和店铺多种多样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,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但是由于平台不易把关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,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用户信任度会下降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;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此外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,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货种繁多的情况下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,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可以增加用户浏览时间并且赋予更多选择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,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但是分类归纳如果没做好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,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会导致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”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视觉盛宴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”;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其次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,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店铺商品的图片和文字也许很丑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,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给人一种很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low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的感觉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;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D28A9167-B270-4773-B742-0C9730D5ED02}" type="parTrans" cxnId="{FE863F1C-4B77-403F-BA6E-C8C4704947BE}">
      <dgm:prSet/>
      <dgm:spPr/>
      <dgm:t>
        <a:bodyPr/>
        <a:lstStyle/>
        <a:p>
          <a:endParaRPr lang="zh-CN" altLang="en-US"/>
        </a:p>
      </dgm:t>
    </dgm:pt>
    <dgm:pt modelId="{32151627-7453-491C-9E7A-CE1A7F43DB47}" type="sibTrans" cxnId="{FE863F1C-4B77-403F-BA6E-C8C4704947BE}">
      <dgm:prSet/>
      <dgm:spPr/>
      <dgm:t>
        <a:bodyPr/>
        <a:lstStyle/>
        <a:p>
          <a:endParaRPr lang="zh-CN" altLang="en-US"/>
        </a:p>
      </dgm:t>
    </dgm:pt>
    <dgm:pt modelId="{C8B2EBDC-C9E5-46A4-9A34-2BC9753CE17D}">
      <dgm:prSet phldrT="[文本]"/>
      <dgm:spPr/>
      <dgm:t>
        <a:bodyPr/>
        <a:lstStyle/>
        <a:p>
          <a:r>
            <a:rPr lang="zh-CN" altLang="en-US" dirty="0" smtClean="0"/>
            <a:t>推广难度</a:t>
          </a:r>
          <a:endParaRPr lang="zh-CN" altLang="en-US" dirty="0"/>
        </a:p>
      </dgm:t>
    </dgm:pt>
    <dgm:pt modelId="{835D6FC0-BD5C-4267-A895-378D25EF4E1F}" type="parTrans" cxnId="{44841346-0927-4CCA-B2BF-A0824EC381AE}">
      <dgm:prSet/>
      <dgm:spPr/>
      <dgm:t>
        <a:bodyPr/>
        <a:lstStyle/>
        <a:p>
          <a:endParaRPr lang="zh-CN" altLang="en-US"/>
        </a:p>
      </dgm:t>
    </dgm:pt>
    <dgm:pt modelId="{7F9E6987-DFF7-43AE-9C2B-C85BD77E6A78}" type="sibTrans" cxnId="{44841346-0927-4CCA-B2BF-A0824EC381AE}">
      <dgm:prSet/>
      <dgm:spPr/>
      <dgm:t>
        <a:bodyPr/>
        <a:lstStyle/>
        <a:p>
          <a:endParaRPr lang="zh-CN" altLang="en-US"/>
        </a:p>
      </dgm:t>
    </dgm:pt>
    <dgm:pt modelId="{75CD18E8-FDB8-4045-942F-F28554D4012D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A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的推广难度比较大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,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需要平台自身影响力较高和合作商的配合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,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线下推广比较方便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,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但是受众小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,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适于在已报名学员内部向外推广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; 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而推广合作商也需要有大量用户和订单保证才会积极配合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(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参考网易严选由于在拼多多上的订单不及京东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1/10,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网易不仅不推广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,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还要退出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);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再且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,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由于资金流管存在平台上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,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小商户反而不太愿意合作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;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3C332C41-3746-4425-92BC-3CDB31060E10}" type="parTrans" cxnId="{0C9B99CE-73F4-46CF-8A33-FF58A043570F}">
      <dgm:prSet/>
      <dgm:spPr/>
      <dgm:t>
        <a:bodyPr/>
        <a:lstStyle/>
        <a:p>
          <a:endParaRPr lang="zh-CN" altLang="en-US"/>
        </a:p>
      </dgm:t>
    </dgm:pt>
    <dgm:pt modelId="{BA679512-10B0-4BE5-8BB0-DACC87A4DD49}" type="sibTrans" cxnId="{0C9B99CE-73F4-46CF-8A33-FF58A043570F}">
      <dgm:prSet/>
      <dgm:spPr/>
      <dgm:t>
        <a:bodyPr/>
        <a:lstStyle/>
        <a:p>
          <a:endParaRPr lang="zh-CN" altLang="en-US"/>
        </a:p>
      </dgm:t>
    </dgm:pt>
    <dgm:pt modelId="{A391EC97-242F-4650-873F-43694440DF96}">
      <dgm:prSet phldrT="[文本]"/>
      <dgm:spPr/>
      <dgm:t>
        <a:bodyPr/>
        <a:lstStyle/>
        <a:p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98FF96AE-C27D-49E0-903E-E765872613BE}" type="parTrans" cxnId="{2FC74EA9-EE5C-4C99-91B5-E8501584FAEB}">
      <dgm:prSet/>
      <dgm:spPr/>
      <dgm:t>
        <a:bodyPr/>
        <a:lstStyle/>
        <a:p>
          <a:endParaRPr lang="zh-CN" altLang="en-US"/>
        </a:p>
      </dgm:t>
    </dgm:pt>
    <dgm:pt modelId="{5844E53F-48B5-4F96-9E25-3E9B53804C02}" type="sibTrans" cxnId="{2FC74EA9-EE5C-4C99-91B5-E8501584FAEB}">
      <dgm:prSet/>
      <dgm:spPr/>
      <dgm:t>
        <a:bodyPr/>
        <a:lstStyle/>
        <a:p>
          <a:endParaRPr lang="zh-CN" altLang="en-US"/>
        </a:p>
      </dgm:t>
    </dgm:pt>
    <dgm:pt modelId="{95165892-EF88-499D-8FB1-B5B481290BD3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B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的推广难度也很大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,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需要有大量的商户和用户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,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加上难以监管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,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商户和合作商很难看好我们商城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,(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参考创维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,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要求拼多多下架它的山寨创唯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,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并且官宣绝不入驻拼多多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);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990DC7FC-2DE6-4245-8125-A98996343329}" type="parTrans" cxnId="{C31C23C6-AE6F-4F7A-A81A-F5162AC7FCA8}">
      <dgm:prSet/>
      <dgm:spPr/>
      <dgm:t>
        <a:bodyPr/>
        <a:lstStyle/>
        <a:p>
          <a:endParaRPr lang="zh-CN" altLang="en-US"/>
        </a:p>
      </dgm:t>
    </dgm:pt>
    <dgm:pt modelId="{B68848C3-74C3-4C98-93CB-184B6481940F}" type="sibTrans" cxnId="{C31C23C6-AE6F-4F7A-A81A-F5162AC7FCA8}">
      <dgm:prSet/>
      <dgm:spPr/>
      <dgm:t>
        <a:bodyPr/>
        <a:lstStyle/>
        <a:p>
          <a:endParaRPr lang="zh-CN" altLang="en-US"/>
        </a:p>
      </dgm:t>
    </dgm:pt>
    <dgm:pt modelId="{392EA6C2-814A-4876-8A67-13234A66C8FD}">
      <dgm:prSet phldrT="[文本]"/>
      <dgm:spPr/>
      <dgm:t>
        <a:bodyPr/>
        <a:lstStyle/>
        <a:p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87E27471-B8B7-44BA-8FBB-5583D123F8DE}" type="parTrans" cxnId="{798AE674-56E8-4F1A-ABDA-4B18E6BAB15F}">
      <dgm:prSet/>
      <dgm:spPr/>
      <dgm:t>
        <a:bodyPr/>
        <a:lstStyle/>
        <a:p>
          <a:endParaRPr lang="zh-CN" altLang="en-US"/>
        </a:p>
      </dgm:t>
    </dgm:pt>
    <dgm:pt modelId="{F28E66E6-1EB3-4BC9-BEA5-ED72EBBF92B4}" type="sibTrans" cxnId="{798AE674-56E8-4F1A-ABDA-4B18E6BAB15F}">
      <dgm:prSet/>
      <dgm:spPr/>
      <dgm:t>
        <a:bodyPr/>
        <a:lstStyle/>
        <a:p>
          <a:endParaRPr lang="zh-CN" altLang="en-US"/>
        </a:p>
      </dgm:t>
    </dgm:pt>
    <dgm:pt modelId="{9AF5EEF2-03E8-46DF-9684-069E3A189051}">
      <dgm:prSet phldrT="[文本]" custT="1"/>
      <dgm:spPr/>
      <dgm:t>
        <a:bodyPr/>
        <a:lstStyle/>
        <a:p>
          <a:endParaRPr lang="zh-CN" altLang="en-US" sz="1000" dirty="0">
            <a:latin typeface="微软雅黑" pitchFamily="34" charset="-122"/>
            <a:ea typeface="微软雅黑" pitchFamily="34" charset="-122"/>
          </a:endParaRPr>
        </a:p>
      </dgm:t>
    </dgm:pt>
    <dgm:pt modelId="{389E6809-6821-4105-9A6A-5F3DBEB25701}" type="parTrans" cxnId="{230D488F-0F30-47B4-8862-366092CC82F9}">
      <dgm:prSet/>
      <dgm:spPr/>
    </dgm:pt>
    <dgm:pt modelId="{320516B3-5600-42DF-AF7B-D1F281F1544A}" type="sibTrans" cxnId="{230D488F-0F30-47B4-8862-366092CC82F9}">
      <dgm:prSet/>
      <dgm:spPr/>
    </dgm:pt>
    <dgm:pt modelId="{5C91A2DB-EE40-4B4E-9853-45A4444ED195}" type="pres">
      <dgm:prSet presAssocID="{E91C017B-A6F8-4161-8FFF-D57840C30E55}" presName="Name0" presStyleCnt="0">
        <dgm:presLayoutVars>
          <dgm:dir/>
          <dgm:animLvl val="lvl"/>
          <dgm:resizeHandles val="exact"/>
        </dgm:presLayoutVars>
      </dgm:prSet>
      <dgm:spPr/>
    </dgm:pt>
    <dgm:pt modelId="{4FE93387-3B2A-47A5-8DD1-E74DBE19C439}" type="pres">
      <dgm:prSet presAssocID="{9C057B69-4A00-47F0-B9C2-2F11DCCA71CB}" presName="linNode" presStyleCnt="0"/>
      <dgm:spPr/>
    </dgm:pt>
    <dgm:pt modelId="{4E49E745-CA35-408C-9221-15E3F25CB76E}" type="pres">
      <dgm:prSet presAssocID="{9C057B69-4A00-47F0-B9C2-2F11DCCA71CB}" presName="parentText" presStyleLbl="node1" presStyleIdx="0" presStyleCnt="3" custScaleX="49500" custScaleY="93114">
        <dgm:presLayoutVars>
          <dgm:chMax val="1"/>
          <dgm:bulletEnabled val="1"/>
        </dgm:presLayoutVars>
      </dgm:prSet>
      <dgm:spPr/>
    </dgm:pt>
    <dgm:pt modelId="{CB01DE2F-7FF1-45F0-8FD0-A7E7F72BDBE4}" type="pres">
      <dgm:prSet presAssocID="{9C057B69-4A00-47F0-B9C2-2F11DCCA71CB}" presName="descendantText" presStyleLbl="alignAccFollowNode1" presStyleIdx="0" presStyleCnt="3" custScaleX="12589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D2B9D8-044E-44DE-9312-274DEA3B7A13}" type="pres">
      <dgm:prSet presAssocID="{44FC686F-99B9-4898-9583-5C36B2D3E048}" presName="sp" presStyleCnt="0"/>
      <dgm:spPr/>
    </dgm:pt>
    <dgm:pt modelId="{C3EF786C-F0D7-4514-8BD9-49373BD33006}" type="pres">
      <dgm:prSet presAssocID="{AA881ACD-A7E6-4983-BD85-C5493C620836}" presName="linNode" presStyleCnt="0"/>
      <dgm:spPr/>
    </dgm:pt>
    <dgm:pt modelId="{80E2A431-662B-4705-A79C-BB2559B3C95F}" type="pres">
      <dgm:prSet presAssocID="{AA881ACD-A7E6-4983-BD85-C5493C620836}" presName="parentText" presStyleLbl="node1" presStyleIdx="1" presStyleCnt="3" custScaleX="49500" custScaleY="80827">
        <dgm:presLayoutVars>
          <dgm:chMax val="1"/>
          <dgm:bulletEnabled val="1"/>
        </dgm:presLayoutVars>
      </dgm:prSet>
      <dgm:spPr/>
    </dgm:pt>
    <dgm:pt modelId="{1F4DF6D0-93FD-4FEF-A466-EF48D6880E85}" type="pres">
      <dgm:prSet presAssocID="{AA881ACD-A7E6-4983-BD85-C5493C620836}" presName="descendantText" presStyleLbl="alignAccFollowNode1" presStyleIdx="1" presStyleCnt="3" custScaleX="1258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0FF52E-F0CC-4F83-A668-04F12835391C}" type="pres">
      <dgm:prSet presAssocID="{2BDFD160-9B57-498F-A768-B146338B2AC8}" presName="sp" presStyleCnt="0"/>
      <dgm:spPr/>
    </dgm:pt>
    <dgm:pt modelId="{5D611DA2-C5A5-4F56-8CD9-05ED71332A58}" type="pres">
      <dgm:prSet presAssocID="{C8B2EBDC-C9E5-46A4-9A34-2BC9753CE17D}" presName="linNode" presStyleCnt="0"/>
      <dgm:spPr/>
    </dgm:pt>
    <dgm:pt modelId="{66E63C1B-FA67-4E79-86A1-5779DB980511}" type="pres">
      <dgm:prSet presAssocID="{C8B2EBDC-C9E5-46A4-9A34-2BC9753CE17D}" presName="parentText" presStyleLbl="node1" presStyleIdx="2" presStyleCnt="3" custScaleX="49500">
        <dgm:presLayoutVars>
          <dgm:chMax val="1"/>
          <dgm:bulletEnabled val="1"/>
        </dgm:presLayoutVars>
      </dgm:prSet>
      <dgm:spPr/>
    </dgm:pt>
    <dgm:pt modelId="{484BEB89-8C2F-4F30-9E53-5552BE0EFA53}" type="pres">
      <dgm:prSet presAssocID="{C8B2EBDC-C9E5-46A4-9A34-2BC9753CE17D}" presName="descendantText" presStyleLbl="alignAccFollowNode1" presStyleIdx="2" presStyleCnt="3" custScaleX="1258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F28603E-ED95-417E-8663-6FD3F1F1D263}" type="presOf" srcId="{A391EC97-242F-4650-873F-43694440DF96}" destId="{1F4DF6D0-93FD-4FEF-A466-EF48D6880E85}" srcOrd="0" destOrd="1" presId="urn:microsoft.com/office/officeart/2005/8/layout/vList5"/>
    <dgm:cxn modelId="{53B34278-0A89-4309-979A-CFB023FABD25}" srcId="{E91C017B-A6F8-4161-8FFF-D57840C30E55}" destId="{AA881ACD-A7E6-4983-BD85-C5493C620836}" srcOrd="1" destOrd="0" parTransId="{95CD2056-0208-4F53-945D-161E5A22FD5C}" sibTransId="{2BDFD160-9B57-498F-A768-B146338B2AC8}"/>
    <dgm:cxn modelId="{4BD83839-5A04-4D79-B7BF-AD5CB25D2C9C}" srcId="{E91C017B-A6F8-4161-8FFF-D57840C30E55}" destId="{9C057B69-4A00-47F0-B9C2-2F11DCCA71CB}" srcOrd="0" destOrd="0" parTransId="{CC2370E1-B231-4A88-9620-A5F9BC57F6F4}" sibTransId="{44FC686F-99B9-4898-9583-5C36B2D3E048}"/>
    <dgm:cxn modelId="{5A8A8BFF-D95B-4CF6-9FFB-5ABD4A1574BC}" type="presOf" srcId="{E91C017B-A6F8-4161-8FFF-D57840C30E55}" destId="{5C91A2DB-EE40-4B4E-9853-45A4444ED195}" srcOrd="0" destOrd="0" presId="urn:microsoft.com/office/officeart/2005/8/layout/vList5"/>
    <dgm:cxn modelId="{798AE674-56E8-4F1A-ABDA-4B18E6BAB15F}" srcId="{C8B2EBDC-C9E5-46A4-9A34-2BC9753CE17D}" destId="{392EA6C2-814A-4876-8A67-13234A66C8FD}" srcOrd="1" destOrd="0" parTransId="{87E27471-B8B7-44BA-8FBB-5583D123F8DE}" sibTransId="{F28E66E6-1EB3-4BC9-BEA5-ED72EBBF92B4}"/>
    <dgm:cxn modelId="{CADB168E-0236-495F-A9AD-66C94771E2D9}" type="presOf" srcId="{C8B2EBDC-C9E5-46A4-9A34-2BC9753CE17D}" destId="{66E63C1B-FA67-4E79-86A1-5779DB980511}" srcOrd="0" destOrd="0" presId="urn:microsoft.com/office/officeart/2005/8/layout/vList5"/>
    <dgm:cxn modelId="{A2269137-E7E8-4DE9-A2A3-CB417E019C12}" srcId="{AA881ACD-A7E6-4983-BD85-C5493C620836}" destId="{63FABC0B-58A3-430F-9CB5-C6D5EA9592DF}" srcOrd="0" destOrd="0" parTransId="{4CFF0B88-1140-468A-92D1-613A5FB8D6EE}" sibTransId="{D89EE228-D2DF-4021-B7ED-59FA4901722B}"/>
    <dgm:cxn modelId="{7221520D-2475-4BEE-9D25-586AD8071647}" type="presOf" srcId="{9AF5EEF2-03E8-46DF-9684-069E3A189051}" destId="{CB01DE2F-7FF1-45F0-8FD0-A7E7F72BDBE4}" srcOrd="0" destOrd="1" presId="urn:microsoft.com/office/officeart/2005/8/layout/vList5"/>
    <dgm:cxn modelId="{DF647B7E-58D3-479C-BA66-D672A4386C75}" srcId="{9C057B69-4A00-47F0-B9C2-2F11DCCA71CB}" destId="{E28AADEC-76BA-465F-B5D4-3C52BD06F871}" srcOrd="0" destOrd="0" parTransId="{A495D7C3-8B2E-46A9-9BFC-0599C310F0FF}" sibTransId="{82570966-B793-4FED-BD6E-E44B120686E8}"/>
    <dgm:cxn modelId="{44841346-0927-4CCA-B2BF-A0824EC381AE}" srcId="{E91C017B-A6F8-4161-8FFF-D57840C30E55}" destId="{C8B2EBDC-C9E5-46A4-9A34-2BC9753CE17D}" srcOrd="2" destOrd="0" parTransId="{835D6FC0-BD5C-4267-A895-378D25EF4E1F}" sibTransId="{7F9E6987-DFF7-43AE-9C2B-C85BD77E6A78}"/>
    <dgm:cxn modelId="{982921D6-39AB-41D7-9C2B-ADE8D1442C34}" type="presOf" srcId="{E28AADEC-76BA-465F-B5D4-3C52BD06F871}" destId="{CB01DE2F-7FF1-45F0-8FD0-A7E7F72BDBE4}" srcOrd="0" destOrd="0" presId="urn:microsoft.com/office/officeart/2005/8/layout/vList5"/>
    <dgm:cxn modelId="{E472693F-6FC5-4134-A0E1-63A8674440A1}" type="presOf" srcId="{7B26DC2E-C439-498A-AA35-3C3090A9BB17}" destId="{CB01DE2F-7FF1-45F0-8FD0-A7E7F72BDBE4}" srcOrd="0" destOrd="2" presId="urn:microsoft.com/office/officeart/2005/8/layout/vList5"/>
    <dgm:cxn modelId="{0C9B99CE-73F4-46CF-8A33-FF58A043570F}" srcId="{C8B2EBDC-C9E5-46A4-9A34-2BC9753CE17D}" destId="{75CD18E8-FDB8-4045-942F-F28554D4012D}" srcOrd="0" destOrd="0" parTransId="{3C332C41-3746-4425-92BC-3CDB31060E10}" sibTransId="{BA679512-10B0-4BE5-8BB0-DACC87A4DD49}"/>
    <dgm:cxn modelId="{2FC74EA9-EE5C-4C99-91B5-E8501584FAEB}" srcId="{AA881ACD-A7E6-4983-BD85-C5493C620836}" destId="{A391EC97-242F-4650-873F-43694440DF96}" srcOrd="1" destOrd="0" parTransId="{98FF96AE-C27D-49E0-903E-E765872613BE}" sibTransId="{5844E53F-48B5-4F96-9E25-3E9B53804C02}"/>
    <dgm:cxn modelId="{230D488F-0F30-47B4-8862-366092CC82F9}" srcId="{9C057B69-4A00-47F0-B9C2-2F11DCCA71CB}" destId="{9AF5EEF2-03E8-46DF-9684-069E3A189051}" srcOrd="1" destOrd="0" parTransId="{389E6809-6821-4105-9A6A-5F3DBEB25701}" sibTransId="{320516B3-5600-42DF-AF7B-D1F281F1544A}"/>
    <dgm:cxn modelId="{27880004-EF49-4945-BABA-56363490819E}" type="presOf" srcId="{AA881ACD-A7E6-4983-BD85-C5493C620836}" destId="{80E2A431-662B-4705-A79C-BB2559B3C95F}" srcOrd="0" destOrd="0" presId="urn:microsoft.com/office/officeart/2005/8/layout/vList5"/>
    <dgm:cxn modelId="{B55449CC-24AE-4EC9-ACDB-17B4170B8102}" type="presOf" srcId="{95165892-EF88-499D-8FB1-B5B481290BD3}" destId="{484BEB89-8C2F-4F30-9E53-5552BE0EFA53}" srcOrd="0" destOrd="2" presId="urn:microsoft.com/office/officeart/2005/8/layout/vList5"/>
    <dgm:cxn modelId="{5965FAAD-9D85-4045-94EF-2A438199FE80}" srcId="{9C057B69-4A00-47F0-B9C2-2F11DCCA71CB}" destId="{7B26DC2E-C439-498A-AA35-3C3090A9BB17}" srcOrd="2" destOrd="0" parTransId="{7AD8F4DA-961B-44DB-8E74-FBEE1E5BD137}" sibTransId="{0020609B-E480-4D1B-874C-C4D5FDFAA408}"/>
    <dgm:cxn modelId="{C31C23C6-AE6F-4F7A-A81A-F5162AC7FCA8}" srcId="{C8B2EBDC-C9E5-46A4-9A34-2BC9753CE17D}" destId="{95165892-EF88-499D-8FB1-B5B481290BD3}" srcOrd="2" destOrd="0" parTransId="{990DC7FC-2DE6-4245-8125-A98996343329}" sibTransId="{B68848C3-74C3-4C98-93CB-184B6481940F}"/>
    <dgm:cxn modelId="{0F005AEC-B8AE-4491-B79E-8FB39307FB99}" type="presOf" srcId="{75CD18E8-FDB8-4045-942F-F28554D4012D}" destId="{484BEB89-8C2F-4F30-9E53-5552BE0EFA53}" srcOrd="0" destOrd="0" presId="urn:microsoft.com/office/officeart/2005/8/layout/vList5"/>
    <dgm:cxn modelId="{10BE4D5F-1BC7-4E3A-B2EE-E27C94455357}" type="presOf" srcId="{66447B33-3A44-49D6-9398-EA4D1FEECA04}" destId="{1F4DF6D0-93FD-4FEF-A466-EF48D6880E85}" srcOrd="0" destOrd="2" presId="urn:microsoft.com/office/officeart/2005/8/layout/vList5"/>
    <dgm:cxn modelId="{FE863F1C-4B77-403F-BA6E-C8C4704947BE}" srcId="{AA881ACD-A7E6-4983-BD85-C5493C620836}" destId="{66447B33-3A44-49D6-9398-EA4D1FEECA04}" srcOrd="2" destOrd="0" parTransId="{D28A9167-B270-4773-B742-0C9730D5ED02}" sibTransId="{32151627-7453-491C-9E7A-CE1A7F43DB47}"/>
    <dgm:cxn modelId="{C7E22D81-7A18-4E22-A3C1-FF2AE30A493B}" type="presOf" srcId="{63FABC0B-58A3-430F-9CB5-C6D5EA9592DF}" destId="{1F4DF6D0-93FD-4FEF-A466-EF48D6880E85}" srcOrd="0" destOrd="0" presId="urn:microsoft.com/office/officeart/2005/8/layout/vList5"/>
    <dgm:cxn modelId="{87EF8074-4AFA-4942-98D8-7402154C05A3}" type="presOf" srcId="{9C057B69-4A00-47F0-B9C2-2F11DCCA71CB}" destId="{4E49E745-CA35-408C-9221-15E3F25CB76E}" srcOrd="0" destOrd="0" presId="urn:microsoft.com/office/officeart/2005/8/layout/vList5"/>
    <dgm:cxn modelId="{8D74F87F-166F-4195-AFCA-AD20570C1F48}" type="presOf" srcId="{392EA6C2-814A-4876-8A67-13234A66C8FD}" destId="{484BEB89-8C2F-4F30-9E53-5552BE0EFA53}" srcOrd="0" destOrd="1" presId="urn:microsoft.com/office/officeart/2005/8/layout/vList5"/>
    <dgm:cxn modelId="{8BD191C6-1C70-416F-8893-3BF41E592067}" type="presParOf" srcId="{5C91A2DB-EE40-4B4E-9853-45A4444ED195}" destId="{4FE93387-3B2A-47A5-8DD1-E74DBE19C439}" srcOrd="0" destOrd="0" presId="urn:microsoft.com/office/officeart/2005/8/layout/vList5"/>
    <dgm:cxn modelId="{77300536-FB19-461A-9390-AF33E436429F}" type="presParOf" srcId="{4FE93387-3B2A-47A5-8DD1-E74DBE19C439}" destId="{4E49E745-CA35-408C-9221-15E3F25CB76E}" srcOrd="0" destOrd="0" presId="urn:microsoft.com/office/officeart/2005/8/layout/vList5"/>
    <dgm:cxn modelId="{7CD17357-80D5-4819-A276-4DFBA6215805}" type="presParOf" srcId="{4FE93387-3B2A-47A5-8DD1-E74DBE19C439}" destId="{CB01DE2F-7FF1-45F0-8FD0-A7E7F72BDBE4}" srcOrd="1" destOrd="0" presId="urn:microsoft.com/office/officeart/2005/8/layout/vList5"/>
    <dgm:cxn modelId="{DF5BCC98-9D95-4524-A592-A61112995BAF}" type="presParOf" srcId="{5C91A2DB-EE40-4B4E-9853-45A4444ED195}" destId="{90D2B9D8-044E-44DE-9312-274DEA3B7A13}" srcOrd="1" destOrd="0" presId="urn:microsoft.com/office/officeart/2005/8/layout/vList5"/>
    <dgm:cxn modelId="{825A9E7E-1E9B-411A-9107-953104391451}" type="presParOf" srcId="{5C91A2DB-EE40-4B4E-9853-45A4444ED195}" destId="{C3EF786C-F0D7-4514-8BD9-49373BD33006}" srcOrd="2" destOrd="0" presId="urn:microsoft.com/office/officeart/2005/8/layout/vList5"/>
    <dgm:cxn modelId="{9B52CEBC-7B28-4DD8-8B36-E68E4ED7BE6B}" type="presParOf" srcId="{C3EF786C-F0D7-4514-8BD9-49373BD33006}" destId="{80E2A431-662B-4705-A79C-BB2559B3C95F}" srcOrd="0" destOrd="0" presId="urn:microsoft.com/office/officeart/2005/8/layout/vList5"/>
    <dgm:cxn modelId="{479AE3BF-BE23-47E6-A3FC-88A068620868}" type="presParOf" srcId="{C3EF786C-F0D7-4514-8BD9-49373BD33006}" destId="{1F4DF6D0-93FD-4FEF-A466-EF48D6880E85}" srcOrd="1" destOrd="0" presId="urn:microsoft.com/office/officeart/2005/8/layout/vList5"/>
    <dgm:cxn modelId="{448AC415-5177-4BA0-B736-112BBFDF3679}" type="presParOf" srcId="{5C91A2DB-EE40-4B4E-9853-45A4444ED195}" destId="{490FF52E-F0CC-4F83-A668-04F12835391C}" srcOrd="3" destOrd="0" presId="urn:microsoft.com/office/officeart/2005/8/layout/vList5"/>
    <dgm:cxn modelId="{3927DAB8-7959-4CAB-AFF9-2D349239015E}" type="presParOf" srcId="{5C91A2DB-EE40-4B4E-9853-45A4444ED195}" destId="{5D611DA2-C5A5-4F56-8CD9-05ED71332A58}" srcOrd="4" destOrd="0" presId="urn:microsoft.com/office/officeart/2005/8/layout/vList5"/>
    <dgm:cxn modelId="{20D0AA59-9D5F-44B2-9DB3-97AE434BCC7A}" type="presParOf" srcId="{5D611DA2-C5A5-4F56-8CD9-05ED71332A58}" destId="{66E63C1B-FA67-4E79-86A1-5779DB980511}" srcOrd="0" destOrd="0" presId="urn:microsoft.com/office/officeart/2005/8/layout/vList5"/>
    <dgm:cxn modelId="{813E4230-35FC-427C-91F9-042446459424}" type="presParOf" srcId="{5D611DA2-C5A5-4F56-8CD9-05ED71332A58}" destId="{484BEB89-8C2F-4F30-9E53-5552BE0EFA53}" srcOrd="1" destOrd="0" presId="urn:microsoft.com/office/officeart/2005/8/layout/vList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8C027-3416-4E8C-9F96-F909119D6637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EE9E3-B7A1-44BC-9AF8-5913CB17C2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EE9E3-B7A1-44BC-9AF8-5913CB17C238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BD9F-1C8F-4916-A121-60BDD94EB74E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45CE-1ABF-4B87-BB1B-4DEC01940A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BD9F-1C8F-4916-A121-60BDD94EB74E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45CE-1ABF-4B87-BB1B-4DEC01940A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BD9F-1C8F-4916-A121-60BDD94EB74E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45CE-1ABF-4B87-BB1B-4DEC01940A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BD9F-1C8F-4916-A121-60BDD94EB74E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45CE-1ABF-4B87-BB1B-4DEC01940A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BD9F-1C8F-4916-A121-60BDD94EB74E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45CE-1ABF-4B87-BB1B-4DEC01940A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BD9F-1C8F-4916-A121-60BDD94EB74E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45CE-1ABF-4B87-BB1B-4DEC01940A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BD9F-1C8F-4916-A121-60BDD94EB74E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45CE-1ABF-4B87-BB1B-4DEC01940A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BD9F-1C8F-4916-A121-60BDD94EB74E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45CE-1ABF-4B87-BB1B-4DEC01940A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BD9F-1C8F-4916-A121-60BDD94EB74E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45CE-1ABF-4B87-BB1B-4DEC01940A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BD9F-1C8F-4916-A121-60BDD94EB74E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45CE-1ABF-4B87-BB1B-4DEC01940A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BD9F-1C8F-4916-A121-60BDD94EB74E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45CE-1ABF-4B87-BB1B-4DEC01940A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EBD9F-1C8F-4916-A121-60BDD94EB74E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145CE-1ABF-4B87-BB1B-4DEC01940A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1714480" y="1428736"/>
          <a:ext cx="6096000" cy="4849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71736" y="571480"/>
            <a:ext cx="47083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en-US" altLang="zh-CN" sz="4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4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仿京东式商城</a:t>
            </a:r>
            <a:r>
              <a:rPr lang="en-US" altLang="zh-CN" sz="4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(A)</a:t>
            </a:r>
            <a:endParaRPr lang="zh-CN" altLang="en-US" sz="4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优点</a:t>
            </a:r>
            <a:endParaRPr lang="zh-CN" altLang="en-US" sz="4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① 资金流充分管存于平台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② 服务和商品质量得到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级保障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等级由高到低为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A,B,C,D);</a:t>
            </a: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③ 篮球管家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大热篮球为主体的店铺活动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拥有绝对自主权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容易推广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就像推广自家品牌店铺那样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① 消耗较多人力物品进行商品的审核和操作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商品质量把关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② 需要处理各种货品纠纷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不可推卸责任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责任制为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100%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平台责任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③ 如果需要样品管存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则需要建立仓库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④ 提现时财务核对工作量大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1714480" y="1428736"/>
          <a:ext cx="6096000" cy="4849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71736" y="571480"/>
            <a:ext cx="4673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en-US" altLang="zh-CN" sz="4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4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仿淘宝式商城</a:t>
            </a:r>
            <a:r>
              <a:rPr lang="en-US" altLang="zh-CN" sz="4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(B)</a:t>
            </a:r>
            <a:endParaRPr lang="zh-CN" altLang="en-US" sz="4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优点</a:t>
            </a:r>
            <a:endParaRPr lang="zh-CN" altLang="en-US" sz="4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① 不需要消耗太多人力物力资源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② 不需要审核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但可以监管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③ 出现纠纷时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责任三七分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④ 财务工作量和负担较小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① 资金流不可限制短期暂存与平台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② 商品质量和服务无法保证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容易出现纠纷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③ 需准备大量人力物力在纠纷处理上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④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服务和商品质量只有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级保障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等级由高到低为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A,B,C,D),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不易得到用户信任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⑤ 篮球管家自主权较弱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难以推广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除非像拼多多那样用低价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山寨产品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和拉人头方式获取用户和订单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两种商城对比</a:t>
            </a:r>
            <a:endParaRPr lang="zh-CN" altLang="en-US" sz="4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57158" y="1142984"/>
          <a:ext cx="8229600" cy="5715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综合</a:t>
            </a:r>
            <a:endParaRPr lang="zh-CN" altLang="en-US" sz="4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综上所述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个人认为还是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方案比较好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虽然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的生态圈比较小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但是稳定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简约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质量保证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事宜走中端路线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最重要的是工期短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如果用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工期长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生态圈大又乱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一锅乱炖的低端路线不适合大热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虽然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方案不适合扩大规模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但是要扩大的时候整合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再好不过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此外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不管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还是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扩大都是非常烧钱的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我们不跟淘宝京东抢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我们运营好我们的中端篮球小圈子都已经很难了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最后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商城如今并不是我们运营的重点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只是我们运营的一个分支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我们的重点还是培训和约赛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所以商城分配到的资源不多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简约大方的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方案比较适宜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3600" b="1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方案设计图</a:t>
            </a:r>
            <a:r>
              <a:rPr lang="zh-CN" altLang="en-US" sz="36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和流程</a:t>
            </a:r>
            <a:endParaRPr lang="zh-CN" altLang="en-US" sz="36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内容占位符 3" descr="mal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2910" y="1571612"/>
            <a:ext cx="2262982" cy="45259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图片 4" descr="mall-详情.jpg"/>
          <p:cNvPicPr preferRelativeResize="0"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8992" y="1571612"/>
            <a:ext cx="2264400" cy="4525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 descr="mall-pa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43636" y="1571612"/>
            <a:ext cx="2264400" cy="452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819</Words>
  <Application>Microsoft Office PowerPoint</Application>
  <PresentationFormat>全屏显示(4:3)</PresentationFormat>
  <Paragraphs>63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优点</vt:lpstr>
      <vt:lpstr>缺点</vt:lpstr>
      <vt:lpstr>幻灯片 4</vt:lpstr>
      <vt:lpstr>优点</vt:lpstr>
      <vt:lpstr>缺点</vt:lpstr>
      <vt:lpstr>两种商城对比</vt:lpstr>
      <vt:lpstr>综合</vt:lpstr>
      <vt:lpstr>A方案设计图和流程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win7</dc:creator>
  <cp:lastModifiedBy>win7</cp:lastModifiedBy>
  <cp:revision>20</cp:revision>
  <dcterms:created xsi:type="dcterms:W3CDTF">2018-10-17T06:41:48Z</dcterms:created>
  <dcterms:modified xsi:type="dcterms:W3CDTF">2018-10-17T09:45:23Z</dcterms:modified>
</cp:coreProperties>
</file>