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F5FCE-B135-458F-ADA1-C48CE4FB286C}" type="doc">
      <dgm:prSet loTypeId="urn:microsoft.com/office/officeart/2005/8/layout/vList6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B4D1C502-E793-40F2-9A7A-6473BB6983DC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做</a:t>
          </a:r>
          <a:endParaRPr lang="zh-CN" altLang="en-US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95BB5AA-174E-4F1B-B76C-7BAD135B5A04}" type="parTrans" cxnId="{21DA10E8-7301-47D4-B722-3514C935551C}">
      <dgm:prSet/>
      <dgm:spPr/>
      <dgm:t>
        <a:bodyPr/>
        <a:lstStyle/>
        <a:p>
          <a:endParaRPr lang="zh-CN" altLang="en-US"/>
        </a:p>
      </dgm:t>
    </dgm:pt>
    <dgm:pt modelId="{266B1114-C2AD-40D9-97B8-EE85C22F962F}" type="sibTrans" cxnId="{21DA10E8-7301-47D4-B722-3514C935551C}">
      <dgm:prSet/>
      <dgm:spPr/>
      <dgm:t>
        <a:bodyPr/>
        <a:lstStyle/>
        <a:p>
          <a:endParaRPr lang="zh-CN" altLang="en-US"/>
        </a:p>
      </dgm:t>
    </dgm:pt>
    <dgm:pt modelId="{BEB2224F-A984-4F23-92B1-193371EED39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第一层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服饰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|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道具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AE08AE-B51D-40A1-9FF5-55B541683CE0}" type="parTrans" cxnId="{37CC0A70-B9C8-49E5-ADF0-C1AC28DEDC78}">
      <dgm:prSet/>
      <dgm:spPr/>
      <dgm:t>
        <a:bodyPr/>
        <a:lstStyle/>
        <a:p>
          <a:endParaRPr lang="zh-CN" altLang="en-US"/>
        </a:p>
      </dgm:t>
    </dgm:pt>
    <dgm:pt modelId="{A78B9C50-62F7-4699-9B4B-C788287F64AC}" type="sibTrans" cxnId="{37CC0A70-B9C8-49E5-ADF0-C1AC28DEDC78}">
      <dgm:prSet/>
      <dgm:spPr/>
      <dgm:t>
        <a:bodyPr/>
        <a:lstStyle/>
        <a:p>
          <a:endParaRPr lang="zh-CN" altLang="en-US"/>
        </a:p>
      </dgm:t>
    </dgm:pt>
    <dgm:pt modelId="{CBBDE78D-50AA-4B75-8C62-91E4DA4F108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第二层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上衣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套装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裤子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鞋子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|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培训用品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比赛用品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1DBF39-4A8E-4AB5-9F11-6DAFF10569CE}" type="parTrans" cxnId="{3EC5BE83-ECAC-45A0-939F-428A8B4A845C}">
      <dgm:prSet/>
      <dgm:spPr/>
      <dgm:t>
        <a:bodyPr/>
        <a:lstStyle/>
        <a:p>
          <a:endParaRPr lang="zh-CN" altLang="en-US"/>
        </a:p>
      </dgm:t>
    </dgm:pt>
    <dgm:pt modelId="{89994A64-CA5C-4EE5-9793-9B5052903868}" type="sibTrans" cxnId="{3EC5BE83-ECAC-45A0-939F-428A8B4A845C}">
      <dgm:prSet/>
      <dgm:spPr/>
      <dgm:t>
        <a:bodyPr/>
        <a:lstStyle/>
        <a:p>
          <a:endParaRPr lang="zh-CN" altLang="en-US"/>
        </a:p>
      </dgm:t>
    </dgm:pt>
    <dgm:pt modelId="{D57CA346-1B92-4F18-B0E7-EAF5250B568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不做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983003E-AF23-4515-9565-0CCF276F5E0B}" type="parTrans" cxnId="{A486EB3D-D307-4E6A-94D5-3749C092580A}">
      <dgm:prSet/>
      <dgm:spPr/>
      <dgm:t>
        <a:bodyPr/>
        <a:lstStyle/>
        <a:p>
          <a:endParaRPr lang="zh-CN" altLang="en-US"/>
        </a:p>
      </dgm:t>
    </dgm:pt>
    <dgm:pt modelId="{E796FA99-9E42-408E-89E1-86569C3F2A82}" type="sibTrans" cxnId="{A486EB3D-D307-4E6A-94D5-3749C092580A}">
      <dgm:prSet/>
      <dgm:spPr/>
      <dgm:t>
        <a:bodyPr/>
        <a:lstStyle/>
        <a:p>
          <a:endParaRPr lang="zh-CN" altLang="en-US"/>
        </a:p>
      </dgm:t>
    </dgm:pt>
    <dgm:pt modelId="{43D9CF9A-BB8E-4611-B3B5-10021838023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肯定要做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E3441A9-0632-4D2F-927D-A1AC3D22FB6A}" type="parTrans" cxnId="{EAB0BE9A-C9E0-4B38-850E-27B8CAEA34E8}">
      <dgm:prSet/>
      <dgm:spPr/>
      <dgm:t>
        <a:bodyPr/>
        <a:lstStyle/>
        <a:p>
          <a:endParaRPr lang="zh-CN" altLang="en-US"/>
        </a:p>
      </dgm:t>
    </dgm:pt>
    <dgm:pt modelId="{45AC7195-5ED7-4EAA-836B-ED3740E79839}" type="sibTrans" cxnId="{EAB0BE9A-C9E0-4B38-850E-27B8CAEA34E8}">
      <dgm:prSet/>
      <dgm:spPr/>
      <dgm:t>
        <a:bodyPr/>
        <a:lstStyle/>
        <a:p>
          <a:endParaRPr lang="zh-CN" altLang="en-US"/>
        </a:p>
      </dgm:t>
    </dgm:pt>
    <dgm:pt modelId="{2DCB0570-7B9A-43F7-9FE8-9ADFE42ACEE5}" type="pres">
      <dgm:prSet presAssocID="{8A0F5FCE-B135-458F-ADA1-C48CE4FB286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80195B-C619-4869-B2FB-B275C7DB56F2}" type="pres">
      <dgm:prSet presAssocID="{B4D1C502-E793-40F2-9A7A-6473BB6983DC}" presName="linNode" presStyleCnt="0"/>
      <dgm:spPr/>
    </dgm:pt>
    <dgm:pt modelId="{DD32E5EF-6D56-4D53-9CA8-C562F50A8B0C}" type="pres">
      <dgm:prSet presAssocID="{B4D1C502-E793-40F2-9A7A-6473BB6983DC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7B5E-5C88-407F-A110-6392E50D18CC}" type="pres">
      <dgm:prSet presAssocID="{B4D1C502-E793-40F2-9A7A-6473BB6983DC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036538-60A9-40CE-B08F-1852E082C55F}" type="pres">
      <dgm:prSet presAssocID="{266B1114-C2AD-40D9-97B8-EE85C22F962F}" presName="spacing" presStyleCnt="0"/>
      <dgm:spPr/>
    </dgm:pt>
    <dgm:pt modelId="{DD93CCC2-A6D5-4B9F-90E5-138514ACDFD7}" type="pres">
      <dgm:prSet presAssocID="{D57CA346-1B92-4F18-B0E7-EAF5250B5680}" presName="linNode" presStyleCnt="0"/>
      <dgm:spPr/>
    </dgm:pt>
    <dgm:pt modelId="{8D15C327-6CA3-4B3D-8D6A-67A2B0641C9B}" type="pres">
      <dgm:prSet presAssocID="{D57CA346-1B92-4F18-B0E7-EAF5250B5680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69FB7-2DEB-4808-BFEA-D277723D208B}" type="pres">
      <dgm:prSet presAssocID="{D57CA346-1B92-4F18-B0E7-EAF5250B568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B0BE9A-C9E0-4B38-850E-27B8CAEA34E8}" srcId="{D57CA346-1B92-4F18-B0E7-EAF5250B5680}" destId="{43D9CF9A-BB8E-4611-B3B5-100218380233}" srcOrd="0" destOrd="0" parTransId="{EE3441A9-0632-4D2F-927D-A1AC3D22FB6A}" sibTransId="{45AC7195-5ED7-4EAA-836B-ED3740E79839}"/>
    <dgm:cxn modelId="{8C90A6B1-7B34-4B8D-BED9-BEACAC89AE62}" type="presOf" srcId="{BEB2224F-A984-4F23-92B1-193371EED391}" destId="{D36D7B5E-5C88-407F-A110-6392E50D18CC}" srcOrd="0" destOrd="0" presId="urn:microsoft.com/office/officeart/2005/8/layout/vList6"/>
    <dgm:cxn modelId="{21DA10E8-7301-47D4-B722-3514C935551C}" srcId="{8A0F5FCE-B135-458F-ADA1-C48CE4FB286C}" destId="{B4D1C502-E793-40F2-9A7A-6473BB6983DC}" srcOrd="0" destOrd="0" parTransId="{695BB5AA-174E-4F1B-B76C-7BAD135B5A04}" sibTransId="{266B1114-C2AD-40D9-97B8-EE85C22F962F}"/>
    <dgm:cxn modelId="{15BF7FBF-A6D7-4734-A492-4817027C20F3}" type="presOf" srcId="{43D9CF9A-BB8E-4611-B3B5-100218380233}" destId="{62869FB7-2DEB-4808-BFEA-D277723D208B}" srcOrd="0" destOrd="0" presId="urn:microsoft.com/office/officeart/2005/8/layout/vList6"/>
    <dgm:cxn modelId="{A486EB3D-D307-4E6A-94D5-3749C092580A}" srcId="{8A0F5FCE-B135-458F-ADA1-C48CE4FB286C}" destId="{D57CA346-1B92-4F18-B0E7-EAF5250B5680}" srcOrd="1" destOrd="0" parTransId="{5983003E-AF23-4515-9565-0CCF276F5E0B}" sibTransId="{E796FA99-9E42-408E-89E1-86569C3F2A82}"/>
    <dgm:cxn modelId="{3EC5BE83-ECAC-45A0-939F-428A8B4A845C}" srcId="{B4D1C502-E793-40F2-9A7A-6473BB6983DC}" destId="{CBBDE78D-50AA-4B75-8C62-91E4DA4F1088}" srcOrd="1" destOrd="0" parTransId="{991DBF39-4A8E-4AB5-9F11-6DAFF10569CE}" sibTransId="{89994A64-CA5C-4EE5-9793-9B5052903868}"/>
    <dgm:cxn modelId="{D138FC07-6B8C-4601-82D5-037EDCDCB091}" type="presOf" srcId="{CBBDE78D-50AA-4B75-8C62-91E4DA4F1088}" destId="{D36D7B5E-5C88-407F-A110-6392E50D18CC}" srcOrd="0" destOrd="1" presId="urn:microsoft.com/office/officeart/2005/8/layout/vList6"/>
    <dgm:cxn modelId="{C22DB0D3-F5B6-4ABF-B1E6-B350941C90F2}" type="presOf" srcId="{D57CA346-1B92-4F18-B0E7-EAF5250B5680}" destId="{8D15C327-6CA3-4B3D-8D6A-67A2B0641C9B}" srcOrd="0" destOrd="0" presId="urn:microsoft.com/office/officeart/2005/8/layout/vList6"/>
    <dgm:cxn modelId="{37CC0A70-B9C8-49E5-ADF0-C1AC28DEDC78}" srcId="{B4D1C502-E793-40F2-9A7A-6473BB6983DC}" destId="{BEB2224F-A984-4F23-92B1-193371EED391}" srcOrd="0" destOrd="0" parTransId="{15AE08AE-B51D-40A1-9FF5-55B541683CE0}" sibTransId="{A78B9C50-62F7-4699-9B4B-C788287F64AC}"/>
    <dgm:cxn modelId="{2AFC0C78-60B5-4C49-A6C2-0BDCF538E107}" type="presOf" srcId="{B4D1C502-E793-40F2-9A7A-6473BB6983DC}" destId="{DD32E5EF-6D56-4D53-9CA8-C562F50A8B0C}" srcOrd="0" destOrd="0" presId="urn:microsoft.com/office/officeart/2005/8/layout/vList6"/>
    <dgm:cxn modelId="{AE422332-4104-4B6E-A85A-BDDBD27379E0}" type="presOf" srcId="{8A0F5FCE-B135-458F-ADA1-C48CE4FB286C}" destId="{2DCB0570-7B9A-43F7-9FE8-9ADFE42ACEE5}" srcOrd="0" destOrd="0" presId="urn:microsoft.com/office/officeart/2005/8/layout/vList6"/>
    <dgm:cxn modelId="{92281AB5-7E70-4F32-A7CF-3C41B93D33F1}" type="presParOf" srcId="{2DCB0570-7B9A-43F7-9FE8-9ADFE42ACEE5}" destId="{3980195B-C619-4869-B2FB-B275C7DB56F2}" srcOrd="0" destOrd="0" presId="urn:microsoft.com/office/officeart/2005/8/layout/vList6"/>
    <dgm:cxn modelId="{0A2DB88E-86F9-4E9A-B034-E93EF60E363B}" type="presParOf" srcId="{3980195B-C619-4869-B2FB-B275C7DB56F2}" destId="{DD32E5EF-6D56-4D53-9CA8-C562F50A8B0C}" srcOrd="0" destOrd="0" presId="urn:microsoft.com/office/officeart/2005/8/layout/vList6"/>
    <dgm:cxn modelId="{B5106981-F3CF-488D-BF39-B736A5655BB2}" type="presParOf" srcId="{3980195B-C619-4869-B2FB-B275C7DB56F2}" destId="{D36D7B5E-5C88-407F-A110-6392E50D18CC}" srcOrd="1" destOrd="0" presId="urn:microsoft.com/office/officeart/2005/8/layout/vList6"/>
    <dgm:cxn modelId="{42F27FE5-C4C2-4876-9833-F49814375AA3}" type="presParOf" srcId="{2DCB0570-7B9A-43F7-9FE8-9ADFE42ACEE5}" destId="{A4036538-60A9-40CE-B08F-1852E082C55F}" srcOrd="1" destOrd="0" presId="urn:microsoft.com/office/officeart/2005/8/layout/vList6"/>
    <dgm:cxn modelId="{2481047E-8FA1-40AB-8A3A-CC038D29E7CF}" type="presParOf" srcId="{2DCB0570-7B9A-43F7-9FE8-9ADFE42ACEE5}" destId="{DD93CCC2-A6D5-4B9F-90E5-138514ACDFD7}" srcOrd="2" destOrd="0" presId="urn:microsoft.com/office/officeart/2005/8/layout/vList6"/>
    <dgm:cxn modelId="{6DD66E6E-99C2-425A-8D45-3D1A8A7FB78E}" type="presParOf" srcId="{DD93CCC2-A6D5-4B9F-90E5-138514ACDFD7}" destId="{8D15C327-6CA3-4B3D-8D6A-67A2B0641C9B}" srcOrd="0" destOrd="0" presId="urn:microsoft.com/office/officeart/2005/8/layout/vList6"/>
    <dgm:cxn modelId="{6391AD12-D8E2-436F-A886-6B53588324CA}" type="presParOf" srcId="{DD93CCC2-A6D5-4B9F-90E5-138514ACDFD7}" destId="{62869FB7-2DEB-4808-BFEA-D277723D208B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F5FCE-B135-458F-ADA1-C48CE4FB286C}" type="doc">
      <dgm:prSet loTypeId="urn:microsoft.com/office/officeart/2005/8/layout/h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B4D1C502-E793-40F2-9A7A-6473BB6983DC}">
      <dgm:prSet phldrT="[文本]" custT="1"/>
      <dgm:spPr/>
      <dgm:t>
        <a:bodyPr/>
        <a:lstStyle/>
        <a:p>
          <a:r>
            <a:rPr lang="zh-CN" altLang="en-US" sz="3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服饰</a:t>
          </a:r>
          <a:r>
            <a:rPr lang="en-US" altLang="zh-CN" sz="3000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对价格产生影响的和不影响的</a:t>
          </a:r>
          <a:endParaRPr lang="zh-CN" altLang="en-US" sz="3000" dirty="0">
            <a:latin typeface="微软雅黑" pitchFamily="34" charset="-122"/>
            <a:ea typeface="微软雅黑" pitchFamily="34" charset="-122"/>
          </a:endParaRPr>
        </a:p>
      </dgm:t>
    </dgm:pt>
    <dgm:pt modelId="{695BB5AA-174E-4F1B-B76C-7BAD135B5A04}" type="parTrans" cxnId="{21DA10E8-7301-47D4-B722-3514C93555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66B1114-C2AD-40D9-97B8-EE85C22F962F}" type="sibTrans" cxnId="{21DA10E8-7301-47D4-B722-3514C93555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EB2224F-A984-4F23-92B1-193371EED39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定制</a:t>
          </a:r>
          <a:r>
            <a: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logo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是否可选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AE08AE-B51D-40A1-9FF5-55B541683CE0}" type="parTrans" cxnId="{37CC0A70-B9C8-49E5-ADF0-C1AC28DEDC7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8B9C50-62F7-4699-9B4B-C788287F64AC}" type="sibTrans" cxnId="{37CC0A70-B9C8-49E5-ADF0-C1AC28DEDC7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BBDE78D-50AA-4B75-8C62-91E4DA4F1088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颜色</a:t>
          </a:r>
          <a:r>
            <a: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|</a:t>
          </a:r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大小</a:t>
          </a:r>
          <a:r>
            <a: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|</a:t>
          </a:r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号码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肯定可选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价格是否统一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1DBF39-4A8E-4AB5-9F11-6DAFF10569CE}" type="parTrans" cxnId="{3EC5BE83-ECAC-45A0-939F-428A8B4A84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994A64-CA5C-4EE5-9793-9B5052903868}" type="sibTrans" cxnId="{3EC5BE83-ECAC-45A0-939F-428A8B4A84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7CA346-1B92-4F18-B0E7-EAF5250B5680}">
      <dgm:prSet phldrT="[文本]"/>
      <dgm:spPr/>
      <dgm:t>
        <a:bodyPr/>
        <a:lstStyle/>
        <a:p>
          <a:endParaRPr lang="zh-CN" altLang="en-US"/>
        </a:p>
      </dgm:t>
    </dgm:pt>
    <dgm:pt modelId="{5983003E-AF23-4515-9565-0CCF276F5E0B}" type="parTrans" cxnId="{A486EB3D-D307-4E6A-94D5-3749C09258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796FA99-9E42-408E-89E1-86569C3F2A82}" type="sibTrans" cxnId="{A486EB3D-D307-4E6A-94D5-3749C09258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D9CF9A-BB8E-4611-B3B5-100218380233}">
      <dgm:prSet phldrT="[文本]"/>
      <dgm:spPr/>
      <dgm:t>
        <a:bodyPr/>
        <a:lstStyle/>
        <a:p>
          <a:endParaRPr lang="zh-CN" altLang="en-US"/>
        </a:p>
      </dgm:t>
    </dgm:pt>
    <dgm:pt modelId="{EE3441A9-0632-4D2F-927D-A1AC3D22FB6A}" type="parTrans" cxnId="{EAB0BE9A-C9E0-4B38-850E-27B8CAEA34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AC7195-5ED7-4EAA-836B-ED3740E79839}" type="sibTrans" cxnId="{EAB0BE9A-C9E0-4B38-850E-27B8CAEA34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FF69706-7096-4E0C-80CE-C8D22D97B093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包邮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是否对价格产生影响或者可选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3E9D3B4-74B9-46FA-A427-6F83529433AD}" type="parTrans" cxnId="{45452216-18A7-46D0-9FF9-5BBFC9D75DDF}">
      <dgm:prSet/>
      <dgm:spPr/>
    </dgm:pt>
    <dgm:pt modelId="{345DE6DD-E33F-4F0D-9C8E-0F9C63C5DDAF}" type="sibTrans" cxnId="{45452216-18A7-46D0-9FF9-5BBFC9D75DDF}">
      <dgm:prSet/>
      <dgm:spPr/>
    </dgm:pt>
    <dgm:pt modelId="{CDA81FE1-ABDF-438E-B5F0-359AD2DF1214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基本属性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面料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三围等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实际上就是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SPU)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F8D51A2-0A09-41CC-BE2E-7B1F4FB57384}" type="parTrans" cxnId="{EC80F0A2-CE77-4F02-B6C9-402E79176D04}">
      <dgm:prSet/>
      <dgm:spPr/>
    </dgm:pt>
    <dgm:pt modelId="{C8F1B85F-894D-442A-A2B5-E890714165C3}" type="sibTrans" cxnId="{EC80F0A2-CE77-4F02-B6C9-402E79176D04}">
      <dgm:prSet/>
      <dgm:spPr/>
    </dgm:pt>
    <dgm:pt modelId="{E4245B79-C266-48F3-BEE4-A72EC099FE89}" type="pres">
      <dgm:prSet presAssocID="{8A0F5FCE-B135-458F-ADA1-C48CE4FB286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88E375-13B8-4DEC-9593-350103EC7C04}" type="pres">
      <dgm:prSet presAssocID="{B4D1C502-E793-40F2-9A7A-6473BB6983DC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4AFA98EC-9AB1-477F-9AE2-D29197D97FA1}" type="pres">
      <dgm:prSet presAssocID="{B4D1C502-E793-40F2-9A7A-6473BB6983DC}" presName="pillars" presStyleCnt="0"/>
      <dgm:spPr/>
    </dgm:pt>
    <dgm:pt modelId="{C15A05F4-D6AF-4F5E-AE8F-F6E273845A22}" type="pres">
      <dgm:prSet presAssocID="{B4D1C502-E793-40F2-9A7A-6473BB6983D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FFF29-20CD-461E-A654-FF3D9B278B08}" type="pres">
      <dgm:prSet presAssocID="{CBBDE78D-50AA-4B75-8C62-91E4DA4F1088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1C4CC-9314-4E04-8BD3-3AF52B369698}" type="pres">
      <dgm:prSet presAssocID="{1FF69706-7096-4E0C-80CE-C8D22D97B09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A9EDD-10BD-417D-A2D2-8221D49F5001}" type="pres">
      <dgm:prSet presAssocID="{CDA81FE1-ABDF-438E-B5F0-359AD2DF1214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652F7-67FE-468B-B53F-4C262A3CBEA9}" type="pres">
      <dgm:prSet presAssocID="{B4D1C502-E793-40F2-9A7A-6473BB6983DC}" presName="base" presStyleLbl="dkBgShp" presStyleIdx="1" presStyleCnt="2"/>
      <dgm:spPr/>
    </dgm:pt>
  </dgm:ptLst>
  <dgm:cxnLst>
    <dgm:cxn modelId="{BBFF4037-16D5-461D-8442-DFBBE72F412C}" type="presOf" srcId="{BEB2224F-A984-4F23-92B1-193371EED391}" destId="{C15A05F4-D6AF-4F5E-AE8F-F6E273845A22}" srcOrd="0" destOrd="0" presId="urn:microsoft.com/office/officeart/2005/8/layout/hList3"/>
    <dgm:cxn modelId="{EAB0BE9A-C9E0-4B38-850E-27B8CAEA34E8}" srcId="{D57CA346-1B92-4F18-B0E7-EAF5250B5680}" destId="{43D9CF9A-BB8E-4611-B3B5-100218380233}" srcOrd="0" destOrd="0" parTransId="{EE3441A9-0632-4D2F-927D-A1AC3D22FB6A}" sibTransId="{45AC7195-5ED7-4EAA-836B-ED3740E79839}"/>
    <dgm:cxn modelId="{6520590B-D6D7-4A59-A10C-E936B05AC9E4}" type="presOf" srcId="{CDA81FE1-ABDF-438E-B5F0-359AD2DF1214}" destId="{665A9EDD-10BD-417D-A2D2-8221D49F5001}" srcOrd="0" destOrd="0" presId="urn:microsoft.com/office/officeart/2005/8/layout/hList3"/>
    <dgm:cxn modelId="{481EE41C-6D60-47E6-BE46-6CD71892013F}" type="presOf" srcId="{CBBDE78D-50AA-4B75-8C62-91E4DA4F1088}" destId="{71FFFF29-20CD-461E-A654-FF3D9B278B08}" srcOrd="0" destOrd="0" presId="urn:microsoft.com/office/officeart/2005/8/layout/hList3"/>
    <dgm:cxn modelId="{C3EABB08-B644-4E97-94C3-628D47C1791A}" type="presOf" srcId="{8A0F5FCE-B135-458F-ADA1-C48CE4FB286C}" destId="{E4245B79-C266-48F3-BEE4-A72EC099FE89}" srcOrd="0" destOrd="0" presId="urn:microsoft.com/office/officeart/2005/8/layout/hList3"/>
    <dgm:cxn modelId="{21DA10E8-7301-47D4-B722-3514C935551C}" srcId="{8A0F5FCE-B135-458F-ADA1-C48CE4FB286C}" destId="{B4D1C502-E793-40F2-9A7A-6473BB6983DC}" srcOrd="0" destOrd="0" parTransId="{695BB5AA-174E-4F1B-B76C-7BAD135B5A04}" sibTransId="{266B1114-C2AD-40D9-97B8-EE85C22F962F}"/>
    <dgm:cxn modelId="{A486EB3D-D307-4E6A-94D5-3749C092580A}" srcId="{8A0F5FCE-B135-458F-ADA1-C48CE4FB286C}" destId="{D57CA346-1B92-4F18-B0E7-EAF5250B5680}" srcOrd="1" destOrd="0" parTransId="{5983003E-AF23-4515-9565-0CCF276F5E0B}" sibTransId="{E796FA99-9E42-408E-89E1-86569C3F2A82}"/>
    <dgm:cxn modelId="{3EC5BE83-ECAC-45A0-939F-428A8B4A845C}" srcId="{B4D1C502-E793-40F2-9A7A-6473BB6983DC}" destId="{CBBDE78D-50AA-4B75-8C62-91E4DA4F1088}" srcOrd="1" destOrd="0" parTransId="{991DBF39-4A8E-4AB5-9F11-6DAFF10569CE}" sibTransId="{89994A64-CA5C-4EE5-9793-9B5052903868}"/>
    <dgm:cxn modelId="{45452216-18A7-46D0-9FF9-5BBFC9D75DDF}" srcId="{B4D1C502-E793-40F2-9A7A-6473BB6983DC}" destId="{1FF69706-7096-4E0C-80CE-C8D22D97B093}" srcOrd="2" destOrd="0" parTransId="{33E9D3B4-74B9-46FA-A427-6F83529433AD}" sibTransId="{345DE6DD-E33F-4F0D-9C8E-0F9C63C5DDAF}"/>
    <dgm:cxn modelId="{68D94FD2-91C8-4184-BDCF-6386F5CF900D}" type="presOf" srcId="{B4D1C502-E793-40F2-9A7A-6473BB6983DC}" destId="{C188E375-13B8-4DEC-9593-350103EC7C04}" srcOrd="0" destOrd="0" presId="urn:microsoft.com/office/officeart/2005/8/layout/hList3"/>
    <dgm:cxn modelId="{EC80F0A2-CE77-4F02-B6C9-402E79176D04}" srcId="{B4D1C502-E793-40F2-9A7A-6473BB6983DC}" destId="{CDA81FE1-ABDF-438E-B5F0-359AD2DF1214}" srcOrd="3" destOrd="0" parTransId="{1F8D51A2-0A09-41CC-BE2E-7B1F4FB57384}" sibTransId="{C8F1B85F-894D-442A-A2B5-E890714165C3}"/>
    <dgm:cxn modelId="{37CC0A70-B9C8-49E5-ADF0-C1AC28DEDC78}" srcId="{B4D1C502-E793-40F2-9A7A-6473BB6983DC}" destId="{BEB2224F-A984-4F23-92B1-193371EED391}" srcOrd="0" destOrd="0" parTransId="{15AE08AE-B51D-40A1-9FF5-55B541683CE0}" sibTransId="{A78B9C50-62F7-4699-9B4B-C788287F64AC}"/>
    <dgm:cxn modelId="{8B113558-B361-4C39-8D79-888B2020788C}" type="presOf" srcId="{1FF69706-7096-4E0C-80CE-C8D22D97B093}" destId="{3211C4CC-9314-4E04-8BD3-3AF52B369698}" srcOrd="0" destOrd="0" presId="urn:microsoft.com/office/officeart/2005/8/layout/hList3"/>
    <dgm:cxn modelId="{B3D09BA4-F9CA-4BD7-B793-73926DAC92CE}" type="presParOf" srcId="{E4245B79-C266-48F3-BEE4-A72EC099FE89}" destId="{C188E375-13B8-4DEC-9593-350103EC7C04}" srcOrd="0" destOrd="0" presId="urn:microsoft.com/office/officeart/2005/8/layout/hList3"/>
    <dgm:cxn modelId="{2EB7823D-7F1F-41DB-B4A8-DE6EACFFD76B}" type="presParOf" srcId="{E4245B79-C266-48F3-BEE4-A72EC099FE89}" destId="{4AFA98EC-9AB1-477F-9AE2-D29197D97FA1}" srcOrd="1" destOrd="0" presId="urn:microsoft.com/office/officeart/2005/8/layout/hList3"/>
    <dgm:cxn modelId="{0265CCDC-6B8D-48FC-A639-3AB91A60B5E9}" type="presParOf" srcId="{4AFA98EC-9AB1-477F-9AE2-D29197D97FA1}" destId="{C15A05F4-D6AF-4F5E-AE8F-F6E273845A22}" srcOrd="0" destOrd="0" presId="urn:microsoft.com/office/officeart/2005/8/layout/hList3"/>
    <dgm:cxn modelId="{F557AAC6-EE65-4376-96D7-A07646E881AF}" type="presParOf" srcId="{4AFA98EC-9AB1-477F-9AE2-D29197D97FA1}" destId="{71FFFF29-20CD-461E-A654-FF3D9B278B08}" srcOrd="1" destOrd="0" presId="urn:microsoft.com/office/officeart/2005/8/layout/hList3"/>
    <dgm:cxn modelId="{E6966AEE-E20D-4A09-8914-7278E14CF6C6}" type="presParOf" srcId="{4AFA98EC-9AB1-477F-9AE2-D29197D97FA1}" destId="{3211C4CC-9314-4E04-8BD3-3AF52B369698}" srcOrd="2" destOrd="0" presId="urn:microsoft.com/office/officeart/2005/8/layout/hList3"/>
    <dgm:cxn modelId="{980A3FF7-83C5-4E1D-B0D8-DE10CE4F80BE}" type="presParOf" srcId="{4AFA98EC-9AB1-477F-9AE2-D29197D97FA1}" destId="{665A9EDD-10BD-417D-A2D2-8221D49F5001}" srcOrd="3" destOrd="0" presId="urn:microsoft.com/office/officeart/2005/8/layout/hList3"/>
    <dgm:cxn modelId="{46B8DB61-20A8-4D78-AB5C-D5A4631094EF}" type="presParOf" srcId="{E4245B79-C266-48F3-BEE4-A72EC099FE89}" destId="{26A652F7-67FE-468B-B53F-4C262A3CBEA9}" srcOrd="2" destOrd="0" presId="urn:microsoft.com/office/officeart/2005/8/layout/h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F5FCE-B135-458F-ADA1-C48CE4FB286C}" type="doc">
      <dgm:prSet loTypeId="urn:microsoft.com/office/officeart/2005/8/layout/h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B4D1C502-E793-40F2-9A7A-6473BB6983DC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道具类</a:t>
          </a:r>
          <a:r>
            <a:rPr lang="en-US" altLang="zh-CN" sz="2800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比赛用品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海报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培训道具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\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篮球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?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95BB5AA-174E-4F1B-B76C-7BAD135B5A04}" type="parTrans" cxnId="{21DA10E8-7301-47D4-B722-3514C93555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66B1114-C2AD-40D9-97B8-EE85C22F962F}" type="sibTrans" cxnId="{21DA10E8-7301-47D4-B722-3514C93555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EB2224F-A984-4F23-92B1-193371EED39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定制</a:t>
          </a:r>
          <a:r>
            <a: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logo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是否可选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AE08AE-B51D-40A1-9FF5-55B541683CE0}" type="parTrans" cxnId="{37CC0A70-B9C8-49E5-ADF0-C1AC28DEDC7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8B9C50-62F7-4699-9B4B-C788287F64AC}" type="sibTrans" cxnId="{37CC0A70-B9C8-49E5-ADF0-C1AC28DEDC7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BBDE78D-50AA-4B75-8C62-91E4DA4F1088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颜色</a:t>
          </a:r>
          <a:r>
            <a: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|</a:t>
          </a:r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大小</a:t>
          </a:r>
          <a:r>
            <a: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|</a:t>
          </a:r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号码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肯定可选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价格是否统一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1DBF39-4A8E-4AB5-9F11-6DAFF10569CE}" type="parTrans" cxnId="{3EC5BE83-ECAC-45A0-939F-428A8B4A84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994A64-CA5C-4EE5-9793-9B5052903868}" type="sibTrans" cxnId="{3EC5BE83-ECAC-45A0-939F-428A8B4A84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7CA346-1B92-4F18-B0E7-EAF5250B5680}">
      <dgm:prSet phldrT="[文本]"/>
      <dgm:spPr/>
      <dgm:t>
        <a:bodyPr/>
        <a:lstStyle/>
        <a:p>
          <a:endParaRPr lang="zh-CN" altLang="en-US"/>
        </a:p>
      </dgm:t>
    </dgm:pt>
    <dgm:pt modelId="{5983003E-AF23-4515-9565-0CCF276F5E0B}" type="parTrans" cxnId="{A486EB3D-D307-4E6A-94D5-3749C09258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796FA99-9E42-408E-89E1-86569C3F2A82}" type="sibTrans" cxnId="{A486EB3D-D307-4E6A-94D5-3749C09258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D9CF9A-BB8E-4611-B3B5-100218380233}">
      <dgm:prSet phldrT="[文本]"/>
      <dgm:spPr/>
      <dgm:t>
        <a:bodyPr/>
        <a:lstStyle/>
        <a:p>
          <a:endParaRPr lang="zh-CN" altLang="en-US"/>
        </a:p>
      </dgm:t>
    </dgm:pt>
    <dgm:pt modelId="{EE3441A9-0632-4D2F-927D-A1AC3D22FB6A}" type="parTrans" cxnId="{EAB0BE9A-C9E0-4B38-850E-27B8CAEA34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AC7195-5ED7-4EAA-836B-ED3740E79839}" type="sibTrans" cxnId="{EAB0BE9A-C9E0-4B38-850E-27B8CAEA34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FF69706-7096-4E0C-80CE-C8D22D97B093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包邮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是否对价格产生影响或者可选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3E9D3B4-74B9-46FA-A427-6F83529433AD}" type="parTrans" cxnId="{45452216-18A7-46D0-9FF9-5BBFC9D75DDF}">
      <dgm:prSet/>
      <dgm:spPr/>
    </dgm:pt>
    <dgm:pt modelId="{345DE6DD-E33F-4F0D-9C8E-0F9C63C5DDAF}" type="sibTrans" cxnId="{45452216-18A7-46D0-9FF9-5BBFC9D75DDF}">
      <dgm:prSet/>
      <dgm:spPr/>
    </dgm:pt>
    <dgm:pt modelId="{CDA81FE1-ABDF-438E-B5F0-359AD2DF121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还有没有其它属性和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SPU?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F8D51A2-0A09-41CC-BE2E-7B1F4FB57384}" type="parTrans" cxnId="{EC80F0A2-CE77-4F02-B6C9-402E79176D04}">
      <dgm:prSet/>
      <dgm:spPr/>
    </dgm:pt>
    <dgm:pt modelId="{C8F1B85F-894D-442A-A2B5-E890714165C3}" type="sibTrans" cxnId="{EC80F0A2-CE77-4F02-B6C9-402E79176D04}">
      <dgm:prSet/>
      <dgm:spPr/>
    </dgm:pt>
    <dgm:pt modelId="{E4245B79-C266-48F3-BEE4-A72EC099FE89}" type="pres">
      <dgm:prSet presAssocID="{8A0F5FCE-B135-458F-ADA1-C48CE4FB286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88E375-13B8-4DEC-9593-350103EC7C04}" type="pres">
      <dgm:prSet presAssocID="{B4D1C502-E793-40F2-9A7A-6473BB6983DC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4AFA98EC-9AB1-477F-9AE2-D29197D97FA1}" type="pres">
      <dgm:prSet presAssocID="{B4D1C502-E793-40F2-9A7A-6473BB6983DC}" presName="pillars" presStyleCnt="0"/>
      <dgm:spPr/>
    </dgm:pt>
    <dgm:pt modelId="{C15A05F4-D6AF-4F5E-AE8F-F6E273845A22}" type="pres">
      <dgm:prSet presAssocID="{B4D1C502-E793-40F2-9A7A-6473BB6983D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FFF29-20CD-461E-A654-FF3D9B278B08}" type="pres">
      <dgm:prSet presAssocID="{CBBDE78D-50AA-4B75-8C62-91E4DA4F1088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1C4CC-9314-4E04-8BD3-3AF52B369698}" type="pres">
      <dgm:prSet presAssocID="{1FF69706-7096-4E0C-80CE-C8D22D97B09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A9EDD-10BD-417D-A2D2-8221D49F5001}" type="pres">
      <dgm:prSet presAssocID="{CDA81FE1-ABDF-438E-B5F0-359AD2DF1214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652F7-67FE-468B-B53F-4C262A3CBEA9}" type="pres">
      <dgm:prSet presAssocID="{B4D1C502-E793-40F2-9A7A-6473BB6983DC}" presName="base" presStyleLbl="dkBgShp" presStyleIdx="1" presStyleCnt="2"/>
      <dgm:spPr/>
    </dgm:pt>
  </dgm:ptLst>
  <dgm:cxnLst>
    <dgm:cxn modelId="{EAB0BE9A-C9E0-4B38-850E-27B8CAEA34E8}" srcId="{D57CA346-1B92-4F18-B0E7-EAF5250B5680}" destId="{43D9CF9A-BB8E-4611-B3B5-100218380233}" srcOrd="0" destOrd="0" parTransId="{EE3441A9-0632-4D2F-927D-A1AC3D22FB6A}" sibTransId="{45AC7195-5ED7-4EAA-836B-ED3740E79839}"/>
    <dgm:cxn modelId="{21DA10E8-7301-47D4-B722-3514C935551C}" srcId="{8A0F5FCE-B135-458F-ADA1-C48CE4FB286C}" destId="{B4D1C502-E793-40F2-9A7A-6473BB6983DC}" srcOrd="0" destOrd="0" parTransId="{695BB5AA-174E-4F1B-B76C-7BAD135B5A04}" sibTransId="{266B1114-C2AD-40D9-97B8-EE85C22F962F}"/>
    <dgm:cxn modelId="{A486EB3D-D307-4E6A-94D5-3749C092580A}" srcId="{8A0F5FCE-B135-458F-ADA1-C48CE4FB286C}" destId="{D57CA346-1B92-4F18-B0E7-EAF5250B5680}" srcOrd="1" destOrd="0" parTransId="{5983003E-AF23-4515-9565-0CCF276F5E0B}" sibTransId="{E796FA99-9E42-408E-89E1-86569C3F2A82}"/>
    <dgm:cxn modelId="{1A4FF31B-C26B-45B3-8254-C1DB697DD048}" type="presOf" srcId="{B4D1C502-E793-40F2-9A7A-6473BB6983DC}" destId="{C188E375-13B8-4DEC-9593-350103EC7C04}" srcOrd="0" destOrd="0" presId="urn:microsoft.com/office/officeart/2005/8/layout/hList3"/>
    <dgm:cxn modelId="{3EC5BE83-ECAC-45A0-939F-428A8B4A845C}" srcId="{B4D1C502-E793-40F2-9A7A-6473BB6983DC}" destId="{CBBDE78D-50AA-4B75-8C62-91E4DA4F1088}" srcOrd="1" destOrd="0" parTransId="{991DBF39-4A8E-4AB5-9F11-6DAFF10569CE}" sibTransId="{89994A64-CA5C-4EE5-9793-9B5052903868}"/>
    <dgm:cxn modelId="{45452216-18A7-46D0-9FF9-5BBFC9D75DDF}" srcId="{B4D1C502-E793-40F2-9A7A-6473BB6983DC}" destId="{1FF69706-7096-4E0C-80CE-C8D22D97B093}" srcOrd="2" destOrd="0" parTransId="{33E9D3B4-74B9-46FA-A427-6F83529433AD}" sibTransId="{345DE6DD-E33F-4F0D-9C8E-0F9C63C5DDAF}"/>
    <dgm:cxn modelId="{EC80F0A2-CE77-4F02-B6C9-402E79176D04}" srcId="{B4D1C502-E793-40F2-9A7A-6473BB6983DC}" destId="{CDA81FE1-ABDF-438E-B5F0-359AD2DF1214}" srcOrd="3" destOrd="0" parTransId="{1F8D51A2-0A09-41CC-BE2E-7B1F4FB57384}" sibTransId="{C8F1B85F-894D-442A-A2B5-E890714165C3}"/>
    <dgm:cxn modelId="{37CC0A70-B9C8-49E5-ADF0-C1AC28DEDC78}" srcId="{B4D1C502-E793-40F2-9A7A-6473BB6983DC}" destId="{BEB2224F-A984-4F23-92B1-193371EED391}" srcOrd="0" destOrd="0" parTransId="{15AE08AE-B51D-40A1-9FF5-55B541683CE0}" sibTransId="{A78B9C50-62F7-4699-9B4B-C788287F64AC}"/>
    <dgm:cxn modelId="{514497BD-8D20-4B4B-A92A-D9CACEB74052}" type="presOf" srcId="{CDA81FE1-ABDF-438E-B5F0-359AD2DF1214}" destId="{665A9EDD-10BD-417D-A2D2-8221D49F5001}" srcOrd="0" destOrd="0" presId="urn:microsoft.com/office/officeart/2005/8/layout/hList3"/>
    <dgm:cxn modelId="{4E6A8CA8-D8F2-456D-A8AB-08E3ECE9573E}" type="presOf" srcId="{8A0F5FCE-B135-458F-ADA1-C48CE4FB286C}" destId="{E4245B79-C266-48F3-BEE4-A72EC099FE89}" srcOrd="0" destOrd="0" presId="urn:microsoft.com/office/officeart/2005/8/layout/hList3"/>
    <dgm:cxn modelId="{880F1005-9BC8-44C6-A5BA-75B0CDFD8C56}" type="presOf" srcId="{CBBDE78D-50AA-4B75-8C62-91E4DA4F1088}" destId="{71FFFF29-20CD-461E-A654-FF3D9B278B08}" srcOrd="0" destOrd="0" presId="urn:microsoft.com/office/officeart/2005/8/layout/hList3"/>
    <dgm:cxn modelId="{344DC995-72CF-4428-ADEC-BC024A34A710}" type="presOf" srcId="{1FF69706-7096-4E0C-80CE-C8D22D97B093}" destId="{3211C4CC-9314-4E04-8BD3-3AF52B369698}" srcOrd="0" destOrd="0" presId="urn:microsoft.com/office/officeart/2005/8/layout/hList3"/>
    <dgm:cxn modelId="{EA92D7BA-D82E-499A-839F-3D51BD0DA51E}" type="presOf" srcId="{BEB2224F-A984-4F23-92B1-193371EED391}" destId="{C15A05F4-D6AF-4F5E-AE8F-F6E273845A22}" srcOrd="0" destOrd="0" presId="urn:microsoft.com/office/officeart/2005/8/layout/hList3"/>
    <dgm:cxn modelId="{03E0286B-9035-4A45-94DC-623C0585C2E1}" type="presParOf" srcId="{E4245B79-C266-48F3-BEE4-A72EC099FE89}" destId="{C188E375-13B8-4DEC-9593-350103EC7C04}" srcOrd="0" destOrd="0" presId="urn:microsoft.com/office/officeart/2005/8/layout/hList3"/>
    <dgm:cxn modelId="{86366154-D7CE-4530-876A-459E11D27036}" type="presParOf" srcId="{E4245B79-C266-48F3-BEE4-A72EC099FE89}" destId="{4AFA98EC-9AB1-477F-9AE2-D29197D97FA1}" srcOrd="1" destOrd="0" presId="urn:microsoft.com/office/officeart/2005/8/layout/hList3"/>
    <dgm:cxn modelId="{ADEEF681-7976-44EC-B59C-12A2946C8B1F}" type="presParOf" srcId="{4AFA98EC-9AB1-477F-9AE2-D29197D97FA1}" destId="{C15A05F4-D6AF-4F5E-AE8F-F6E273845A22}" srcOrd="0" destOrd="0" presId="urn:microsoft.com/office/officeart/2005/8/layout/hList3"/>
    <dgm:cxn modelId="{A8FEFC07-3013-4BF0-A951-AC854BD78492}" type="presParOf" srcId="{4AFA98EC-9AB1-477F-9AE2-D29197D97FA1}" destId="{71FFFF29-20CD-461E-A654-FF3D9B278B08}" srcOrd="1" destOrd="0" presId="urn:microsoft.com/office/officeart/2005/8/layout/hList3"/>
    <dgm:cxn modelId="{3BD3E73A-C939-47E4-AFD6-F3AA22E81023}" type="presParOf" srcId="{4AFA98EC-9AB1-477F-9AE2-D29197D97FA1}" destId="{3211C4CC-9314-4E04-8BD3-3AF52B369698}" srcOrd="2" destOrd="0" presId="urn:microsoft.com/office/officeart/2005/8/layout/hList3"/>
    <dgm:cxn modelId="{4879BE8C-4553-425A-AA88-8C725663CBBE}" type="presParOf" srcId="{4AFA98EC-9AB1-477F-9AE2-D29197D97FA1}" destId="{665A9EDD-10BD-417D-A2D2-8221D49F5001}" srcOrd="3" destOrd="0" presId="urn:microsoft.com/office/officeart/2005/8/layout/hList3"/>
    <dgm:cxn modelId="{4039538E-5E12-41E4-9994-3CF69793A888}" type="presParOf" srcId="{E4245B79-C266-48F3-BEE4-A72EC099FE89}" destId="{26A652F7-67FE-468B-B53F-4C262A3CBEA9}" srcOrd="2" destOrd="0" presId="urn:microsoft.com/office/officeart/2005/8/layout/h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F5FCE-B135-458F-ADA1-C48CE4FB286C}" type="doc">
      <dgm:prSet loTypeId="urn:microsoft.com/office/officeart/2005/8/layout/h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B4D1C502-E793-40F2-9A7A-6473BB6983D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会不会搞价格变动的活动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5BB5AA-174E-4F1B-B76C-7BAD135B5A04}" type="parTrans" cxnId="{21DA10E8-7301-47D4-B722-3514C93555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66B1114-C2AD-40D9-97B8-EE85C22F962F}" type="sibTrans" cxnId="{21DA10E8-7301-47D4-B722-3514C935551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EB2224F-A984-4F23-92B1-193371EED391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数量满减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满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10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件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-100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AE08AE-B51D-40A1-9FF5-55B541683CE0}" type="parTrans" cxnId="{37CC0A70-B9C8-49E5-ADF0-C1AC28DEDC7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78B9C50-62F7-4699-9B4B-C788287F64AC}" type="sibTrans" cxnId="{37CC0A70-B9C8-49E5-ADF0-C1AC28DEDC7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BBDE78D-50AA-4B75-8C62-91E4DA4F1088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价格满减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: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满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999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100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1DBF39-4A8E-4AB5-9F11-6DAFF10569CE}" type="parTrans" cxnId="{3EC5BE83-ECAC-45A0-939F-428A8B4A84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994A64-CA5C-4EE5-9793-9B5052903868}" type="sibTrans" cxnId="{3EC5BE83-ECAC-45A0-939F-428A8B4A84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57CA346-1B92-4F18-B0E7-EAF5250B5680}">
      <dgm:prSet phldrT="[文本]"/>
      <dgm:spPr/>
      <dgm:t>
        <a:bodyPr/>
        <a:lstStyle/>
        <a:p>
          <a:endParaRPr lang="zh-CN" altLang="en-US"/>
        </a:p>
      </dgm:t>
    </dgm:pt>
    <dgm:pt modelId="{5983003E-AF23-4515-9565-0CCF276F5E0B}" type="parTrans" cxnId="{A486EB3D-D307-4E6A-94D5-3749C09258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796FA99-9E42-408E-89E1-86569C3F2A82}" type="sibTrans" cxnId="{A486EB3D-D307-4E6A-94D5-3749C09258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D9CF9A-BB8E-4611-B3B5-100218380233}">
      <dgm:prSet phldrT="[文本]"/>
      <dgm:spPr/>
      <dgm:t>
        <a:bodyPr/>
        <a:lstStyle/>
        <a:p>
          <a:endParaRPr lang="zh-CN" altLang="en-US"/>
        </a:p>
      </dgm:t>
    </dgm:pt>
    <dgm:pt modelId="{EE3441A9-0632-4D2F-927D-A1AC3D22FB6A}" type="parTrans" cxnId="{EAB0BE9A-C9E0-4B38-850E-27B8CAEA34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AC7195-5ED7-4EAA-836B-ED3740E79839}" type="sibTrans" cxnId="{EAB0BE9A-C9E0-4B38-850E-27B8CAEA34E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FF69706-7096-4E0C-80CE-C8D22D97B093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3: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限时优惠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?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3E9D3B4-74B9-46FA-A427-6F83529433AD}" type="parTrans" cxnId="{45452216-18A7-46D0-9FF9-5BBFC9D75DDF}">
      <dgm:prSet/>
      <dgm:spPr/>
    </dgm:pt>
    <dgm:pt modelId="{345DE6DD-E33F-4F0D-9C8E-0F9C63C5DDAF}" type="sibTrans" cxnId="{45452216-18A7-46D0-9FF9-5BBFC9D75DDF}">
      <dgm:prSet/>
      <dgm:spPr/>
    </dgm:pt>
    <dgm:pt modelId="{CDA81FE1-ABDF-438E-B5F0-359AD2DF1214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联动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?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比如教练优惠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学生优惠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队长优惠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,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冠军优惠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?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球队优惠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?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F8D51A2-0A09-41CC-BE2E-7B1F4FB57384}" type="parTrans" cxnId="{EC80F0A2-CE77-4F02-B6C9-402E79176D04}">
      <dgm:prSet/>
      <dgm:spPr/>
    </dgm:pt>
    <dgm:pt modelId="{C8F1B85F-894D-442A-A2B5-E890714165C3}" type="sibTrans" cxnId="{EC80F0A2-CE77-4F02-B6C9-402E79176D04}">
      <dgm:prSet/>
      <dgm:spPr/>
    </dgm:pt>
    <dgm:pt modelId="{E4245B79-C266-48F3-BEE4-A72EC099FE89}" type="pres">
      <dgm:prSet presAssocID="{8A0F5FCE-B135-458F-ADA1-C48CE4FB286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88E375-13B8-4DEC-9593-350103EC7C04}" type="pres">
      <dgm:prSet presAssocID="{B4D1C502-E793-40F2-9A7A-6473BB6983DC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4AFA98EC-9AB1-477F-9AE2-D29197D97FA1}" type="pres">
      <dgm:prSet presAssocID="{B4D1C502-E793-40F2-9A7A-6473BB6983DC}" presName="pillars" presStyleCnt="0"/>
      <dgm:spPr/>
    </dgm:pt>
    <dgm:pt modelId="{C15A05F4-D6AF-4F5E-AE8F-F6E273845A22}" type="pres">
      <dgm:prSet presAssocID="{B4D1C502-E793-40F2-9A7A-6473BB6983D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FFF29-20CD-461E-A654-FF3D9B278B08}" type="pres">
      <dgm:prSet presAssocID="{CBBDE78D-50AA-4B75-8C62-91E4DA4F1088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1C4CC-9314-4E04-8BD3-3AF52B369698}" type="pres">
      <dgm:prSet presAssocID="{1FF69706-7096-4E0C-80CE-C8D22D97B09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A9EDD-10BD-417D-A2D2-8221D49F5001}" type="pres">
      <dgm:prSet presAssocID="{CDA81FE1-ABDF-438E-B5F0-359AD2DF1214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652F7-67FE-468B-B53F-4C262A3CBEA9}" type="pres">
      <dgm:prSet presAssocID="{B4D1C502-E793-40F2-9A7A-6473BB6983DC}" presName="base" presStyleLbl="dkBgShp" presStyleIdx="1" presStyleCnt="2"/>
      <dgm:spPr/>
    </dgm:pt>
  </dgm:ptLst>
  <dgm:cxnLst>
    <dgm:cxn modelId="{1C813F95-27F2-4F5F-8D5E-8E9B6EAC4B64}" type="presOf" srcId="{8A0F5FCE-B135-458F-ADA1-C48CE4FB286C}" destId="{E4245B79-C266-48F3-BEE4-A72EC099FE89}" srcOrd="0" destOrd="0" presId="urn:microsoft.com/office/officeart/2005/8/layout/hList3"/>
    <dgm:cxn modelId="{EAB0BE9A-C9E0-4B38-850E-27B8CAEA34E8}" srcId="{D57CA346-1B92-4F18-B0E7-EAF5250B5680}" destId="{43D9CF9A-BB8E-4611-B3B5-100218380233}" srcOrd="0" destOrd="0" parTransId="{EE3441A9-0632-4D2F-927D-A1AC3D22FB6A}" sibTransId="{45AC7195-5ED7-4EAA-836B-ED3740E79839}"/>
    <dgm:cxn modelId="{D6489CD7-A83E-4FD3-B12F-168267602A98}" type="presOf" srcId="{B4D1C502-E793-40F2-9A7A-6473BB6983DC}" destId="{C188E375-13B8-4DEC-9593-350103EC7C04}" srcOrd="0" destOrd="0" presId="urn:microsoft.com/office/officeart/2005/8/layout/hList3"/>
    <dgm:cxn modelId="{E167EDE2-CF00-4FC4-A81B-C5A580BC2A43}" type="presOf" srcId="{CDA81FE1-ABDF-438E-B5F0-359AD2DF1214}" destId="{665A9EDD-10BD-417D-A2D2-8221D49F5001}" srcOrd="0" destOrd="0" presId="urn:microsoft.com/office/officeart/2005/8/layout/hList3"/>
    <dgm:cxn modelId="{85926F0A-CCAC-4ABC-9E2C-7E493BAED3E5}" type="presOf" srcId="{1FF69706-7096-4E0C-80CE-C8D22D97B093}" destId="{3211C4CC-9314-4E04-8BD3-3AF52B369698}" srcOrd="0" destOrd="0" presId="urn:microsoft.com/office/officeart/2005/8/layout/hList3"/>
    <dgm:cxn modelId="{21DA10E8-7301-47D4-B722-3514C935551C}" srcId="{8A0F5FCE-B135-458F-ADA1-C48CE4FB286C}" destId="{B4D1C502-E793-40F2-9A7A-6473BB6983DC}" srcOrd="0" destOrd="0" parTransId="{695BB5AA-174E-4F1B-B76C-7BAD135B5A04}" sibTransId="{266B1114-C2AD-40D9-97B8-EE85C22F962F}"/>
    <dgm:cxn modelId="{A486EB3D-D307-4E6A-94D5-3749C092580A}" srcId="{8A0F5FCE-B135-458F-ADA1-C48CE4FB286C}" destId="{D57CA346-1B92-4F18-B0E7-EAF5250B5680}" srcOrd="1" destOrd="0" parTransId="{5983003E-AF23-4515-9565-0CCF276F5E0B}" sibTransId="{E796FA99-9E42-408E-89E1-86569C3F2A82}"/>
    <dgm:cxn modelId="{3EC5BE83-ECAC-45A0-939F-428A8B4A845C}" srcId="{B4D1C502-E793-40F2-9A7A-6473BB6983DC}" destId="{CBBDE78D-50AA-4B75-8C62-91E4DA4F1088}" srcOrd="1" destOrd="0" parTransId="{991DBF39-4A8E-4AB5-9F11-6DAFF10569CE}" sibTransId="{89994A64-CA5C-4EE5-9793-9B5052903868}"/>
    <dgm:cxn modelId="{45452216-18A7-46D0-9FF9-5BBFC9D75DDF}" srcId="{B4D1C502-E793-40F2-9A7A-6473BB6983DC}" destId="{1FF69706-7096-4E0C-80CE-C8D22D97B093}" srcOrd="2" destOrd="0" parTransId="{33E9D3B4-74B9-46FA-A427-6F83529433AD}" sibTransId="{345DE6DD-E33F-4F0D-9C8E-0F9C63C5DDAF}"/>
    <dgm:cxn modelId="{EC80F0A2-CE77-4F02-B6C9-402E79176D04}" srcId="{B4D1C502-E793-40F2-9A7A-6473BB6983DC}" destId="{CDA81FE1-ABDF-438E-B5F0-359AD2DF1214}" srcOrd="3" destOrd="0" parTransId="{1F8D51A2-0A09-41CC-BE2E-7B1F4FB57384}" sibTransId="{C8F1B85F-894D-442A-A2B5-E890714165C3}"/>
    <dgm:cxn modelId="{37CC0A70-B9C8-49E5-ADF0-C1AC28DEDC78}" srcId="{B4D1C502-E793-40F2-9A7A-6473BB6983DC}" destId="{BEB2224F-A984-4F23-92B1-193371EED391}" srcOrd="0" destOrd="0" parTransId="{15AE08AE-B51D-40A1-9FF5-55B541683CE0}" sibTransId="{A78B9C50-62F7-4699-9B4B-C788287F64AC}"/>
    <dgm:cxn modelId="{3CF85C35-5EE7-4CD7-B3E1-F8EFDEB96AE2}" type="presOf" srcId="{BEB2224F-A984-4F23-92B1-193371EED391}" destId="{C15A05F4-D6AF-4F5E-AE8F-F6E273845A22}" srcOrd="0" destOrd="0" presId="urn:microsoft.com/office/officeart/2005/8/layout/hList3"/>
    <dgm:cxn modelId="{242A2FBA-0683-4A5B-A65B-F7F5FEE2A11E}" type="presOf" srcId="{CBBDE78D-50AA-4B75-8C62-91E4DA4F1088}" destId="{71FFFF29-20CD-461E-A654-FF3D9B278B08}" srcOrd="0" destOrd="0" presId="urn:microsoft.com/office/officeart/2005/8/layout/hList3"/>
    <dgm:cxn modelId="{ACC6E9A2-76B2-4D8E-A054-E2BACC8CE13A}" type="presParOf" srcId="{E4245B79-C266-48F3-BEE4-A72EC099FE89}" destId="{C188E375-13B8-4DEC-9593-350103EC7C04}" srcOrd="0" destOrd="0" presId="urn:microsoft.com/office/officeart/2005/8/layout/hList3"/>
    <dgm:cxn modelId="{64003AB7-FCE0-4F67-9D74-EE161E4AB5FA}" type="presParOf" srcId="{E4245B79-C266-48F3-BEE4-A72EC099FE89}" destId="{4AFA98EC-9AB1-477F-9AE2-D29197D97FA1}" srcOrd="1" destOrd="0" presId="urn:microsoft.com/office/officeart/2005/8/layout/hList3"/>
    <dgm:cxn modelId="{B1BA3952-8EC7-46DA-B178-2B720A73A4EC}" type="presParOf" srcId="{4AFA98EC-9AB1-477F-9AE2-D29197D97FA1}" destId="{C15A05F4-D6AF-4F5E-AE8F-F6E273845A22}" srcOrd="0" destOrd="0" presId="urn:microsoft.com/office/officeart/2005/8/layout/hList3"/>
    <dgm:cxn modelId="{A03AAC28-7287-4B2B-92DC-1D5786B80E67}" type="presParOf" srcId="{4AFA98EC-9AB1-477F-9AE2-D29197D97FA1}" destId="{71FFFF29-20CD-461E-A654-FF3D9B278B08}" srcOrd="1" destOrd="0" presId="urn:microsoft.com/office/officeart/2005/8/layout/hList3"/>
    <dgm:cxn modelId="{AC5E424B-74B0-4FFD-840D-77160736355B}" type="presParOf" srcId="{4AFA98EC-9AB1-477F-9AE2-D29197D97FA1}" destId="{3211C4CC-9314-4E04-8BD3-3AF52B369698}" srcOrd="2" destOrd="0" presId="urn:microsoft.com/office/officeart/2005/8/layout/hList3"/>
    <dgm:cxn modelId="{6F086326-ACEB-4F94-8FF6-C72356FE03B4}" type="presParOf" srcId="{4AFA98EC-9AB1-477F-9AE2-D29197D97FA1}" destId="{665A9EDD-10BD-417D-A2D2-8221D49F5001}" srcOrd="3" destOrd="0" presId="urn:microsoft.com/office/officeart/2005/8/layout/hList3"/>
    <dgm:cxn modelId="{B0E6133E-EC51-46CF-9E23-4F480FF46735}" type="presParOf" srcId="{E4245B79-C266-48F3-BEE4-A72EC099FE89}" destId="{26A652F7-67FE-468B-B53F-4C262A3CBEA9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商品分类要不要做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428728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endParaRPr lang="zh-CN" altLang="en-US" dirty="0"/>
          </a:p>
        </p:txBody>
      </p:sp>
      <p:pic>
        <p:nvPicPr>
          <p:cNvPr id="4" name="内容占位符 3" descr="sku分类和品牌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36" y="2148442"/>
            <a:ext cx="7173327" cy="342947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2.SKU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428728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3.SKU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428728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ku基本属性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142984"/>
            <a:ext cx="7316222" cy="471490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ku选择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071546"/>
            <a:ext cx="690038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活动和套餐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暂时只能预先考虑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以后有条件才能做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428728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188</Words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1.商品分类要不要做?</vt:lpstr>
      <vt:lpstr>样例</vt:lpstr>
      <vt:lpstr>2.SKU</vt:lpstr>
      <vt:lpstr>3.SKU</vt:lpstr>
      <vt:lpstr>幻灯片 5</vt:lpstr>
      <vt:lpstr>幻灯片 6</vt:lpstr>
      <vt:lpstr>4.活动和套餐 (暂时只能预先考虑,以后有条件才能做)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1.商品分类要不要做?</dc:title>
  <dc:creator>win7</dc:creator>
  <cp:lastModifiedBy>win7</cp:lastModifiedBy>
  <cp:revision>5</cp:revision>
  <dcterms:created xsi:type="dcterms:W3CDTF">2018-11-01T10:54:11Z</dcterms:created>
  <dcterms:modified xsi:type="dcterms:W3CDTF">2018-11-01T11:26:10Z</dcterms:modified>
</cp:coreProperties>
</file>