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098F-9AAE-4572-885A-3CBCD8BA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8252B-7324-4F29-BE52-B25624C04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459-DAA7-436C-8D68-85A94C1E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4B55-CA39-47C0-877F-3BDBBAA8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0E42-AD10-4178-B804-84CEE2A1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3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657B-F127-4ACE-8203-E79A2C68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10D88-2A5C-4543-879E-786CB49FF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6CF6-3F26-4CCC-8C15-565421E5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E33C6-AF8F-4150-8FD1-DC66A148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66E36-2A8F-4340-A927-18CDCD27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3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E8448-BE57-4843-9839-B4E7C687A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188D8-3287-452B-ACE9-4FB993E74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BE3C-917A-42AD-98A3-FDD601BD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3DDEC-4B7B-4193-ADCD-3C4A30DD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2D4D-6D3F-4985-8484-4600E4CA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8219-9D67-4AD3-BB22-36084858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9E695-1B56-4D4E-98F1-DF11FFBF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8FF7-8FB2-4D87-8034-2AD8E502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B961-D4B2-4C90-BB37-191320F3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3236-1EDF-46AD-8F71-BADD284B3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A4BE-A360-484D-BA77-AC989008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C6A48-B096-4840-B4F1-3F5713281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B431A-CA76-4378-8364-C09AEA3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65BED-B60F-4C51-AA19-3238B0FE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063A-D933-4665-BB15-BE97F3E4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7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71FD-C366-4127-8940-5784C5A0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604FB-A3F3-42A8-8EF1-89F93510C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59DA-09A9-4E74-BD06-2D8F2D4B7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1EE5E-433E-4269-BDA1-35C41853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58998-F36B-4C61-BC0D-4DFC7417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B1BCB-79D4-47EF-B989-B6C39087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7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4304-3D49-4624-A4C1-EE749A7E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87791-BCEB-4114-84E0-2C73BABC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5754D-F36D-4B5C-B2A5-F759D24F8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5AC66-A4F6-4EE6-9942-A1370AE8B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2774E-1B61-4CCA-8300-EA08923D9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C37BD-F276-45A3-AAD4-2066D6C7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C03EA-F336-4F01-91BE-049CD9DA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B564B-F418-4022-93A3-B7040A92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6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3C350-996A-4817-99DA-41A65093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BB015-D542-4916-8D04-56BE2A48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545F1-AE2E-4202-B06F-6E9C1332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17838-3FEC-4377-AD1A-77C2C9EF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77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AA865F-5042-49C3-AFE3-91AFFCED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BD2EE-F779-4D7A-B34C-98E58B5E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EA9C8-5352-4DB7-87A4-B2D44AA3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0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8CDC-7F59-4530-B594-5E1312190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84B95-EE24-4CE4-A965-4865B3DA8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0E38B-69E1-4692-AA48-E41DF8BB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D03CC-9A91-445B-8EEE-3C322E5A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4C35C-AFF2-4F97-9B25-D390574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511E4-3102-4A3B-8EF2-E3A4E05B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1CDC-5881-4D82-B6BE-B43E6C0E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296C20-DD4C-4769-81AE-E234CB4DD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A48EF-81C8-491E-99F8-113E2720C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D8DAD-5ABF-41BA-B8E5-B39091B6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C8CE5-0D42-4DBF-8EAA-B4C5B93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137D-F803-47B4-B5AC-4C90A2FE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1388D-1CF4-4E13-BB07-6F5F672A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891C7-E4E9-437C-B65A-9AC9DBF0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68CD-25CB-4A53-AE6E-B772E0928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4B5CB-CC14-4FF7-8FED-E6B5FF0D457A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DCD9-8FF9-484C-804F-8E306DDDC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1C96-17D3-474C-9001-18763D3B3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9F623-1E03-4BBD-9E38-9F0893B78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BC4EA1-D4DB-43E7-91A6-CE70B6AB2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476250"/>
            <a:ext cx="66389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1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340855-B5C5-4115-BF3F-2F747230A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476250"/>
            <a:ext cx="66389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5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Pterodactyl</dc:creator>
  <cp:lastModifiedBy>Pterodactyl</cp:lastModifiedBy>
  <cp:revision>1</cp:revision>
  <dcterms:created xsi:type="dcterms:W3CDTF">2022-02-22T20:43:57Z</dcterms:created>
  <dcterms:modified xsi:type="dcterms:W3CDTF">2022-02-22T20:44:50Z</dcterms:modified>
</cp:coreProperties>
</file>