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35" r:id="rId2"/>
    <p:sldId id="379" r:id="rId3"/>
    <p:sldId id="378" r:id="rId4"/>
    <p:sldId id="371" r:id="rId5"/>
    <p:sldId id="372" r:id="rId6"/>
    <p:sldId id="380" r:id="rId7"/>
    <p:sldId id="381" r:id="rId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F9A"/>
    <a:srgbClr val="B2B2B2"/>
    <a:srgbClr val="63E463"/>
    <a:srgbClr val="73BD1E"/>
    <a:srgbClr val="72BE44"/>
    <a:srgbClr val="80C342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7019" autoAdjust="0"/>
  </p:normalViewPr>
  <p:slideViewPr>
    <p:cSldViewPr showGuides="1">
      <p:cViewPr>
        <p:scale>
          <a:sx n="80" d="100"/>
          <a:sy n="80" d="100"/>
        </p:scale>
        <p:origin x="2400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F60A42-EB38-437A-BDBD-FF30FDFE5B14}" type="datetimeFigureOut">
              <a:rPr lang="ko-KR" altLang="en-US"/>
              <a:pPr>
                <a:defRPr/>
              </a:pPr>
              <a:t>2017. 4. 4.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28BA4F-62D0-4E2E-99E2-8C9219E49A2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98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1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5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Tutorial</a:t>
            </a:r>
            <a:r>
              <a:rPr lang="ko-KR" altLang="en-US" dirty="0" smtClean="0"/>
              <a:t>을 읽고 더 좋은 방식으로 재구성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 달아보면서 설명하기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9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7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8BA4F-62D0-4E2E-99E2-8C9219E49A24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90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4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F2AFCD-ED7C-4BFF-943E-A6243FA4F08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rosyh/redux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-saga/redux-saga/blob/master/README_ko.md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saga.github.io/redux-saga/index.htm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saga.github.io/redux-saga/docs/introduction/BeginnerTutorial.html" TargetMode="External"/><Relationship Id="rId4" Type="http://schemas.openxmlformats.org/officeDocument/2006/relationships/hyperlink" Target="https://github.com/redux-saga/redux-saga-beginner-tutoria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saga.github.io/redux-saga/docs/introduction/BeginnerTutorial.html" TargetMode="External"/><Relationship Id="rId4" Type="http://schemas.openxmlformats.org/officeDocument/2006/relationships/hyperlink" Target="https://github.com/petrosyh/redux-saga-beginner-tutorial" TargetMode="External"/><Relationship Id="rId5" Type="http://schemas.openxmlformats.org/officeDocument/2006/relationships/hyperlink" Target="https://github.com/cbargren/xhr-promise-redux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1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 bwMode="auto">
          <a:xfrm>
            <a:off x="3600450" y="4805363"/>
            <a:ext cx="1939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2017. </a:t>
            </a:r>
            <a:r>
              <a:rPr kumimoji="0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04</a:t>
            </a:r>
            <a:r>
              <a:rPr kumimoji="0"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. 03 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(</a:t>
            </a:r>
            <a:r>
              <a:rPr kumimoji="0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화</a:t>
            </a:r>
            <a:r>
              <a:rPr kumimoji="0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)</a:t>
            </a:r>
            <a:endParaRPr kumimoji="0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19" name="제목 3"/>
          <p:cNvSpPr txBox="1">
            <a:spLocks/>
          </p:cNvSpPr>
          <p:nvPr/>
        </p:nvSpPr>
        <p:spPr bwMode="auto">
          <a:xfrm>
            <a:off x="708025" y="1679575"/>
            <a:ext cx="77120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400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</a:t>
            </a:r>
            <a:r>
              <a:rPr kumimoji="0" lang="en-US" altLang="ko-KR" sz="400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saga</a:t>
            </a:r>
            <a:endParaRPr kumimoji="0" lang="ko-KR" altLang="en-US" sz="4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제목 3"/>
          <p:cNvSpPr txBox="1">
            <a:spLocks/>
          </p:cNvSpPr>
          <p:nvPr/>
        </p:nvSpPr>
        <p:spPr bwMode="auto">
          <a:xfrm>
            <a:off x="2147888" y="4381500"/>
            <a:ext cx="48244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3B3F9A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(2017 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봄학기</a:t>
            </a:r>
            <a:r>
              <a:rPr kumimoji="0"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kumimoji="0"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소프트웨어 개발의 원리 및 실제</a:t>
            </a:r>
          </a:p>
        </p:txBody>
      </p:sp>
    </p:spTree>
    <p:extLst>
      <p:ext uri="{BB962C8B-B14F-4D97-AF65-F5344CB8AC3E}">
        <p14:creationId xmlns:p14="http://schemas.microsoft.com/office/powerpoint/2010/main" val="11449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이전에 했던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Redux 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예제 추가 설명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기존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tutorial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코드와 약간 다름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.(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기능은 같음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.)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  <a:hlinkClick r:id="rId3"/>
              </a:rPr>
              <a:t>https://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  <a:hlinkClick r:id="rId3"/>
              </a:rPr>
              <a:t>github.com/petrosyh/redux/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의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todos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-example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branch 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>
                <a:latin typeface="Consolas" panose="020B0609020204030204" pitchFamily="49" charset="0"/>
                <a:ea typeface="나눔고딕" pitchFamily="50" charset="-127"/>
              </a:rPr>
              <a:t>git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> clone -b </a:t>
            </a:r>
            <a:r>
              <a:rPr kumimoji="0" lang="en-US" altLang="ko-KR" sz="1600" b="1" dirty="0" err="1">
                <a:latin typeface="Consolas" panose="020B0609020204030204" pitchFamily="49" charset="0"/>
                <a:ea typeface="나눔고딕" pitchFamily="50" charset="-127"/>
              </a:rPr>
              <a:t>todos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</a:rPr>
              <a:t>-example </a:t>
            </a:r>
            <a:r>
              <a:rPr kumimoji="0" lang="en-US" altLang="ko-KR" sz="1600" b="1" dirty="0">
                <a:latin typeface="Consolas" panose="020B0609020204030204" pitchFamily="49" charset="0"/>
                <a:ea typeface="나눔고딕" pitchFamily="50" charset="-127"/>
                <a:hlinkClick r:id="rId3"/>
              </a:rPr>
              <a:t>https://github.com/petrosyh/redux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  <a:hlinkClick r:id="rId3"/>
              </a:rPr>
              <a:t>/</a:t>
            </a:r>
            <a:endParaRPr kumimoji="0" lang="en-US" altLang="ko-KR" sz="16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Redux-saga tutorial 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따라가기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2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오늘 할일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4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3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Redux-saga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소개 </a:t>
            </a:r>
            <a:r>
              <a:rPr lang="mr-IN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그림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19672" y="4311093"/>
            <a:ext cx="1800200" cy="1800200"/>
            <a:chOff x="1619672" y="2996952"/>
            <a:chExt cx="1800200" cy="1800200"/>
          </a:xfrm>
        </p:grpSpPr>
        <p:sp>
          <p:nvSpPr>
            <p:cNvPr id="2" name="타원 1"/>
            <p:cNvSpPr/>
            <p:nvPr/>
          </p:nvSpPr>
          <p:spPr>
            <a:xfrm>
              <a:off x="1619672" y="2996952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텍스트 상자 2"/>
            <p:cNvSpPr txBox="1"/>
            <p:nvPr/>
          </p:nvSpPr>
          <p:spPr>
            <a:xfrm>
              <a:off x="1860025" y="3712386"/>
              <a:ext cx="131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State</a:t>
              </a:r>
              <a:endParaRPr kumimoji="1"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569529" y="3221691"/>
            <a:ext cx="1900485" cy="1071405"/>
            <a:chOff x="1619672" y="1922239"/>
            <a:chExt cx="1900485" cy="1071405"/>
          </a:xfrm>
        </p:grpSpPr>
        <p:sp>
          <p:nvSpPr>
            <p:cNvPr id="4" name="U자형 화살표[U] 3"/>
            <p:cNvSpPr/>
            <p:nvPr/>
          </p:nvSpPr>
          <p:spPr>
            <a:xfrm>
              <a:off x="2186862" y="2417580"/>
              <a:ext cx="665820" cy="576064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1619672" y="1922239"/>
              <a:ext cx="1900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mtClean="0"/>
                <a:t>Action/</a:t>
              </a:r>
              <a:r>
                <a:rPr lang="en-US" altLang="ko-KR" smtClean="0"/>
                <a:t>Reducer</a:t>
              </a:r>
              <a:endParaRPr kumimoji="1" lang="ko-KR" altLang="en-US" dirty="0"/>
            </a:p>
          </p:txBody>
        </p:sp>
      </p:grpSp>
      <p:sp>
        <p:nvSpPr>
          <p:cNvPr id="6" name="오른쪽 화살표[R] 5"/>
          <p:cNvSpPr/>
          <p:nvPr/>
        </p:nvSpPr>
        <p:spPr>
          <a:xfrm>
            <a:off x="3521609" y="5120942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37" y="3392991"/>
            <a:ext cx="2540000" cy="29591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206563" y="1630265"/>
            <a:ext cx="1800200" cy="1800200"/>
            <a:chOff x="3573411" y="982781"/>
            <a:chExt cx="1800200" cy="1800200"/>
          </a:xfrm>
        </p:grpSpPr>
        <p:sp>
          <p:nvSpPr>
            <p:cNvPr id="17" name="타원 16"/>
            <p:cNvSpPr/>
            <p:nvPr/>
          </p:nvSpPr>
          <p:spPr>
            <a:xfrm>
              <a:off x="3573411" y="982781"/>
              <a:ext cx="1800200" cy="1800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 </a:t>
              </a:r>
              <a:endParaRPr kumimoji="1" lang="ko-KR" altLang="en-US" dirty="0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3666960" y="1700808"/>
              <a:ext cx="161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Redux-Saga</a:t>
              </a:r>
              <a:endParaRPr kumimoji="1" lang="ko-KR" altLang="en-US" dirty="0"/>
            </a:p>
          </p:txBody>
        </p:sp>
      </p:grpSp>
      <p:sp>
        <p:nvSpPr>
          <p:cNvPr id="22" name="오른쪽 화살표[R] 21"/>
          <p:cNvSpPr/>
          <p:nvPr/>
        </p:nvSpPr>
        <p:spPr>
          <a:xfrm rot="8224094">
            <a:off x="2918619" y="3677786"/>
            <a:ext cx="1728192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텍스트 상자 22"/>
          <p:cNvSpPr txBox="1"/>
          <p:nvPr/>
        </p:nvSpPr>
        <p:spPr>
          <a:xfrm>
            <a:off x="3612962" y="3821077"/>
            <a:ext cx="13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269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React/Redux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의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side-effect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를 더 쉽고 효과적으로 처리할 수 있도록 하는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Middleware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Side-Effect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가 없어야 하는 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</a:rPr>
              <a:t>Reducer</a:t>
            </a:r>
            <a:r>
              <a:rPr kumimoji="0" lang="ko-KR" altLang="en-US" sz="2000" b="1" dirty="0" smtClean="0">
                <a:latin typeface="Consolas" panose="020B0609020204030204" pitchFamily="49" charset="0"/>
                <a:ea typeface="나눔고딕" pitchFamily="50" charset="-127"/>
              </a:rPr>
              <a:t>를 보완</a:t>
            </a: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Consolas" panose="020B0609020204030204" pitchFamily="49" charset="0"/>
                <a:ea typeface="나눔고딕" pitchFamily="50" charset="-127"/>
                <a:hlinkClick r:id="rId3"/>
              </a:rPr>
              <a:t>https://</a:t>
            </a:r>
            <a:r>
              <a:rPr kumimoji="0" lang="en-US" altLang="ko-KR" sz="2000" b="1" dirty="0" smtClean="0">
                <a:latin typeface="Consolas" panose="020B0609020204030204" pitchFamily="49" charset="0"/>
                <a:ea typeface="나눔고딕" pitchFamily="50" charset="-127"/>
                <a:hlinkClick r:id="rId3"/>
              </a:rPr>
              <a:t>github.com/redux-saga/redux-saga/blob/master/README_ko.md</a:t>
            </a:r>
            <a:endParaRPr kumimoji="0" lang="en-US" altLang="ko-KR" sz="2000" b="1" dirty="0" smtClean="0">
              <a:latin typeface="Consolas" panose="020B0609020204030204" pitchFamily="49" charset="0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4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Saga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소개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6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https://redux-saga.github.io/redux-saga/index.html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오늘 진행할 튜토리얼을 제외하고도 여러가지 예제가 포함 되어있음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참고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</a:rPr>
              <a:t> apt-get install </a:t>
            </a:r>
            <a:r>
              <a:rPr kumimoji="0" lang="en-US" altLang="ko-KR" sz="1600" b="1" dirty="0" err="1" smtClean="0">
                <a:latin typeface="나눔고딕" pitchFamily="50" charset="-127"/>
                <a:ea typeface="나눔고딕" pitchFamily="50" charset="-127"/>
              </a:rPr>
              <a:t>npm</a:t>
            </a:r>
            <a:endParaRPr kumimoji="0" lang="en-US" altLang="ko-KR" sz="16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Aws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환경에서는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install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을 사용할때 꼭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붙여줘야 함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</a:t>
            </a: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npm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run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counter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등 으로 예제를 돌려볼 때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usr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/bin/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env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: 'node': No such file or directory</a:t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위와 같은 에러 메세지를 본다면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,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/>
            </a:r>
            <a:b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</a:b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sudo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 apt install </a:t>
            </a:r>
            <a:r>
              <a:rPr kumimoji="0" lang="en-US" altLang="ko-KR" sz="1600" b="1" dirty="0" err="1" smtClean="0">
                <a:latin typeface="Consolas" panose="020B0609020204030204" pitchFamily="49" charset="0"/>
                <a:ea typeface="나눔고딕" pitchFamily="50" charset="-127"/>
              </a:rPr>
              <a:t>nodejs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-legacy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 설치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.(</a:t>
            </a:r>
            <a:r>
              <a:rPr kumimoji="0" lang="ko-KR" altLang="en-US" sz="1600" b="1" dirty="0" smtClean="0">
                <a:latin typeface="Consolas" panose="020B0609020204030204" pitchFamily="49" charset="0"/>
                <a:ea typeface="나눔고딕" pitchFamily="50" charset="-127"/>
              </a:rPr>
              <a:t>그래도 안되면 경로 변경</a:t>
            </a:r>
            <a:r>
              <a:rPr kumimoji="0" lang="en-US" altLang="ko-KR" sz="1600" b="1" dirty="0" smtClean="0">
                <a:latin typeface="Consolas" panose="020B0609020204030204" pitchFamily="49" charset="0"/>
                <a:ea typeface="나눔고딕" pitchFamily="50" charset="-127"/>
              </a:rPr>
              <a:t>)</a:t>
            </a:r>
            <a:endParaRPr kumimoji="0" lang="en-US" altLang="ko-KR" sz="1600" b="1" dirty="0">
              <a:latin typeface="Consolas" panose="020B0609020204030204" pitchFamily="49" charset="0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5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Saga –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Tutorial 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9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https://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redux-saga.github.io/redux-saga/docs/introduction/BeginnerTutorial.html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 err="1" smtClean="0">
                <a:latin typeface="나눔고딕" pitchFamily="50" charset="-127"/>
                <a:ea typeface="나눔고딕" pitchFamily="50" charset="-127"/>
              </a:rPr>
              <a:t>git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</a:rPr>
              <a:t>clone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4"/>
              </a:rPr>
              <a:t>https://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github.com/redux-saga/redux-saga-beginner-tutorial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6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Saga – Tutorial :  1. Introduction ~2. Basic concepts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6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3"/>
          <p:cNvSpPr txBox="1">
            <a:spLocks/>
          </p:cNvSpPr>
          <p:nvPr/>
        </p:nvSpPr>
        <p:spPr bwMode="auto">
          <a:xfrm>
            <a:off x="449002" y="1628800"/>
            <a:ext cx="8280920" cy="491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3"/>
              </a:rPr>
              <a:t>https://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3"/>
              </a:rPr>
              <a:t>redux-saga.github.io/redux-saga/docs/introduction/BeginnerTutorial.html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서버로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Http Request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를 보내는 식으로 처리하면 됨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참고 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</a:rPr>
              <a:t>:</a:t>
            </a: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000" b="1" dirty="0">
                <a:latin typeface="나눔고딕" pitchFamily="50" charset="-127"/>
                <a:ea typeface="나눔고딕" pitchFamily="50" charset="-127"/>
                <a:hlinkClick r:id="rId4"/>
              </a:rPr>
              <a:t>https://</a:t>
            </a:r>
            <a:r>
              <a:rPr kumimoji="0" lang="en-US" altLang="ko-KR" sz="2000" b="1" dirty="0" smtClean="0">
                <a:latin typeface="나눔고딕" pitchFamily="50" charset="-127"/>
                <a:ea typeface="나눔고딕" pitchFamily="50" charset="-127"/>
                <a:hlinkClick r:id="rId4"/>
              </a:rPr>
              <a:t>github.com/petrosyh/redux-saga-beginner-tutorial</a:t>
            </a:r>
            <a:endParaRPr kumimoji="0"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ko-KR" altLang="en-US" sz="2000" b="1" dirty="0" smtClean="0">
                <a:latin typeface="나눔고딕" pitchFamily="50" charset="-127"/>
                <a:ea typeface="나눔고딕" pitchFamily="50" charset="-127"/>
              </a:rPr>
              <a:t>사용한 라이브러리</a:t>
            </a: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r>
              <a:rPr kumimoji="0" lang="en-US" altLang="ko-KR" sz="1600" b="1" dirty="0">
                <a:latin typeface="나눔고딕" pitchFamily="50" charset="-127"/>
                <a:ea typeface="나눔고딕" pitchFamily="50" charset="-127"/>
                <a:hlinkClick r:id="rId5"/>
              </a:rPr>
              <a:t>https://</a:t>
            </a:r>
            <a:r>
              <a:rPr kumimoji="0" lang="en-US" altLang="ko-KR" sz="1600" b="1" dirty="0" smtClean="0">
                <a:latin typeface="나눔고딕" pitchFamily="50" charset="-127"/>
                <a:ea typeface="나눔고딕" pitchFamily="50" charset="-127"/>
                <a:hlinkClick r:id="rId5"/>
              </a:rPr>
              <a:t>github.com/cbargren/xhr-promise-redux</a:t>
            </a:r>
            <a:endParaRPr kumimoji="0" lang="en-US" altLang="ko-KR" sz="1600" b="1" dirty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tabLst>
                <a:tab pos="2422525" algn="l"/>
              </a:tabLst>
            </a:pPr>
            <a:endParaRPr kumimoji="0"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21"/>
          <p:cNvGrpSpPr>
            <a:grpSpLocks/>
          </p:cNvGrpSpPr>
          <p:nvPr/>
        </p:nvGrpSpPr>
        <p:grpSpPr bwMode="auto">
          <a:xfrm>
            <a:off x="-46038" y="6583363"/>
            <a:ext cx="9271001" cy="288925"/>
            <a:chOff x="-46352" y="6583561"/>
            <a:chExt cx="9271576" cy="288175"/>
          </a:xfrm>
        </p:grpSpPr>
        <p:sp>
          <p:nvSpPr>
            <p:cNvPr id="12" name="직사각형 11"/>
            <p:cNvSpPr/>
            <p:nvPr/>
          </p:nvSpPr>
          <p:spPr>
            <a:xfrm>
              <a:off x="-46352" y="6593061"/>
              <a:ext cx="9271576" cy="278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슬라이드 번호 개체 틀 1"/>
            <p:cNvSpPr txBox="1">
              <a:spLocks/>
            </p:cNvSpPr>
            <p:nvPr/>
          </p:nvSpPr>
          <p:spPr bwMode="auto">
            <a:xfrm>
              <a:off x="8388423" y="6583561"/>
              <a:ext cx="753135" cy="264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fld id="{BF193C19-8521-4A53-B527-F65689B2F10A}" type="slidenum">
                <a:rPr kumimoji="0" lang="ko-KR" altLang="en-US" sz="900">
                  <a:solidFill>
                    <a:srgbClr val="FFFFFF"/>
                  </a:solidFill>
                  <a:latin typeface="Arial Rounded MT Bold" pitchFamily="34" charset="0"/>
                </a:rPr>
                <a:pPr algn="r" eaLnBrk="1" hangingPunct="1">
                  <a:spcBef>
                    <a:spcPct val="0"/>
                  </a:spcBef>
                  <a:buFontTx/>
                  <a:buNone/>
                </a:pPr>
                <a:t>7</a:t>
              </a:fld>
              <a:endParaRPr kumimoji="0" lang="ko-KR" altLang="en-US" sz="900">
                <a:solidFill>
                  <a:srgbClr val="FFFFFF"/>
                </a:solidFill>
                <a:latin typeface="Arial Rounded MT Bold" pitchFamily="34" charset="0"/>
              </a:endParaRPr>
            </a:p>
          </p:txBody>
        </p:sp>
        <p:sp>
          <p:nvSpPr>
            <p:cNvPr id="14" name="슬라이드 번호 개체 틀 1"/>
            <p:cNvSpPr txBox="1">
              <a:spLocks/>
            </p:cNvSpPr>
            <p:nvPr/>
          </p:nvSpPr>
          <p:spPr>
            <a:xfrm>
              <a:off x="1442816" y="6595405"/>
              <a:ext cx="6169408" cy="264424"/>
            </a:xfrm>
            <a:prstGeom prst="rect">
              <a:avLst/>
            </a:prstGeom>
          </p:spPr>
          <p:txBody>
            <a:bodyPr anchor="ctr"/>
            <a:lstStyle>
              <a:defPPr>
                <a:defRPr lang="ko-KR"/>
              </a:defPPr>
              <a:lvl1pPr marL="0" algn="r" defTabSz="914400" rtl="0" eaLnBrk="1" latinLnBrk="1" hangingPunct="1">
                <a:defRPr sz="10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900" spc="300" dirty="0">
                  <a:latin typeface="Arial Rounded MT Bold" panose="020F0704030504030204" pitchFamily="34" charset="0"/>
                </a:rPr>
                <a:t>Principles and Practice of Software Development</a:t>
              </a:r>
              <a:endParaRPr kumimoji="0" lang="ko-KR" altLang="en-US" sz="900" spc="3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54" y="6627251"/>
            <a:ext cx="190528" cy="19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 flipV="1">
            <a:off x="1" y="864157"/>
            <a:ext cx="55081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30678" y="410737"/>
            <a:ext cx="95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Redux Saga – Tutorial :  </a:t>
            </a: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서버와 연결하기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16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7376</TotalTime>
  <Words>250</Words>
  <Application>Microsoft Macintosh PowerPoint</Application>
  <PresentationFormat>화면 슬라이드 쇼(4:3)</PresentationFormat>
  <Paragraphs>68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나눔고딕</vt:lpstr>
      <vt:lpstr>나눔고딕 ExtraBold</vt:lpstr>
      <vt:lpstr>맑은 고딕</vt:lpstr>
      <vt:lpstr>Arial</vt:lpstr>
      <vt:lpstr>Arial Rounded MT Bold</vt:lpstr>
      <vt:lpstr>Consolas</vt:lpstr>
      <vt:lpstr>Mangal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CASTIS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castis</dc:creator>
  <cp:lastModifiedBy>yonghyun.kim@sf.snu.ac.kr</cp:lastModifiedBy>
  <cp:revision>886</cp:revision>
  <dcterms:created xsi:type="dcterms:W3CDTF">2011-04-25T02:47:55Z</dcterms:created>
  <dcterms:modified xsi:type="dcterms:W3CDTF">2017-04-04T10:03:57Z</dcterms:modified>
</cp:coreProperties>
</file>