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35" r:id="rId2"/>
    <p:sldId id="378" r:id="rId3"/>
    <p:sldId id="409" r:id="rId4"/>
    <p:sldId id="412" r:id="rId5"/>
    <p:sldId id="414" r:id="rId6"/>
    <p:sldId id="415" r:id="rId7"/>
    <p:sldId id="416" r:id="rId8"/>
    <p:sldId id="413" r:id="rId9"/>
    <p:sldId id="418" r:id="rId10"/>
    <p:sldId id="421" r:id="rId11"/>
    <p:sldId id="422" r:id="rId12"/>
    <p:sldId id="423" r:id="rId13"/>
    <p:sldId id="424" r:id="rId14"/>
    <p:sldId id="425" r:id="rId15"/>
    <p:sldId id="427" r:id="rId16"/>
    <p:sldId id="428" r:id="rId17"/>
    <p:sldId id="429" r:id="rId18"/>
    <p:sldId id="430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F9A"/>
    <a:srgbClr val="B2B2B2"/>
    <a:srgbClr val="63E463"/>
    <a:srgbClr val="73BD1E"/>
    <a:srgbClr val="72BE44"/>
    <a:srgbClr val="80C342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1" autoAdjust="0"/>
    <p:restoredTop sz="86977" autoAdjust="0"/>
  </p:normalViewPr>
  <p:slideViewPr>
    <p:cSldViewPr showGuides="1">
      <p:cViewPr varScale="1">
        <p:scale>
          <a:sx n="87" d="100"/>
          <a:sy n="87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F60A42-EB38-437A-BDBD-FF30FDFE5B14}" type="datetimeFigureOut">
              <a:rPr lang="ko-KR" altLang="en-US"/>
              <a:pPr>
                <a:defRPr/>
              </a:pPr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28BA4F-62D0-4E2E-99E2-8C9219E49A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http://35.161.17.183:3000/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98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2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38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2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5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35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8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1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을 읽고 더 좋은 방식으로 재구성 해야함</a:t>
            </a:r>
            <a:r>
              <a:rPr lang="en-US" altLang="ko-KR" dirty="0"/>
              <a:t>. </a:t>
            </a:r>
            <a:r>
              <a:rPr lang="ko-KR" altLang="en-US" dirty="0"/>
              <a:t>주석 달아보면서 설명하기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2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8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5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1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창을 띄워서 하나는 완성되지 않은 코드를 짜는 것을 보여줘야한다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0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2AFCD-ED7C-4BFF-943E-A6243FA4F08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04. 18 (</a:t>
            </a:r>
            <a:r>
              <a: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</a:t>
            </a:r>
            <a:r>
              <a:rPr kumimoji="0" lang="ko-KR" altLang="en-US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</a:t>
            </a:r>
            <a:endParaRPr kumimoji="0" lang="en-US" altLang="ko-KR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kumimoji="0" lang="ko-KR" altLang="en-US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오목 만들기</a:t>
            </a: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14496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1 - 2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237553" y="1456939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1.</a:t>
            </a:r>
          </a:p>
          <a:p>
            <a:pPr algn="ctr"/>
            <a:r>
              <a:rPr lang="ko-KR" altLang="en-US" sz="2400" dirty="0"/>
              <a:t>로그인 이전</a:t>
            </a:r>
          </a:p>
        </p:txBody>
      </p:sp>
      <p:sp>
        <p:nvSpPr>
          <p:cNvPr id="22" name="사각형: 둥근 모서리 21"/>
          <p:cNvSpPr/>
          <p:nvPr/>
        </p:nvSpPr>
        <p:spPr>
          <a:xfrm>
            <a:off x="6336654" y="1365593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2.</a:t>
            </a:r>
          </a:p>
          <a:p>
            <a:pPr algn="ctr"/>
            <a:r>
              <a:rPr lang="ko-KR" altLang="en-US" sz="2400" dirty="0"/>
              <a:t>로그인 성공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방 입장 성공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화살표: 오른쪽 5"/>
          <p:cNvSpPr/>
          <p:nvPr/>
        </p:nvSpPr>
        <p:spPr>
          <a:xfrm>
            <a:off x="4964714" y="1864399"/>
            <a:ext cx="1018777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27187" y="143754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로그인 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성공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)</a:t>
            </a:r>
            <a:endParaRPr lang="ko-KR" alt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2" name="화살표: U자형 31"/>
          <p:cNvSpPr/>
          <p:nvPr/>
        </p:nvSpPr>
        <p:spPr>
          <a:xfrm rot="10800000">
            <a:off x="2074882" y="2807857"/>
            <a:ext cx="2533122" cy="1221671"/>
          </a:xfrm>
          <a:prstGeom prst="uturnArrow">
            <a:avLst>
              <a:gd name="adj1" fmla="val 28419"/>
              <a:gd name="adj2" fmla="val 25000"/>
              <a:gd name="adj3" fmla="val 31957"/>
              <a:gd name="adj4" fmla="val 70874"/>
              <a:gd name="adj5" fmla="val 65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9083" y="4191978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로그인 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실패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)</a:t>
            </a:r>
            <a:endParaRPr lang="ko-KR" alt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제목 3"/>
          <p:cNvSpPr txBox="1">
            <a:spLocks/>
          </p:cNvSpPr>
          <p:nvPr/>
        </p:nvSpPr>
        <p:spPr bwMode="auto">
          <a:xfrm>
            <a:off x="467544" y="4949866"/>
            <a:ext cx="8280920" cy="157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Redux-Saga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특정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을 감시한다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위 경우에는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로그인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시도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)”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라는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을 감지함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화살표: 오른쪽 28"/>
          <p:cNvSpPr/>
          <p:nvPr/>
        </p:nvSpPr>
        <p:spPr>
          <a:xfrm>
            <a:off x="2771800" y="1972774"/>
            <a:ext cx="1117106" cy="5150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13640" y="1430103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로그인 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시도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)</a:t>
            </a:r>
            <a:endParaRPr lang="ko-KR" alt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8875" y="1984078"/>
            <a:ext cx="503716" cy="5037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1 - 2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4" y="3693655"/>
            <a:ext cx="7564151" cy="13681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354" y="1926966"/>
            <a:ext cx="5184576" cy="1374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4052" y="1011881"/>
            <a:ext cx="4237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src</a:t>
            </a:r>
            <a:r>
              <a:rPr lang="en-US" altLang="ko-KR" sz="2800" b="1" dirty="0"/>
              <a:t>/store/</a:t>
            </a:r>
            <a:r>
              <a:rPr lang="en-US" altLang="ko-KR" sz="2800" b="1" dirty="0" err="1"/>
              <a:t>omok</a:t>
            </a:r>
            <a:r>
              <a:rPr lang="en-US" altLang="ko-KR" sz="2800" b="1" dirty="0"/>
              <a:t>/sagas.js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64474" y="2195485"/>
            <a:ext cx="2952328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5884" y="5243769"/>
            <a:ext cx="8371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‘yield fork(W)’ : </a:t>
            </a:r>
            <a:r>
              <a:rPr lang="ko-KR" altLang="en-US" sz="2000" dirty="0"/>
              <a:t>새로운 쓰레드를 만들고 함수 </a:t>
            </a:r>
            <a:r>
              <a:rPr lang="en-US" altLang="ko-KR" sz="2000" dirty="0"/>
              <a:t>W</a:t>
            </a:r>
            <a:r>
              <a:rPr lang="ko-KR" altLang="en-US" sz="2000" dirty="0"/>
              <a:t>를 실행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‘yield take(X)’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이름이 </a:t>
            </a:r>
            <a:r>
              <a:rPr lang="en-US" altLang="ko-KR" sz="2000" dirty="0"/>
              <a:t>X</a:t>
            </a:r>
            <a:r>
              <a:rPr lang="ko-KR" altLang="en-US" sz="2000" dirty="0"/>
              <a:t>인 액션을 하나 </a:t>
            </a:r>
            <a:r>
              <a:rPr lang="ko-KR" altLang="en-US" sz="2000" dirty="0" err="1"/>
              <a:t>받아옴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‘yield call(A, B)’ : </a:t>
            </a:r>
            <a:r>
              <a:rPr lang="ko-KR" altLang="en-US" sz="2000" dirty="0"/>
              <a:t>함수 </a:t>
            </a:r>
            <a:r>
              <a:rPr lang="en-US" altLang="ko-KR" sz="2000" dirty="0"/>
              <a:t>A</a:t>
            </a:r>
            <a:r>
              <a:rPr lang="ko-KR" altLang="en-US" sz="2000" dirty="0"/>
              <a:t>에 인자 </a:t>
            </a:r>
            <a:r>
              <a:rPr lang="en-US" altLang="ko-KR" sz="2000" dirty="0"/>
              <a:t>B</a:t>
            </a:r>
            <a:r>
              <a:rPr lang="ko-KR" altLang="en-US" sz="2000" dirty="0"/>
              <a:t>를 주고 호출함</a:t>
            </a:r>
          </a:p>
        </p:txBody>
      </p:sp>
    </p:spTree>
    <p:extLst>
      <p:ext uri="{BB962C8B-B14F-4D97-AF65-F5344CB8AC3E}">
        <p14:creationId xmlns:p14="http://schemas.microsoft.com/office/powerpoint/2010/main" val="197440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1 - 2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052" y="1011881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/store/</a:t>
            </a:r>
            <a:r>
              <a:rPr lang="en-US" altLang="ko-KR" sz="1600" b="1" dirty="0" err="1"/>
              <a:t>omok</a:t>
            </a:r>
            <a:r>
              <a:rPr lang="en-US" altLang="ko-KR" sz="1600" b="1" dirty="0"/>
              <a:t>/sagas.js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82448"/>
            <a:ext cx="7776654" cy="50616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3038" y="2492896"/>
            <a:ext cx="6873378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3 - 4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6003710" y="2420022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3.</a:t>
            </a:r>
          </a:p>
          <a:p>
            <a:pPr algn="ctr"/>
            <a:r>
              <a:rPr lang="ko-KR" altLang="en-US" sz="2400" dirty="0"/>
              <a:t>상대방 기다림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922754" y="2535170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4.</a:t>
            </a:r>
          </a:p>
          <a:p>
            <a:pPr algn="ctr"/>
            <a:r>
              <a:rPr lang="ko-KR" altLang="en-US" sz="2400" dirty="0"/>
              <a:t>게임 시작</a:t>
            </a:r>
          </a:p>
        </p:txBody>
      </p:sp>
      <p:sp>
        <p:nvSpPr>
          <p:cNvPr id="30" name="화살표: 오른쪽 29"/>
          <p:cNvSpPr/>
          <p:nvPr/>
        </p:nvSpPr>
        <p:spPr>
          <a:xfrm rot="10800000">
            <a:off x="3596781" y="2967218"/>
            <a:ext cx="1861538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U자형 30"/>
          <p:cNvSpPr/>
          <p:nvPr/>
        </p:nvSpPr>
        <p:spPr>
          <a:xfrm rot="7514091">
            <a:off x="8230040" y="3879579"/>
            <a:ext cx="889621" cy="718634"/>
          </a:xfrm>
          <a:prstGeom prst="uturnArrow">
            <a:avLst>
              <a:gd name="adj1" fmla="val 28479"/>
              <a:gd name="adj2" fmla="val 25000"/>
              <a:gd name="adj3" fmla="val 25000"/>
              <a:gd name="adj4" fmla="val 70874"/>
              <a:gd name="adj5" fmla="val 95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96810" y="3969053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상대방 정보 갱신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아직 안 옴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17894" y="208898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상대방 정보 갱신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입장 확인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08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3 - 4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11286"/>
            <a:ext cx="8718531" cy="19040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352" y="1644288"/>
            <a:ext cx="5184576" cy="13748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965472" y="2437320"/>
            <a:ext cx="2952328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71800" y="1067611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src</a:t>
            </a:r>
            <a:r>
              <a:rPr lang="en-US" altLang="ko-KR" sz="2400" b="1" dirty="0"/>
              <a:t>/store/</a:t>
            </a:r>
            <a:r>
              <a:rPr lang="en-US" altLang="ko-KR" sz="2400" b="1" dirty="0" err="1"/>
              <a:t>omok</a:t>
            </a:r>
            <a:r>
              <a:rPr lang="en-US" altLang="ko-KR" sz="2400" b="1" dirty="0"/>
              <a:t>/sagas.js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104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3 - 4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348843"/>
            <a:ext cx="7484334" cy="36233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93586" y="2549306"/>
            <a:ext cx="4430741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07904" y="3956938"/>
            <a:ext cx="4430741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3 - 4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25822"/>
            <a:ext cx="7765421" cy="383825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21868" y="3688157"/>
            <a:ext cx="4430741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67920" y="4402563"/>
            <a:ext cx="5080344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9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3 - 4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25822"/>
            <a:ext cx="7765421" cy="383825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21868" y="3688157"/>
            <a:ext cx="4430741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67920" y="4402563"/>
            <a:ext cx="5080344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3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적용하기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3 - 4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01" y="2276872"/>
            <a:ext cx="7685410" cy="234136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91803" y="3989325"/>
            <a:ext cx="6369322" cy="31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 소개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619672" y="4311093"/>
            <a:ext cx="1800200" cy="1800200"/>
            <a:chOff x="1619672" y="2996952"/>
            <a:chExt cx="1800200" cy="1800200"/>
          </a:xfrm>
        </p:grpSpPr>
        <p:sp>
          <p:nvSpPr>
            <p:cNvPr id="2" name="타원 1"/>
            <p:cNvSpPr/>
            <p:nvPr/>
          </p:nvSpPr>
          <p:spPr>
            <a:xfrm>
              <a:off x="1619672" y="2996952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텍스트 상자 2"/>
            <p:cNvSpPr txBox="1"/>
            <p:nvPr/>
          </p:nvSpPr>
          <p:spPr>
            <a:xfrm>
              <a:off x="1860025" y="3712386"/>
              <a:ext cx="131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State</a:t>
              </a:r>
              <a:endParaRPr kumimoji="1"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69529" y="3221691"/>
            <a:ext cx="1900485" cy="1071405"/>
            <a:chOff x="1619672" y="1922239"/>
            <a:chExt cx="1900485" cy="1071405"/>
          </a:xfrm>
        </p:grpSpPr>
        <p:sp>
          <p:nvSpPr>
            <p:cNvPr id="4" name="U자형 화살표[U] 3"/>
            <p:cNvSpPr/>
            <p:nvPr/>
          </p:nvSpPr>
          <p:spPr>
            <a:xfrm>
              <a:off x="2186862" y="2417580"/>
              <a:ext cx="665820" cy="5760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1619672" y="1922239"/>
              <a:ext cx="190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/>
                <a:t>Action/</a:t>
              </a:r>
              <a:r>
                <a:rPr lang="en-US" altLang="ko-KR"/>
                <a:t>Reducer</a:t>
              </a:r>
              <a:endParaRPr kumimoji="1" lang="ko-KR" altLang="en-US" dirty="0"/>
            </a:p>
          </p:txBody>
        </p:sp>
      </p:grpSp>
      <p:sp>
        <p:nvSpPr>
          <p:cNvPr id="6" name="오른쪽 화살표[R] 5"/>
          <p:cNvSpPr/>
          <p:nvPr/>
        </p:nvSpPr>
        <p:spPr>
          <a:xfrm>
            <a:off x="3521609" y="5120942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392991"/>
            <a:ext cx="2540000" cy="29591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577604" y="925724"/>
            <a:ext cx="1800200" cy="1800200"/>
            <a:chOff x="3573411" y="982781"/>
            <a:chExt cx="1800200" cy="1800200"/>
          </a:xfrm>
        </p:grpSpPr>
        <p:sp>
          <p:nvSpPr>
            <p:cNvPr id="17" name="타원 16"/>
            <p:cNvSpPr/>
            <p:nvPr/>
          </p:nvSpPr>
          <p:spPr>
            <a:xfrm>
              <a:off x="3573411" y="982781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</a:t>
              </a:r>
              <a:endParaRPr kumimoji="1" lang="ko-KR" altLang="en-US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3666960" y="1700808"/>
              <a:ext cx="161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Redux-Saga</a:t>
              </a:r>
              <a:endParaRPr kumimoji="1" lang="ko-KR" altLang="en-US" dirty="0"/>
            </a:p>
          </p:txBody>
        </p:sp>
      </p:grpSp>
      <p:sp>
        <p:nvSpPr>
          <p:cNvPr id="23" name="텍스트 상자 22"/>
          <p:cNvSpPr txBox="1"/>
          <p:nvPr/>
        </p:nvSpPr>
        <p:spPr>
          <a:xfrm>
            <a:off x="2726749" y="2672773"/>
            <a:ext cx="13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Observe</a:t>
            </a:r>
          </a:p>
        </p:txBody>
      </p:sp>
      <p:sp>
        <p:nvSpPr>
          <p:cNvPr id="24" name="오른쪽 화살표[R] 23"/>
          <p:cNvSpPr/>
          <p:nvPr/>
        </p:nvSpPr>
        <p:spPr>
          <a:xfrm rot="8429220">
            <a:off x="1943790" y="2437167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오목 시나리오</a:t>
            </a:r>
          </a:p>
        </p:txBody>
      </p:sp>
      <p:pic>
        <p:nvPicPr>
          <p:cNvPr id="1026" name="Picture 2" descr="남자, 실루엣, 사람, 아바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63" y="1556792"/>
            <a:ext cx="1344990" cy="1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81938" y="1528232"/>
            <a:ext cx="2834043" cy="394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35311" y="296604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1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5310" y="534974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2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1028" name="Picture 4" descr="http://cfile24.uf.tistory.com/image/24387E3F53CEF87021AF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3931235"/>
            <a:ext cx="1796306" cy="12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3835" y="562070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방 </a:t>
            </a:r>
            <a:r>
              <a:rPr lang="en-US" altLang="ko-KR" sz="2400" dirty="0">
                <a:latin typeface="+mj-lt"/>
              </a:rPr>
              <a:t>(/rooms/A/)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오목 시나리오</a:t>
            </a:r>
          </a:p>
        </p:txBody>
      </p:sp>
      <p:pic>
        <p:nvPicPr>
          <p:cNvPr id="1026" name="Picture 2" descr="남자, 실루엣, 사람, 아바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63" y="1556792"/>
            <a:ext cx="1344990" cy="1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81938" y="1528232"/>
            <a:ext cx="2834043" cy="394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://cfile24.uf.tistory.com/image/24387E3F53CEF87021AF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3931235"/>
            <a:ext cx="1796306" cy="12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2889669" y="2348880"/>
            <a:ext cx="2618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59762" y="249372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POST</a:t>
            </a:r>
          </a:p>
          <a:p>
            <a:pPr algn="ctr"/>
            <a:r>
              <a:rPr lang="en-US" altLang="ko-KR" b="1" dirty="0"/>
              <a:t>/rooms/A/players/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35310" y="296604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1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5310" y="534974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2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3835" y="562070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방 </a:t>
            </a:r>
            <a:r>
              <a:rPr lang="en-US" altLang="ko-KR" sz="2400" dirty="0">
                <a:latin typeface="+mj-lt"/>
              </a:rPr>
              <a:t>(/rooms/A/)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94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1938" y="1528232"/>
            <a:ext cx="2834043" cy="394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오목 시나리오</a:t>
            </a:r>
          </a:p>
        </p:txBody>
      </p:sp>
      <p:pic>
        <p:nvPicPr>
          <p:cNvPr id="1026" name="Picture 2" descr="남자, 실루엣, 사람, 아바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49" y="1760112"/>
            <a:ext cx="1344990" cy="1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24.uf.tistory.com/image/24387E3F53CEF87021AF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3931235"/>
            <a:ext cx="1796306" cy="12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01172" y="320179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1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5310" y="534974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2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3835" y="562070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방 </a:t>
            </a:r>
            <a:r>
              <a:rPr lang="en-US" altLang="ko-KR" sz="2400" dirty="0">
                <a:latin typeface="+mj-lt"/>
              </a:rPr>
              <a:t>(/rooms/A/)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" name="말풍선: 타원형 2"/>
          <p:cNvSpPr/>
          <p:nvPr/>
        </p:nvSpPr>
        <p:spPr>
          <a:xfrm>
            <a:off x="3087390" y="1016019"/>
            <a:ext cx="2880320" cy="1092824"/>
          </a:xfrm>
          <a:prstGeom prst="wedgeEllipseCallout">
            <a:avLst>
              <a:gd name="adj1" fmla="val 54356"/>
              <a:gd name="adj2" fmla="val 38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Waiting!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039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1938" y="1528232"/>
            <a:ext cx="2834043" cy="394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오목 시나리오</a:t>
            </a:r>
          </a:p>
        </p:txBody>
      </p:sp>
      <p:pic>
        <p:nvPicPr>
          <p:cNvPr id="1026" name="Picture 2" descr="남자, 실루엣, 사람, 아바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49" y="1760112"/>
            <a:ext cx="1344990" cy="1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24.uf.tistory.com/image/24387E3F53CEF87021AF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3931235"/>
            <a:ext cx="1796306" cy="12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01172" y="320179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1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5310" y="534974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2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3835" y="562070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방 </a:t>
            </a:r>
            <a:r>
              <a:rPr lang="en-US" altLang="ko-KR" sz="2400" dirty="0">
                <a:latin typeface="+mj-lt"/>
              </a:rPr>
              <a:t>(/rooms/A/)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" name="말풍선: 타원형 2"/>
          <p:cNvSpPr/>
          <p:nvPr/>
        </p:nvSpPr>
        <p:spPr>
          <a:xfrm>
            <a:off x="3087390" y="1016019"/>
            <a:ext cx="2880320" cy="1092824"/>
          </a:xfrm>
          <a:prstGeom prst="wedgeEllipseCallout">
            <a:avLst>
              <a:gd name="adj1" fmla="val 54356"/>
              <a:gd name="adj2" fmla="val 38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Waiting!</a:t>
            </a:r>
            <a:endParaRPr lang="ko-KR" altLang="en-US" sz="3600" dirty="0"/>
          </a:p>
        </p:txBody>
      </p:sp>
      <p:cxnSp>
        <p:nvCxnSpPr>
          <p:cNvPr id="17" name="직선 화살표 연결선 16"/>
          <p:cNvCxnSpPr>
            <a:cxnSpLocks/>
          </p:cNvCxnSpPr>
          <p:nvPr/>
        </p:nvCxnSpPr>
        <p:spPr>
          <a:xfrm>
            <a:off x="2912044" y="4666978"/>
            <a:ext cx="2618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82137" y="4811824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POST</a:t>
            </a:r>
          </a:p>
          <a:p>
            <a:pPr algn="ctr"/>
            <a:r>
              <a:rPr lang="en-US" altLang="ko-KR" b="1" dirty="0"/>
              <a:t>/rooms/A/players/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451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1938" y="1528232"/>
            <a:ext cx="2834043" cy="394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오목 시나리오</a:t>
            </a:r>
          </a:p>
        </p:txBody>
      </p:sp>
      <p:pic>
        <p:nvPicPr>
          <p:cNvPr id="1026" name="Picture 2" descr="남자, 실루엣, 사람, 아바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49" y="1760112"/>
            <a:ext cx="1344990" cy="1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24.uf.tistory.com/image/24387E3F53CEF87021AF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35" y="3657167"/>
            <a:ext cx="1796306" cy="12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01172" y="320179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1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0510" y="499448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2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3835" y="562070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방 </a:t>
            </a:r>
            <a:r>
              <a:rPr lang="en-US" altLang="ko-KR" sz="2400" dirty="0">
                <a:latin typeface="+mj-lt"/>
              </a:rPr>
              <a:t>(/rooms/A/)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" name="말풍선: 타원형 2"/>
          <p:cNvSpPr/>
          <p:nvPr/>
        </p:nvSpPr>
        <p:spPr>
          <a:xfrm>
            <a:off x="3563888" y="1267343"/>
            <a:ext cx="2496472" cy="1153545"/>
          </a:xfrm>
          <a:prstGeom prst="wedgeEllipseCallout">
            <a:avLst>
              <a:gd name="adj1" fmla="val 54356"/>
              <a:gd name="adj2" fmla="val 38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Hi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91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상태 모델링 하기</a:t>
            </a:r>
          </a:p>
        </p:txBody>
      </p:sp>
      <p:pic>
        <p:nvPicPr>
          <p:cNvPr id="20" name="Picture 2" descr="남자, 실루엣, 사람, 아바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4" y="1700808"/>
            <a:ext cx="1344990" cy="1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72287" y="3142490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1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2285206" y="1363296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1.</a:t>
            </a:r>
          </a:p>
          <a:p>
            <a:pPr algn="ctr"/>
            <a:r>
              <a:rPr lang="ko-KR" altLang="en-US" sz="2400" dirty="0"/>
              <a:t>로그인 이전</a:t>
            </a:r>
          </a:p>
        </p:txBody>
      </p:sp>
      <p:sp>
        <p:nvSpPr>
          <p:cNvPr id="22" name="사각형: 둥근 모서리 21"/>
          <p:cNvSpPr/>
          <p:nvPr/>
        </p:nvSpPr>
        <p:spPr>
          <a:xfrm>
            <a:off x="6112384" y="1363296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2.</a:t>
            </a:r>
          </a:p>
          <a:p>
            <a:pPr algn="ctr"/>
            <a:r>
              <a:rPr lang="ko-KR" altLang="en-US" sz="2400" dirty="0"/>
              <a:t>로그인 성공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방 입장 성공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3" name="사각형: 둥근 모서리 22"/>
          <p:cNvSpPr/>
          <p:nvPr/>
        </p:nvSpPr>
        <p:spPr>
          <a:xfrm>
            <a:off x="6118104" y="4364197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3.</a:t>
            </a:r>
          </a:p>
          <a:p>
            <a:pPr algn="ctr"/>
            <a:r>
              <a:rPr lang="ko-KR" altLang="en-US" sz="2400" dirty="0"/>
              <a:t>상대방 기다림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2285206" y="4364197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4.</a:t>
            </a:r>
          </a:p>
          <a:p>
            <a:pPr algn="ctr"/>
            <a:r>
              <a:rPr lang="ko-KR" altLang="en-US" sz="24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362498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액션 정의 하기</a:t>
            </a:r>
          </a:p>
        </p:txBody>
      </p:sp>
      <p:pic>
        <p:nvPicPr>
          <p:cNvPr id="20" name="Picture 2" descr="남자, 실루엣, 사람, 아바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4" y="1700808"/>
            <a:ext cx="1344990" cy="1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72287" y="3142490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유저 </a:t>
            </a:r>
            <a:r>
              <a:rPr lang="en-US" altLang="ko-KR" sz="2400" dirty="0">
                <a:latin typeface="+mj-lt"/>
              </a:rPr>
              <a:t>1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2285206" y="1363296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1.</a:t>
            </a:r>
          </a:p>
          <a:p>
            <a:pPr algn="ctr"/>
            <a:r>
              <a:rPr lang="ko-KR" altLang="en-US" sz="2400" dirty="0"/>
              <a:t>로그인 이전</a:t>
            </a:r>
          </a:p>
        </p:txBody>
      </p:sp>
      <p:sp>
        <p:nvSpPr>
          <p:cNvPr id="22" name="사각형: 둥근 모서리 21"/>
          <p:cNvSpPr/>
          <p:nvPr/>
        </p:nvSpPr>
        <p:spPr>
          <a:xfrm>
            <a:off x="6112384" y="1363296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2.</a:t>
            </a:r>
          </a:p>
          <a:p>
            <a:pPr algn="ctr"/>
            <a:r>
              <a:rPr lang="ko-KR" altLang="en-US" sz="2400" dirty="0"/>
              <a:t>로그인 성공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방 입장 성공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3" name="사각형: 둥근 모서리 22"/>
          <p:cNvSpPr/>
          <p:nvPr/>
        </p:nvSpPr>
        <p:spPr>
          <a:xfrm>
            <a:off x="6118104" y="4364197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3.</a:t>
            </a:r>
          </a:p>
          <a:p>
            <a:pPr algn="ctr"/>
            <a:r>
              <a:rPr lang="ko-KR" altLang="en-US" sz="2400" dirty="0"/>
              <a:t>상대방 기다림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2285206" y="4364197"/>
            <a:ext cx="2304256" cy="158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상태 </a:t>
            </a:r>
            <a:r>
              <a:rPr lang="en-US" altLang="ko-KR" sz="2400" dirty="0"/>
              <a:t>4.</a:t>
            </a:r>
          </a:p>
          <a:p>
            <a:pPr algn="ctr"/>
            <a:r>
              <a:rPr lang="ko-KR" altLang="en-US" sz="2400" dirty="0"/>
              <a:t>게임 시작</a:t>
            </a:r>
          </a:p>
        </p:txBody>
      </p:sp>
      <p:sp>
        <p:nvSpPr>
          <p:cNvPr id="6" name="화살표: 오른쪽 5"/>
          <p:cNvSpPr/>
          <p:nvPr/>
        </p:nvSpPr>
        <p:spPr>
          <a:xfrm>
            <a:off x="4997036" y="1795344"/>
            <a:ext cx="72008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 24"/>
          <p:cNvSpPr/>
          <p:nvPr/>
        </p:nvSpPr>
        <p:spPr>
          <a:xfrm rot="5400000">
            <a:off x="6918231" y="3231947"/>
            <a:ext cx="72008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 25"/>
          <p:cNvSpPr/>
          <p:nvPr/>
        </p:nvSpPr>
        <p:spPr>
          <a:xfrm rot="10800000">
            <a:off x="5021716" y="4796245"/>
            <a:ext cx="72008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4108" y="1282954"/>
            <a:ext cx="16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 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성공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6716" y="33695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화살표: U자형 3"/>
          <p:cNvSpPr/>
          <p:nvPr/>
        </p:nvSpPr>
        <p:spPr>
          <a:xfrm rot="7514091">
            <a:off x="8130927" y="5781843"/>
            <a:ext cx="889621" cy="535561"/>
          </a:xfrm>
          <a:prstGeom prst="uturnArrow">
            <a:avLst>
              <a:gd name="adj1" fmla="val 28479"/>
              <a:gd name="adj2" fmla="val 25000"/>
              <a:gd name="adj3" fmla="val 25000"/>
              <a:gd name="adj4" fmla="val 70874"/>
              <a:gd name="adj5" fmla="val 95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1204" y="5913228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상대방 정보 갱신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아직 안 옴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9725" y="3963911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상대방 정보 갱신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입장 확인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2" name="화살표: U자형 31"/>
          <p:cNvSpPr/>
          <p:nvPr/>
        </p:nvSpPr>
        <p:spPr>
          <a:xfrm rot="7514091">
            <a:off x="4348439" y="2826152"/>
            <a:ext cx="889621" cy="535561"/>
          </a:xfrm>
          <a:prstGeom prst="uturnArrow">
            <a:avLst>
              <a:gd name="adj1" fmla="val 28479"/>
              <a:gd name="adj2" fmla="val 25000"/>
              <a:gd name="adj3" fmla="val 25000"/>
              <a:gd name="adj4" fmla="val 70874"/>
              <a:gd name="adj5" fmla="val 95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52003" y="3017546"/>
            <a:ext cx="16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 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실패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730</Words>
  <Application>Microsoft Office PowerPoint</Application>
  <PresentationFormat>화면 슬라이드 쇼(4:3)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나눔고딕</vt:lpstr>
      <vt:lpstr>나눔고딕 ExtraBold</vt:lpstr>
      <vt:lpstr>돋움체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CASTIS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이준영</cp:lastModifiedBy>
  <cp:revision>931</cp:revision>
  <cp:lastPrinted>2017-04-11T03:33:01Z</cp:lastPrinted>
  <dcterms:created xsi:type="dcterms:W3CDTF">2011-04-25T02:47:55Z</dcterms:created>
  <dcterms:modified xsi:type="dcterms:W3CDTF">2017-04-18T11:05:29Z</dcterms:modified>
</cp:coreProperties>
</file>