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3"/>
  </p:notesMasterIdLst>
  <p:sldIdLst>
    <p:sldId id="335" r:id="rId2"/>
    <p:sldId id="379" r:id="rId3"/>
    <p:sldId id="378" r:id="rId4"/>
    <p:sldId id="371" r:id="rId5"/>
    <p:sldId id="392" r:id="rId6"/>
    <p:sldId id="372" r:id="rId7"/>
    <p:sldId id="382" r:id="rId8"/>
    <p:sldId id="383" r:id="rId9"/>
    <p:sldId id="393" r:id="rId10"/>
    <p:sldId id="384" r:id="rId11"/>
    <p:sldId id="411" r:id="rId12"/>
    <p:sldId id="385" r:id="rId13"/>
    <p:sldId id="386" r:id="rId14"/>
    <p:sldId id="388" r:id="rId15"/>
    <p:sldId id="389" r:id="rId16"/>
    <p:sldId id="390" r:id="rId17"/>
    <p:sldId id="397" r:id="rId18"/>
    <p:sldId id="391" r:id="rId19"/>
    <p:sldId id="394" r:id="rId20"/>
    <p:sldId id="413" r:id="rId21"/>
    <p:sldId id="395" r:id="rId22"/>
    <p:sldId id="414" r:id="rId23"/>
    <p:sldId id="415" r:id="rId24"/>
    <p:sldId id="396" r:id="rId25"/>
    <p:sldId id="398" r:id="rId26"/>
    <p:sldId id="416" r:id="rId27"/>
    <p:sldId id="399" r:id="rId28"/>
    <p:sldId id="418" r:id="rId29"/>
    <p:sldId id="419" r:id="rId30"/>
    <p:sldId id="420" r:id="rId31"/>
    <p:sldId id="421" r:id="rId32"/>
    <p:sldId id="422" r:id="rId33"/>
    <p:sldId id="423" r:id="rId34"/>
    <p:sldId id="400" r:id="rId35"/>
    <p:sldId id="417" r:id="rId36"/>
    <p:sldId id="403" r:id="rId37"/>
    <p:sldId id="401" r:id="rId38"/>
    <p:sldId id="402" r:id="rId39"/>
    <p:sldId id="424" r:id="rId40"/>
    <p:sldId id="404" r:id="rId41"/>
    <p:sldId id="425" r:id="rId42"/>
    <p:sldId id="408" r:id="rId43"/>
    <p:sldId id="412" r:id="rId44"/>
    <p:sldId id="405" r:id="rId45"/>
    <p:sldId id="406" r:id="rId46"/>
    <p:sldId id="426" r:id="rId47"/>
    <p:sldId id="410" r:id="rId48"/>
    <p:sldId id="427" r:id="rId49"/>
    <p:sldId id="407" r:id="rId50"/>
    <p:sldId id="428" r:id="rId51"/>
    <p:sldId id="409" r:id="rId52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F9A"/>
    <a:srgbClr val="B2B2B2"/>
    <a:srgbClr val="63E463"/>
    <a:srgbClr val="73BD1E"/>
    <a:srgbClr val="72BE44"/>
    <a:srgbClr val="80C342"/>
    <a:srgbClr val="4764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08" autoAdjust="0"/>
    <p:restoredTop sz="86977" autoAdjust="0"/>
  </p:normalViewPr>
  <p:slideViewPr>
    <p:cSldViewPr showGuides="1">
      <p:cViewPr>
        <p:scale>
          <a:sx n="83" d="100"/>
          <a:sy n="83" d="100"/>
        </p:scale>
        <p:origin x="6304" y="26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0F60A42-EB38-437A-BDBD-FF30FDFE5B14}" type="datetimeFigureOut">
              <a:rPr lang="ko-KR" altLang="en-US"/>
              <a:pPr>
                <a:defRPr/>
              </a:pPr>
              <a:t>2017. 4. 11.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028BA4F-62D0-4E2E-99E2-8C9219E49A2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8984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0191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9-10</a:t>
            </a:r>
            <a:r>
              <a:rPr lang="ko-KR" altLang="en-US" dirty="0" smtClean="0"/>
              <a:t> 사이에 </a:t>
            </a:r>
            <a:r>
              <a:rPr lang="en-US" altLang="ko-KR" dirty="0" smtClean="0"/>
              <a:t>component</a:t>
            </a:r>
            <a:r>
              <a:rPr lang="ko-KR" altLang="en-US" dirty="0" smtClean="0"/>
              <a:t>의 계급에 대해설명</a:t>
            </a:r>
            <a:r>
              <a:rPr lang="en-US" altLang="ko-KR" dirty="0" smtClean="0"/>
              <a:t>(Arc</a:t>
            </a:r>
            <a:r>
              <a:rPr lang="ko-KR" altLang="en-US" dirty="0" smtClean="0"/>
              <a:t>라서</a:t>
            </a:r>
            <a:r>
              <a:rPr lang="mr-IN" altLang="ko-KR" dirty="0" smtClean="0"/>
              <a:t>…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4317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9-10</a:t>
            </a:r>
            <a:r>
              <a:rPr lang="ko-KR" altLang="en-US" dirty="0" smtClean="0"/>
              <a:t> 사이에 </a:t>
            </a:r>
            <a:r>
              <a:rPr lang="en-US" altLang="ko-KR" dirty="0" smtClean="0"/>
              <a:t>component</a:t>
            </a:r>
            <a:r>
              <a:rPr lang="ko-KR" altLang="en-US" dirty="0" smtClean="0"/>
              <a:t>의 계급에 대해설명</a:t>
            </a:r>
            <a:r>
              <a:rPr lang="en-US" altLang="ko-KR" dirty="0" smtClean="0"/>
              <a:t>(Arc</a:t>
            </a:r>
            <a:r>
              <a:rPr lang="ko-KR" altLang="en-US" dirty="0" smtClean="0"/>
              <a:t>라서</a:t>
            </a:r>
            <a:r>
              <a:rPr lang="mr-IN" altLang="ko-KR" dirty="0" smtClean="0"/>
              <a:t>…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4958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4747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5740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1074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9692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0774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Molecule</a:t>
            </a:r>
            <a:r>
              <a:rPr lang="en-US" altLang="ko-KR" baseline="0" dirty="0" smtClean="0"/>
              <a:t> atom </a:t>
            </a:r>
            <a:r>
              <a:rPr lang="ko-KR" altLang="en-US" baseline="0" dirty="0" smtClean="0"/>
              <a:t>이 하는 걸 좀 더 구체적으로 이야기하면 좋을 듯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7704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여기서는 창을 두개 띄워서 하나는 완성되지 않은 코드를 짜는 것을 보여줘야한다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잘 안 보일 거 같은데</a:t>
            </a:r>
            <a:r>
              <a:rPr lang="en-US" altLang="ko-KR" dirty="0" smtClean="0"/>
              <a:t>??</a:t>
            </a:r>
            <a:r>
              <a:rPr lang="ko-KR" altLang="en-US" dirty="0" smtClean="0"/>
              <a:t> 그냥 코드를 여기 그림으로 넣는게 더 나을 것 같다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300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405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8555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895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115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911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smtClean="0"/>
              <a:t>시간에 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2582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뒤에서 일로 넘어가는게 별로 자연스럽지가 않다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8782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자동 생성하는 법 한번도 소개해도 나쁘지 않을 듯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9984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자동 생성하는 법 한번도 소개해도 나쁘지 않을 듯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974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무슨 내용을 채워 넣어야하는지 설명해주면 좋을 듯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5218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무슨 내용을 채워 넣어야하는지 설명해주면 좋을 듯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3476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무슨 내용을 채워 넣어야하는지 설명해주면 좋을 듯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676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Tutorial</a:t>
            </a:r>
            <a:r>
              <a:rPr lang="ko-KR" altLang="en-US" dirty="0" smtClean="0"/>
              <a:t>을 읽고 더 좋은 방식으로 재구성 해야함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주석 달아보면서 설명하기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082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무슨 내용을 채워 넣어야하는지 설명해주면 좋을 듯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370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무슨 내용을 채워 넣어야하는지 설명해주면 좋을 듯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4757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무슨 내용을 채워 넣어야하는지 설명해주면 좋을 듯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7440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무슨 내용을 채워 넣어야하는지 설명해주면 좋을 듯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487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등록하는 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791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등록하는 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29762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코드를 보면서 어는 부분이 액션</a:t>
            </a:r>
            <a:r>
              <a:rPr lang="en-US" altLang="ko-KR" dirty="0" smtClean="0"/>
              <a:t>,</a:t>
            </a:r>
            <a:r>
              <a:rPr lang="ko-KR" altLang="en-US" dirty="0" smtClean="0"/>
              <a:t> 리스트 그려주는 등 의 역할을 하는지 보여주면 좋을 듯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1527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51599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99541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493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데모 보여주기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80967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여전히 코드가 옆에 같이 있었으면 하는 바람이 있다</a:t>
            </a:r>
            <a:r>
              <a:rPr lang="en-US" altLang="ko-KR" dirty="0" smtClean="0"/>
              <a:t>.</a:t>
            </a:r>
            <a:r>
              <a:rPr lang="ko-KR" altLang="en-US" baseline="0" dirty="0" smtClean="0"/>
              <a:t> 같이 보여주는 거랑 한 슬라이드에 있는 거랑은 느낌이 다르니까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32162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2388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여기서는 창을 두개 띄워서 하나는 완성되지 않은 코드를 짜는 것을 보여줘야한다</a:t>
            </a:r>
            <a:r>
              <a:rPr lang="en-US" altLang="ko-KR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72101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Tutorial</a:t>
            </a:r>
            <a:r>
              <a:rPr lang="ko-KR" altLang="en-US" dirty="0" smtClean="0"/>
              <a:t>을 읽고 더 좋은 방식으로 재구성 해야함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주석 달아보면서 설명하기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81629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맨 앞에서 이야기했던 서버 통신 </a:t>
            </a:r>
            <a:r>
              <a:rPr lang="ko-KR" altLang="en-US" dirty="0" smtClean="0"/>
              <a:t>그림이 </a:t>
            </a:r>
            <a:r>
              <a:rPr lang="ko-KR" altLang="en-US" dirty="0" smtClean="0"/>
              <a:t>한번더 있어도 나쁘지 않을 듯 오래되었고 시간이 </a:t>
            </a:r>
            <a:r>
              <a:rPr lang="ko-KR" altLang="en-US" dirty="0" smtClean="0"/>
              <a:t>오래되었으니까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SAGA</a:t>
            </a:r>
            <a:r>
              <a:rPr lang="ko-KR" altLang="en-US" dirty="0" smtClean="0"/>
              <a:t>설명하기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4282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Action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정의 하는 법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6992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Action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정의 하는 법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78566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왜 처리하는 부분이 필요한지는 앞에 </a:t>
            </a:r>
            <a:r>
              <a:rPr lang="en-US" altLang="ko-KR" dirty="0" smtClean="0"/>
              <a:t>saga </a:t>
            </a:r>
            <a:r>
              <a:rPr lang="ko-KR" altLang="en-US" dirty="0" smtClean="0"/>
              <a:t>들어오면서 그림으로 설명하면 이해가 좋을 듯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20493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왜 처리하는 부분이 필요한지는 앞에 </a:t>
            </a:r>
            <a:r>
              <a:rPr lang="en-US" altLang="ko-KR" dirty="0" smtClean="0"/>
              <a:t>saga </a:t>
            </a:r>
            <a:r>
              <a:rPr lang="ko-KR" altLang="en-US" dirty="0" smtClean="0"/>
              <a:t>들어오면서 그림으로 설명하면 이해가 좋을 듯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32442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에 누르면 </a:t>
            </a:r>
            <a:r>
              <a:rPr lang="en-US" altLang="ko-KR" dirty="0" smtClean="0"/>
              <a:t>~</a:t>
            </a:r>
            <a:r>
              <a:rPr lang="ko-KR" altLang="en-US" dirty="0" smtClean="0"/>
              <a:t>을 하는 </a:t>
            </a:r>
            <a:r>
              <a:rPr lang="en-US" altLang="ko-KR" dirty="0" smtClean="0"/>
              <a:t>~</a:t>
            </a:r>
            <a:r>
              <a:rPr lang="ko-KR" altLang="en-US" dirty="0" smtClean="0"/>
              <a:t> 만든다</a:t>
            </a:r>
            <a:endParaRPr lang="en-US" altLang="ko-KR" dirty="0" smtClean="0"/>
          </a:p>
          <a:p>
            <a:r>
              <a:rPr lang="ko-KR" altLang="en-US" dirty="0" smtClean="0"/>
              <a:t>문장이 어색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537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번 슬라이드 보여주기 전에 먼저 데모를 보여주는게 좋은 것 같다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그래서 아까 본거에서 이게 그 부분이고 이게 그 부분이다 이런 식으로</a:t>
            </a:r>
            <a:r>
              <a:rPr lang="en-US" altLang="ko-KR" dirty="0" smtClean="0"/>
              <a:t>????????????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하나씩 뜯어서 스샷같은걸로 보여주면 좋겠다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Action</a:t>
            </a:r>
            <a:r>
              <a:rPr lang="ko-KR" altLang="en-US" dirty="0" smtClean="0"/>
              <a:t>은 뭐다 </a:t>
            </a:r>
            <a:r>
              <a:rPr lang="en-US" altLang="ko-KR" dirty="0" smtClean="0"/>
              <a:t>component</a:t>
            </a:r>
            <a:r>
              <a:rPr lang="ko-KR" altLang="en-US" dirty="0" smtClean="0"/>
              <a:t>는 뭐다</a:t>
            </a:r>
            <a:r>
              <a:rPr lang="mr-IN" altLang="ko-KR" dirty="0" smtClean="0"/>
              <a:t>…</a:t>
            </a:r>
            <a:r>
              <a:rPr lang="en-US" altLang="ko-KR" dirty="0" smtClean="0"/>
              <a:t>..</a:t>
            </a:r>
            <a:r>
              <a:rPr lang="ko-KR" altLang="en-US" dirty="0" smtClean="0"/>
              <a:t>이런거 스샷으로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29897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왜 처리하는 부분이 필요한지는 앞에 </a:t>
            </a:r>
            <a:r>
              <a:rPr lang="en-US" altLang="ko-KR" dirty="0" smtClean="0"/>
              <a:t>saga </a:t>
            </a:r>
            <a:r>
              <a:rPr lang="ko-KR" altLang="en-US" dirty="0" smtClean="0"/>
              <a:t>들어오면서 그림으로 설명하면 이해가 좋을 듯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95723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여기서는 창을 띄워서 하나는 완성되지 않은 코드를 짜는 것을 보여줘야한다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59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496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82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1951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402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6151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3537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2909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0348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CF2AFCD-ED7C-4BFF-943E-A6243FA4F087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8" y="6583363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1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4" y="6627251"/>
            <a:ext cx="190528" cy="198000"/>
          </a:xfrm>
          <a:prstGeom prst="rect">
            <a:avLst/>
          </a:prstGeom>
        </p:spPr>
      </p:pic>
      <p:sp>
        <p:nvSpPr>
          <p:cNvPr id="18" name="텍스트 개체 틀 1"/>
          <p:cNvSpPr txBox="1">
            <a:spLocks/>
          </p:cNvSpPr>
          <p:nvPr/>
        </p:nvSpPr>
        <p:spPr bwMode="auto">
          <a:xfrm>
            <a:off x="3600450" y="4805363"/>
            <a:ext cx="193992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kumimoji="0"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itchFamily="34" charset="0"/>
              </a:rPr>
              <a:t>2017. </a:t>
            </a:r>
            <a:r>
              <a:rPr kumimoji="0"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itchFamily="34" charset="0"/>
              </a:rPr>
              <a:t>04. 10 </a:t>
            </a:r>
            <a:r>
              <a:rPr kumimoji="0"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itchFamily="34" charset="0"/>
              </a:rPr>
              <a:t>(</a:t>
            </a:r>
            <a:r>
              <a:rPr kumimoji="0"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itchFamily="34" charset="0"/>
              </a:rPr>
              <a:t>화</a:t>
            </a:r>
            <a:r>
              <a:rPr kumimoji="0"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itchFamily="34" charset="0"/>
              </a:rPr>
              <a:t>)</a:t>
            </a:r>
            <a:endParaRPr kumimoji="0"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19" name="제목 3"/>
          <p:cNvSpPr txBox="1">
            <a:spLocks/>
          </p:cNvSpPr>
          <p:nvPr/>
        </p:nvSpPr>
        <p:spPr bwMode="auto">
          <a:xfrm>
            <a:off x="708025" y="1679575"/>
            <a:ext cx="7712075" cy="146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97500"/>
          </a:bodyPr>
          <a:lstStyle>
            <a:lvl1pPr algn="r" rtl="0" eaLnBrk="0" fontAlgn="base" latinLnBrk="1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3B3F9A"/>
                </a:solidFill>
                <a:latin typeface="HY헤드라인M" pitchFamily="18" charset="-127"/>
                <a:ea typeface="HY헤드라인M" pitchFamily="18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>
              <a:defRPr/>
            </a:pPr>
            <a:r>
              <a:rPr kumimoji="0" lang="en-US" altLang="ko-KR" sz="40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React-Re</a:t>
            </a:r>
            <a:r>
              <a:rPr kumimoji="0" lang="en-US" altLang="ko-KR" sz="4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</a:t>
            </a:r>
            <a:r>
              <a:rPr kumimoji="0" lang="en-US" altLang="ko-KR" sz="40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ux</a:t>
            </a:r>
            <a:r>
              <a:rPr kumimoji="0" lang="ko-KR" altLang="en-US" sz="40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이용한</a:t>
            </a:r>
            <a:endParaRPr kumimoji="0" lang="en-US" altLang="ko-KR" sz="4000" dirty="0" smtClean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defRPr/>
            </a:pPr>
            <a:r>
              <a:rPr kumimoji="0" lang="en-US" altLang="ko-KR" sz="4000" dirty="0" err="1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TodoList</a:t>
            </a:r>
            <a:r>
              <a:rPr kumimoji="0" lang="en-US" altLang="ko-KR" sz="40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kumimoji="0" lang="ko-KR" altLang="en-US" sz="40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만들기</a:t>
            </a:r>
            <a:endParaRPr kumimoji="0" lang="ko-KR" altLang="en-US" sz="4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제목 3"/>
          <p:cNvSpPr txBox="1">
            <a:spLocks/>
          </p:cNvSpPr>
          <p:nvPr/>
        </p:nvSpPr>
        <p:spPr bwMode="auto">
          <a:xfrm>
            <a:off x="2147888" y="4381500"/>
            <a:ext cx="4824412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 algn="r" rtl="0" eaLnBrk="0" fontAlgn="base" latinLnBrk="1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3B3F9A"/>
                </a:solidFill>
                <a:latin typeface="HY헤드라인M" pitchFamily="18" charset="-127"/>
                <a:ea typeface="HY헤드라인M" pitchFamily="18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>
              <a:defRPr/>
            </a:pPr>
            <a:r>
              <a:rPr kumimoji="0"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(2017 </a:t>
            </a:r>
            <a:r>
              <a:rPr kumimoji="0"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봄학기</a:t>
            </a:r>
            <a:r>
              <a:rPr kumimoji="0"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)</a:t>
            </a:r>
            <a:r>
              <a:rPr kumimoji="0"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소프트웨어 개발의 원리 및 실제</a:t>
            </a:r>
          </a:p>
        </p:txBody>
      </p:sp>
    </p:spTree>
    <p:extLst>
      <p:ext uri="{BB962C8B-B14F-4D97-AF65-F5344CB8AC3E}">
        <p14:creationId xmlns:p14="http://schemas.microsoft.com/office/powerpoint/2010/main" val="114496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3"/>
          <p:cNvSpPr txBox="1">
            <a:spLocks/>
          </p:cNvSpPr>
          <p:nvPr/>
        </p:nvSpPr>
        <p:spPr bwMode="auto">
          <a:xfrm>
            <a:off x="449002" y="1628800"/>
            <a:ext cx="8280920" cy="4919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2000" b="1" dirty="0" err="1" smtClean="0">
                <a:latin typeface="나눔고딕" pitchFamily="50" charset="-127"/>
                <a:ea typeface="나눔고딕" pitchFamily="50" charset="-127"/>
              </a:rPr>
              <a:t>ARc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(Atomic Reac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t)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의 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component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에는 계급이 있다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kumimoji="0" lang="en-US" altLang="ko-KR" sz="2000" b="1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8" y="6583363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10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4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1" y="864157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7"/>
            <a:ext cx="958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TODO List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만들기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설계하기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(3)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TODO list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components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59632" y="1701375"/>
            <a:ext cx="8163098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tabLst>
                <a:tab pos="2422525" algn="l"/>
              </a:tabLst>
            </a:pPr>
            <a:endParaRPr kumimoji="0" lang="en-US" altLang="ko-KR" sz="2000" b="1" dirty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tabLst>
                <a:tab pos="2422525" algn="l"/>
              </a:tabLst>
            </a:pP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</a:rPr>
              <a:t>Atom: </a:t>
            </a:r>
            <a:r>
              <a:rPr kumimoji="0" lang="ko-KR" altLang="en-US" sz="2000" b="1" dirty="0">
                <a:latin typeface="나눔고딕" pitchFamily="50" charset="-127"/>
                <a:ea typeface="나눔고딕" pitchFamily="50" charset="-127"/>
              </a:rPr>
              <a:t>기본적인 </a:t>
            </a: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</a:rPr>
              <a:t>html</a:t>
            </a:r>
            <a:r>
              <a:rPr kumimoji="0" lang="ko-KR" altLang="en-US" sz="20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</a:rPr>
              <a:t>tag</a:t>
            </a:r>
            <a:r>
              <a:rPr kumimoji="0" lang="ko-KR" altLang="en-US" sz="2000" b="1" dirty="0">
                <a:latin typeface="나눔고딕" pitchFamily="50" charset="-127"/>
                <a:ea typeface="나눔고딕" pitchFamily="50" charset="-127"/>
              </a:rPr>
              <a:t>나 </a:t>
            </a: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</a:rPr>
              <a:t>html tag</a:t>
            </a:r>
            <a:r>
              <a:rPr kumimoji="0" lang="ko-KR" altLang="en-US" sz="2000" b="1" dirty="0">
                <a:latin typeface="나눔고딕" pitchFamily="50" charset="-127"/>
                <a:ea typeface="나눔고딕" pitchFamily="50" charset="-127"/>
              </a:rPr>
              <a:t>를 작성하는 </a:t>
            </a: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</a:rPr>
              <a:t>React component</a:t>
            </a:r>
            <a:endParaRPr kumimoji="0" lang="en-US" altLang="ko-KR" sz="1600" b="1" dirty="0">
              <a:latin typeface="나눔고딕" pitchFamily="50" charset="-127"/>
              <a:ea typeface="나눔고딕" pitchFamily="50" charset="-127"/>
            </a:endParaRPr>
          </a:p>
          <a:p>
            <a:pPr marL="1200150" lvl="1" indent="-457200">
              <a:lnSpc>
                <a:spcPct val="150000"/>
              </a:lnSpc>
              <a:tabLst>
                <a:tab pos="2422525" algn="l"/>
              </a:tabLst>
            </a:pPr>
            <a:r>
              <a:rPr kumimoji="0" lang="en-US" altLang="ko-KR" sz="1600" b="1" dirty="0">
                <a:latin typeface="나눔고딕" pitchFamily="50" charset="-127"/>
                <a:ea typeface="나눔고딕" pitchFamily="50" charset="-127"/>
              </a:rPr>
              <a:t>Ex. Input, Button,</a:t>
            </a:r>
            <a:r>
              <a:rPr kumimoji="0" lang="ko-KR" altLang="en-US" sz="16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1600" b="1" dirty="0" err="1">
                <a:latin typeface="나눔고딕" pitchFamily="50" charset="-127"/>
                <a:ea typeface="나눔고딕" pitchFamily="50" charset="-127"/>
              </a:rPr>
              <a:t>Todo</a:t>
            </a:r>
            <a:r>
              <a:rPr kumimoji="0" lang="en-US" altLang="ko-KR" sz="1600" b="1" dirty="0">
                <a:latin typeface="나눔고딕" pitchFamily="50" charset="-127"/>
                <a:ea typeface="나눔고딕" pitchFamily="50" charset="-127"/>
              </a:rPr>
              <a:t>..</a:t>
            </a:r>
          </a:p>
          <a:p>
            <a:pPr marL="457200" indent="-457200">
              <a:lnSpc>
                <a:spcPct val="150000"/>
              </a:lnSpc>
              <a:tabLst>
                <a:tab pos="2422525" algn="l"/>
              </a:tabLst>
            </a:pP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</a:rPr>
              <a:t>Molecule: Atom</a:t>
            </a:r>
            <a:r>
              <a:rPr kumimoji="0" lang="ko-KR" altLang="en-US" sz="2000" b="1" dirty="0">
                <a:latin typeface="나눔고딕" pitchFamily="50" charset="-127"/>
                <a:ea typeface="나눔고딕" pitchFamily="50" charset="-127"/>
              </a:rPr>
              <a:t>의 모임</a:t>
            </a:r>
            <a:endParaRPr kumimoji="0" lang="en-US" altLang="ko-KR" sz="2000" b="1" dirty="0">
              <a:latin typeface="나눔고딕" pitchFamily="50" charset="-127"/>
              <a:ea typeface="나눔고딕" pitchFamily="50" charset="-127"/>
            </a:endParaRPr>
          </a:p>
          <a:p>
            <a:pPr marL="1200150" lvl="1" indent="-457200">
              <a:lnSpc>
                <a:spcPct val="150000"/>
              </a:lnSpc>
              <a:tabLst>
                <a:tab pos="2422525" algn="l"/>
              </a:tabLst>
            </a:pPr>
            <a:r>
              <a:rPr kumimoji="0" lang="en-US" altLang="ko-KR" sz="1600" b="1" dirty="0">
                <a:latin typeface="나눔고딕" pitchFamily="50" charset="-127"/>
                <a:ea typeface="나눔고딕" pitchFamily="50" charset="-127"/>
              </a:rPr>
              <a:t>Ex. </a:t>
            </a:r>
            <a:r>
              <a:rPr kumimoji="0" lang="en-US" altLang="ko-KR" sz="1600" b="1" dirty="0" err="1">
                <a:latin typeface="나눔고딕" pitchFamily="50" charset="-127"/>
                <a:ea typeface="나눔고딕" pitchFamily="50" charset="-127"/>
              </a:rPr>
              <a:t>AddTodo</a:t>
            </a:r>
            <a:r>
              <a:rPr kumimoji="0" lang="en-US" altLang="ko-KR" sz="1600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kumimoji="0" lang="en-US" altLang="ko-KR" sz="1600" b="1" dirty="0" err="1">
                <a:latin typeface="나눔고딕" pitchFamily="50" charset="-127"/>
                <a:ea typeface="나눔고딕" pitchFamily="50" charset="-127"/>
              </a:rPr>
              <a:t>TodoList</a:t>
            </a:r>
            <a:endParaRPr kumimoji="0" lang="en-US" altLang="ko-KR" sz="1600" b="1" dirty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tabLst>
                <a:tab pos="2422525" algn="l"/>
              </a:tabLst>
            </a:pP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</a:rPr>
              <a:t>Organism: Molecule</a:t>
            </a:r>
            <a:r>
              <a:rPr kumimoji="0" lang="ko-KR" altLang="en-US" sz="2000" b="1" dirty="0">
                <a:latin typeface="나눔고딕" pitchFamily="50" charset="-127"/>
                <a:ea typeface="나눔고딕" pitchFamily="50" charset="-127"/>
              </a:rPr>
              <a:t>의 모임</a:t>
            </a: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</a:rPr>
              <a:t>.</a:t>
            </a:r>
            <a:r>
              <a:rPr kumimoji="0" lang="ko-KR" altLang="en-US" sz="2000" b="1" dirty="0">
                <a:latin typeface="나눔고딕" pitchFamily="50" charset="-127"/>
                <a:ea typeface="나눔고딕" pitchFamily="50" charset="-127"/>
              </a:rPr>
              <a:t> 혹은 </a:t>
            </a: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</a:rPr>
              <a:t>Organism</a:t>
            </a:r>
            <a:r>
              <a:rPr kumimoji="0" lang="ko-KR" altLang="en-US" sz="2000" b="1" dirty="0">
                <a:latin typeface="나눔고딕" pitchFamily="50" charset="-127"/>
                <a:ea typeface="나눔고딕" pitchFamily="50" charset="-127"/>
              </a:rPr>
              <a:t>들의 모임</a:t>
            </a: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tabLst>
                <a:tab pos="2422525" algn="l"/>
              </a:tabLst>
            </a:pPr>
            <a:endParaRPr kumimoji="0" lang="en-US" altLang="ko-KR" sz="2000" b="1" dirty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tabLst>
                <a:tab pos="2422525" algn="l"/>
              </a:tabLst>
            </a:pP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</a:rPr>
              <a:t>Page: </a:t>
            </a:r>
            <a:r>
              <a:rPr kumimoji="0" lang="ko-KR" altLang="en-US" sz="2000" b="1" dirty="0">
                <a:latin typeface="나눔고딕" pitchFamily="50" charset="-127"/>
                <a:ea typeface="나눔고딕" pitchFamily="50" charset="-127"/>
              </a:rPr>
              <a:t>그냥 페이지</a:t>
            </a: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</a:rPr>
              <a:t>...</a:t>
            </a:r>
            <a:r>
              <a:rPr kumimoji="0" lang="ko-KR" altLang="en-US" sz="2000" b="1" dirty="0">
                <a:latin typeface="나눔고딕" pitchFamily="50" charset="-127"/>
                <a:ea typeface="나눔고딕" pitchFamily="50" charset="-127"/>
              </a:rPr>
              <a:t> 주로 </a:t>
            </a: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</a:rPr>
              <a:t>Organism</a:t>
            </a:r>
            <a:r>
              <a:rPr kumimoji="0" lang="ko-KR" altLang="en-US" sz="2000" b="1" dirty="0">
                <a:latin typeface="나눔고딕" pitchFamily="50" charset="-127"/>
                <a:ea typeface="나눔고딕" pitchFamily="50" charset="-127"/>
              </a:rPr>
              <a:t>들이 들어간다</a:t>
            </a:r>
            <a:endParaRPr kumimoji="0" lang="en-US" altLang="ko-KR" sz="2000" b="1" dirty="0">
              <a:latin typeface="나눔고딕" pitchFamily="50" charset="-127"/>
              <a:ea typeface="나눔고딕" pitchFamily="50" charset="-127"/>
            </a:endParaRPr>
          </a:p>
          <a:p>
            <a:pPr marL="1200150" lvl="1" indent="-457200">
              <a:lnSpc>
                <a:spcPct val="150000"/>
              </a:lnSpc>
              <a:tabLst>
                <a:tab pos="2422525" algn="l"/>
              </a:tabLst>
            </a:pPr>
            <a:r>
              <a:rPr kumimoji="0" lang="en-US" altLang="ko-KR" sz="1600" b="1" dirty="0">
                <a:latin typeface="나눔고딕" pitchFamily="50" charset="-127"/>
                <a:ea typeface="나눔고딕" pitchFamily="50" charset="-127"/>
              </a:rPr>
              <a:t>Ex. homepage</a:t>
            </a:r>
          </a:p>
          <a:p>
            <a:pPr marL="457200" indent="-457200">
              <a:lnSpc>
                <a:spcPct val="150000"/>
              </a:lnSpc>
              <a:tabLst>
                <a:tab pos="2422525" algn="l"/>
              </a:tabLst>
            </a:pP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</a:rPr>
              <a:t>Template : Page</a:t>
            </a:r>
            <a:r>
              <a:rPr kumimoji="0" lang="ko-KR" altLang="en-US" sz="2000" b="1" dirty="0">
                <a:latin typeface="나눔고딕" pitchFamily="50" charset="-127"/>
                <a:ea typeface="나눔고딕" pitchFamily="50" charset="-127"/>
              </a:rPr>
              <a:t>에 쓰이는 </a:t>
            </a: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</a:rPr>
              <a:t>layout</a:t>
            </a:r>
          </a:p>
        </p:txBody>
      </p:sp>
    </p:spTree>
    <p:extLst>
      <p:ext uri="{BB962C8B-B14F-4D97-AF65-F5344CB8AC3E}">
        <p14:creationId xmlns:p14="http://schemas.microsoft.com/office/powerpoint/2010/main" val="109657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3"/>
          <p:cNvSpPr txBox="1">
            <a:spLocks/>
          </p:cNvSpPr>
          <p:nvPr/>
        </p:nvSpPr>
        <p:spPr bwMode="auto">
          <a:xfrm>
            <a:off x="449002" y="1628800"/>
            <a:ext cx="8280920" cy="4919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</a:rPr>
              <a:t>TODO List</a:t>
            </a:r>
            <a:r>
              <a:rPr kumimoji="0" lang="ko-KR" altLang="en-US" sz="2000" b="1" dirty="0">
                <a:latin typeface="나눔고딕" pitchFamily="50" charset="-127"/>
                <a:ea typeface="나눔고딕" pitchFamily="50" charset="-127"/>
              </a:rPr>
              <a:t>는 </a:t>
            </a: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</a:rPr>
              <a:t>TODO</a:t>
            </a:r>
            <a:r>
              <a:rPr kumimoji="0" lang="ko-KR" altLang="en-US" sz="2000" b="1" dirty="0">
                <a:latin typeface="나눔고딕" pitchFamily="50" charset="-127"/>
                <a:ea typeface="나눔고딕" pitchFamily="50" charset="-127"/>
              </a:rPr>
              <a:t>를 입력하는 부분과</a:t>
            </a: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TODO List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를 </a:t>
            </a:r>
            <a:r>
              <a:rPr kumimoji="0" lang="ko-KR" altLang="en-US" sz="2000" b="1" dirty="0">
                <a:latin typeface="나눔고딕" pitchFamily="50" charset="-127"/>
                <a:ea typeface="나눔고딕" pitchFamily="50" charset="-127"/>
              </a:rPr>
              <a:t>보여주는 부분으로 나뉠 수 있다</a:t>
            </a: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8" y="6583363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11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4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1" y="864157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7"/>
            <a:ext cx="958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TODO List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만들기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설계하기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(3)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TODO list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components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933187" y="2708920"/>
            <a:ext cx="3888432" cy="3600400"/>
            <a:chOff x="933187" y="2708920"/>
            <a:chExt cx="3888432" cy="3600400"/>
          </a:xfrm>
        </p:grpSpPr>
        <p:sp>
          <p:nvSpPr>
            <p:cNvPr id="2" name="직사각형 1"/>
            <p:cNvSpPr/>
            <p:nvPr/>
          </p:nvSpPr>
          <p:spPr>
            <a:xfrm>
              <a:off x="933187" y="2708920"/>
              <a:ext cx="3888432" cy="3600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085587" y="2861320"/>
              <a:ext cx="2616279" cy="4956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 smtClean="0">
                  <a:solidFill>
                    <a:schemeClr val="tx1"/>
                  </a:solidFill>
                </a:rPr>
                <a:t>TODO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입력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925101" y="2861320"/>
              <a:ext cx="673283" cy="4956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</a:rPr>
                <a:t>입력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085587" y="3509392"/>
              <a:ext cx="3512797" cy="25839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+mj-lt"/>
                <a:buAutoNum type="arabicPeriod"/>
              </a:pPr>
              <a:r>
                <a:rPr lang="ko-KR" altLang="en-US" dirty="0" smtClean="0">
                  <a:solidFill>
                    <a:schemeClr val="tx1"/>
                  </a:solidFill>
                </a:rPr>
                <a:t>밥먹기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ko-KR" altLang="en-US" dirty="0" smtClean="0">
                  <a:solidFill>
                    <a:schemeClr val="tx1"/>
                  </a:solidFill>
                </a:rPr>
                <a:t>노래듣기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ko-KR" altLang="en-US" dirty="0" smtClean="0">
                  <a:solidFill>
                    <a:schemeClr val="tx1"/>
                  </a:solidFill>
                </a:rPr>
                <a:t>산책하기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ko-KR" altLang="en-US" dirty="0" smtClean="0">
                  <a:solidFill>
                    <a:schemeClr val="tx1"/>
                  </a:solidFill>
                </a:rPr>
                <a:t>게임하기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963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33187" y="2708920"/>
            <a:ext cx="3888432" cy="3600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제목 3"/>
          <p:cNvSpPr txBox="1">
            <a:spLocks/>
          </p:cNvSpPr>
          <p:nvPr/>
        </p:nvSpPr>
        <p:spPr bwMode="auto">
          <a:xfrm>
            <a:off x="467544" y="1605880"/>
            <a:ext cx="8280920" cy="4919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</a:rPr>
              <a:t>TODO List</a:t>
            </a:r>
            <a:r>
              <a:rPr kumimoji="0" lang="ko-KR" altLang="en-US" sz="2000" b="1" dirty="0">
                <a:latin typeface="나눔고딕" pitchFamily="50" charset="-127"/>
                <a:ea typeface="나눔고딕" pitchFamily="50" charset="-127"/>
              </a:rPr>
              <a:t>는 </a:t>
            </a: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</a:rPr>
              <a:t>TODO</a:t>
            </a:r>
            <a:r>
              <a:rPr kumimoji="0" lang="ko-KR" altLang="en-US" sz="2000" b="1" dirty="0">
                <a:latin typeface="나눔고딕" pitchFamily="50" charset="-127"/>
                <a:ea typeface="나눔고딕" pitchFamily="50" charset="-127"/>
              </a:rPr>
              <a:t>를 입력하는 부분과</a:t>
            </a: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TODO List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를 </a:t>
            </a:r>
            <a:r>
              <a:rPr kumimoji="0" lang="ko-KR" altLang="en-US" sz="2000" b="1" dirty="0">
                <a:latin typeface="나눔고딕" pitchFamily="50" charset="-127"/>
                <a:ea typeface="나눔고딕" pitchFamily="50" charset="-127"/>
              </a:rPr>
              <a:t>보여주는 부분으로 나뉠 수 있다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.(Molecule)</a:t>
            </a:r>
            <a:endParaRPr kumimoji="0" lang="en-US" altLang="ko-KR" sz="2000" b="1" dirty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85587" y="3509392"/>
            <a:ext cx="3512797" cy="25839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밥먹기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노래듣기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산책하기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게임하기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8" y="6583363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12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4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1" y="864157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987403" y="2749156"/>
            <a:ext cx="3780000" cy="720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7"/>
            <a:ext cx="958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TODO List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만들기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설계하기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(3)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TODO list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components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85587" y="2861320"/>
            <a:ext cx="2616279" cy="4956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TODO</a:t>
            </a:r>
            <a:r>
              <a:rPr lang="ko-KR" altLang="en-US" dirty="0" smtClean="0">
                <a:solidFill>
                  <a:schemeClr val="tx1"/>
                </a:solidFill>
              </a:rPr>
              <a:t>입력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925101" y="2861320"/>
            <a:ext cx="673283" cy="4956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입력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045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33187" y="2708920"/>
            <a:ext cx="3888432" cy="3600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8" y="6583363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13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4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1" y="864157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987403" y="3429000"/>
            <a:ext cx="3780000" cy="2736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7"/>
            <a:ext cx="958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TODO List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만들기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설계하기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(3)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TODO list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components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85587" y="2861320"/>
            <a:ext cx="2616279" cy="4956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TODO</a:t>
            </a:r>
            <a:r>
              <a:rPr lang="ko-KR" altLang="en-US" dirty="0" smtClean="0">
                <a:solidFill>
                  <a:schemeClr val="tx1"/>
                </a:solidFill>
              </a:rPr>
              <a:t>입력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925101" y="2861320"/>
            <a:ext cx="673283" cy="4956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입력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제목 3"/>
          <p:cNvSpPr txBox="1">
            <a:spLocks/>
          </p:cNvSpPr>
          <p:nvPr/>
        </p:nvSpPr>
        <p:spPr bwMode="auto">
          <a:xfrm>
            <a:off x="467544" y="1605880"/>
            <a:ext cx="8280920" cy="4919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</a:rPr>
              <a:t>TODO List</a:t>
            </a:r>
            <a:r>
              <a:rPr kumimoji="0" lang="ko-KR" altLang="en-US" sz="2000" b="1" dirty="0">
                <a:latin typeface="나눔고딕" pitchFamily="50" charset="-127"/>
                <a:ea typeface="나눔고딕" pitchFamily="50" charset="-127"/>
              </a:rPr>
              <a:t>는 </a:t>
            </a: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</a:rPr>
              <a:t>TODO</a:t>
            </a:r>
            <a:r>
              <a:rPr kumimoji="0" lang="ko-KR" altLang="en-US" sz="2000" b="1" dirty="0">
                <a:latin typeface="나눔고딕" pitchFamily="50" charset="-127"/>
                <a:ea typeface="나눔고딕" pitchFamily="50" charset="-127"/>
              </a:rPr>
              <a:t>를 입력하는 부분과</a:t>
            </a: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TODO List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를 </a:t>
            </a:r>
            <a:r>
              <a:rPr kumimoji="0" lang="ko-KR" altLang="en-US" sz="2000" b="1" dirty="0">
                <a:latin typeface="나눔고딕" pitchFamily="50" charset="-127"/>
                <a:ea typeface="나눔고딕" pitchFamily="50" charset="-127"/>
              </a:rPr>
              <a:t>보여주는 부분으로 나뉠 수 있다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.</a:t>
            </a: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</a:rPr>
              <a:t> (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Molecule)</a:t>
            </a:r>
            <a:endParaRPr kumimoji="0" lang="en-US" altLang="ko-KR" sz="2000" b="1" dirty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85587" y="3509392"/>
            <a:ext cx="3512797" cy="25839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밥먹기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노래듣기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산책하기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게임하기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92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33187" y="2708920"/>
            <a:ext cx="3888432" cy="3600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8" y="6583363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14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4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1" y="864157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987402" y="2780928"/>
            <a:ext cx="2844000" cy="648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7"/>
            <a:ext cx="958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TODO List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만들기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설계하기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(3)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TODO list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components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85587" y="2861320"/>
            <a:ext cx="2616279" cy="4956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TODO</a:t>
            </a:r>
            <a:r>
              <a:rPr lang="ko-KR" altLang="en-US" dirty="0" smtClean="0">
                <a:solidFill>
                  <a:schemeClr val="tx1"/>
                </a:solidFill>
              </a:rPr>
              <a:t>입력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925101" y="2861320"/>
            <a:ext cx="673283" cy="4956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입력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제목 3"/>
          <p:cNvSpPr txBox="1">
            <a:spLocks/>
          </p:cNvSpPr>
          <p:nvPr/>
        </p:nvSpPr>
        <p:spPr bwMode="auto">
          <a:xfrm>
            <a:off x="467544" y="1605880"/>
            <a:ext cx="8280920" cy="4919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TODO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를 입력하는 부분은 글을 쓰는 부분과 입력버튼으로 이루어진다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.(Atom)</a:t>
            </a:r>
            <a:endParaRPr kumimoji="0" lang="en-US" altLang="ko-KR" sz="2000" b="1" dirty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85587" y="3509392"/>
            <a:ext cx="3512797" cy="25839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밥먹기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노래듣기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산책하기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게임하기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79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3"/>
          <p:cNvSpPr txBox="1">
            <a:spLocks/>
          </p:cNvSpPr>
          <p:nvPr/>
        </p:nvSpPr>
        <p:spPr bwMode="auto">
          <a:xfrm>
            <a:off x="467544" y="1605880"/>
            <a:ext cx="8280920" cy="4919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TODO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를 입력하는 부분은 글을 쓰는 부분과 입력버튼으로 이루어진다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.(Atom)</a:t>
            </a:r>
            <a:endParaRPr kumimoji="0" lang="en-US" altLang="ko-KR" sz="2000" b="1" dirty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33187" y="2708920"/>
            <a:ext cx="3888432" cy="3600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8" y="6583363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15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4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1" y="864157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816232" y="2780928"/>
            <a:ext cx="900000" cy="648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7"/>
            <a:ext cx="958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TODO List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만들기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설계하기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(3)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TODO list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components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85587" y="2861320"/>
            <a:ext cx="2616279" cy="4956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TODO</a:t>
            </a:r>
            <a:r>
              <a:rPr lang="ko-KR" altLang="en-US" dirty="0" smtClean="0">
                <a:solidFill>
                  <a:schemeClr val="tx1"/>
                </a:solidFill>
              </a:rPr>
              <a:t>입력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925101" y="2861320"/>
            <a:ext cx="673283" cy="4956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입력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85587" y="3509392"/>
            <a:ext cx="3512797" cy="25839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밥먹기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노래듣기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산책하기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게임하기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91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3"/>
          <p:cNvSpPr txBox="1">
            <a:spLocks/>
          </p:cNvSpPr>
          <p:nvPr/>
        </p:nvSpPr>
        <p:spPr bwMode="auto">
          <a:xfrm>
            <a:off x="467544" y="1605880"/>
            <a:ext cx="8280920" cy="4919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TODO List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를 보여주는 부분은 여러개의 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TODO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를 보여주는 부분으로 나뉜다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.(Atom)</a:t>
            </a:r>
            <a:endParaRPr kumimoji="0" lang="en-US" altLang="ko-KR" sz="2000" b="1" dirty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33187" y="2708920"/>
            <a:ext cx="3888432" cy="3600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8" y="6583363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16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4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1" y="864157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7"/>
            <a:ext cx="958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TODO List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만들기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설계하기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(3)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TODO list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components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85587" y="2861320"/>
            <a:ext cx="2616279" cy="4956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TODO</a:t>
            </a:r>
            <a:r>
              <a:rPr lang="ko-KR" altLang="en-US" dirty="0" smtClean="0">
                <a:solidFill>
                  <a:schemeClr val="tx1"/>
                </a:solidFill>
              </a:rPr>
              <a:t>입력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925101" y="2861320"/>
            <a:ext cx="673283" cy="4956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입력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85587" y="3509392"/>
            <a:ext cx="3512797" cy="25839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밥먹기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노래듣기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산책하기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게임하기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액자 3"/>
          <p:cNvSpPr/>
          <p:nvPr/>
        </p:nvSpPr>
        <p:spPr>
          <a:xfrm>
            <a:off x="1157595" y="4221088"/>
            <a:ext cx="1470189" cy="36004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810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3"/>
          <p:cNvSpPr txBox="1">
            <a:spLocks/>
          </p:cNvSpPr>
          <p:nvPr/>
        </p:nvSpPr>
        <p:spPr bwMode="auto">
          <a:xfrm>
            <a:off x="467544" y="1605880"/>
            <a:ext cx="8280920" cy="4919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즉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,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 다음과 같이 요약해줄 수 있다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TODO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를 추가하는 부분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kumimoji="0" lang="en-US" altLang="ko-KR" sz="2000" b="1" dirty="0" err="1" smtClean="0">
                <a:latin typeface="나눔고딕" pitchFamily="50" charset="-127"/>
                <a:ea typeface="나눔고딕" pitchFamily="50" charset="-127"/>
              </a:rPr>
              <a:t>AddTodo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, Molecule)</a:t>
            </a:r>
          </a:p>
          <a:p>
            <a:pPr marL="1200150" lvl="1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TODO</a:t>
            </a:r>
            <a:r>
              <a:rPr kumimoji="0" lang="ko-KR" altLang="en-US" sz="1600" b="1" dirty="0" smtClean="0">
                <a:latin typeface="나눔고딕" pitchFamily="50" charset="-127"/>
                <a:ea typeface="나눔고딕" pitchFamily="50" charset="-127"/>
              </a:rPr>
              <a:t>의 </a:t>
            </a: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context</a:t>
            </a:r>
            <a:r>
              <a:rPr kumimoji="0" lang="ko-KR" altLang="en-US" sz="1600" b="1" dirty="0" smtClean="0">
                <a:latin typeface="나눔고딕" pitchFamily="50" charset="-127"/>
                <a:ea typeface="나눔고딕" pitchFamily="50" charset="-127"/>
              </a:rPr>
              <a:t>를 입력하는 부분</a:t>
            </a: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(Atom)</a:t>
            </a:r>
          </a:p>
          <a:p>
            <a:pPr marL="1200150" lvl="1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ko-KR" altLang="en-US" sz="1600" b="1" dirty="0" smtClean="0">
                <a:latin typeface="나눔고딕" pitchFamily="50" charset="-127"/>
                <a:ea typeface="나눔고딕" pitchFamily="50" charset="-127"/>
              </a:rPr>
              <a:t>입력버튼</a:t>
            </a: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(Atom)</a:t>
            </a:r>
            <a:endParaRPr kumimoji="0" lang="en-US" altLang="ko-KR" sz="1200" b="1" dirty="0" smtClean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TODO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를 보여주는 부분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kumimoji="0" lang="en-US" altLang="ko-KR" sz="2000" b="1" dirty="0" err="1" smtClean="0">
                <a:latin typeface="나눔고딕" pitchFamily="50" charset="-127"/>
                <a:ea typeface="나눔고딕" pitchFamily="50" charset="-127"/>
              </a:rPr>
              <a:t>TodoList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, Molecule)</a:t>
            </a:r>
          </a:p>
          <a:p>
            <a:pPr marL="1200150" lvl="1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ko-KR" altLang="en-US" sz="1600" b="1" dirty="0" smtClean="0">
                <a:latin typeface="나눔고딕" pitchFamily="50" charset="-127"/>
                <a:ea typeface="나눔고딕" pitchFamily="50" charset="-127"/>
              </a:rPr>
              <a:t>하나의 </a:t>
            </a: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TODO</a:t>
            </a:r>
            <a:r>
              <a:rPr kumimoji="0" lang="ko-KR" altLang="en-US" sz="1600" b="1" dirty="0" smtClean="0">
                <a:latin typeface="나눔고딕" pitchFamily="50" charset="-127"/>
                <a:ea typeface="나눔고딕" pitchFamily="50" charset="-127"/>
              </a:rPr>
              <a:t>를 보여주는 부분</a:t>
            </a: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(Atom)</a:t>
            </a:r>
          </a:p>
        </p:txBody>
      </p:sp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8" y="6583363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17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4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1" y="864157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7"/>
            <a:ext cx="958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TODO List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만들기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설계하기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(3)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TODO list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components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78374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3"/>
          <p:cNvSpPr txBox="1">
            <a:spLocks/>
          </p:cNvSpPr>
          <p:nvPr/>
        </p:nvSpPr>
        <p:spPr bwMode="auto">
          <a:xfrm>
            <a:off x="467544" y="1605880"/>
            <a:ext cx="8280920" cy="4919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앞에서 했던 설계대로 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state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와 관련된 부분을 </a:t>
            </a:r>
            <a:r>
              <a:rPr kumimoji="0" lang="en-US" altLang="ko-KR" sz="2000" b="1" dirty="0" err="1" smtClean="0">
                <a:latin typeface="나눔고딕" pitchFamily="50" charset="-127"/>
                <a:ea typeface="나눔고딕" pitchFamily="50" charset="-127"/>
              </a:rPr>
              <a:t>src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/store/</a:t>
            </a:r>
            <a:r>
              <a:rPr kumimoji="0" lang="en-US" altLang="ko-KR" sz="2000" b="1" dirty="0" err="1" smtClean="0">
                <a:latin typeface="나눔고딕" pitchFamily="50" charset="-127"/>
                <a:ea typeface="나눔고딕" pitchFamily="50" charset="-127"/>
              </a:rPr>
              <a:t>todolist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부분에 작성한다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.(</a:t>
            </a:r>
            <a:r>
              <a:rPr kumimoji="0" lang="en-US" altLang="ko-KR" sz="2000" b="1" dirty="0" err="1" smtClean="0">
                <a:latin typeface="나눔고딕" pitchFamily="50" charset="-127"/>
                <a:ea typeface="나눔고딕" pitchFamily="50" charset="-127"/>
              </a:rPr>
              <a:t>src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/store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에서 </a:t>
            </a:r>
            <a:r>
              <a:rPr kumimoji="0" lang="en-US" altLang="ko-KR" sz="2000" b="1" dirty="0" err="1" smtClean="0">
                <a:latin typeface="나눔고딕" pitchFamily="50" charset="-127"/>
                <a:ea typeface="나눔고딕" pitchFamily="50" charset="-127"/>
              </a:rPr>
              <a:t>mkdir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2000" b="1" dirty="0" err="1" smtClean="0">
                <a:latin typeface="나눔고딕" pitchFamily="50" charset="-127"/>
                <a:ea typeface="나눔고딕" pitchFamily="50" charset="-127"/>
              </a:rPr>
              <a:t>todolist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일단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,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2000" b="1" dirty="0" err="1" smtClean="0">
                <a:latin typeface="나눔고딕" pitchFamily="50" charset="-127"/>
                <a:ea typeface="나눔고딕" pitchFamily="50" charset="-127"/>
              </a:rPr>
              <a:t>selectors.js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에 </a:t>
            </a:r>
            <a:r>
              <a:rPr kumimoji="0" lang="en-US" altLang="ko-KR" sz="2000" b="1" dirty="0" err="1" smtClean="0">
                <a:latin typeface="나눔고딕" pitchFamily="50" charset="-127"/>
                <a:ea typeface="나눔고딕" pitchFamily="50" charset="-127"/>
              </a:rPr>
              <a:t>initialState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를 정의한다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8" y="6583363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18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4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1" y="864157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7"/>
            <a:ext cx="958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TODO List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만들기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State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구성하기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37" y="4375822"/>
            <a:ext cx="7354977" cy="142178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012977" y="3948471"/>
            <a:ext cx="30219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/>
              <a:t>src/store/todolist/selectors.js</a:t>
            </a:r>
          </a:p>
        </p:txBody>
      </p:sp>
    </p:spTree>
    <p:extLst>
      <p:ext uri="{BB962C8B-B14F-4D97-AF65-F5344CB8AC3E}">
        <p14:creationId xmlns:p14="http://schemas.microsoft.com/office/powerpoint/2010/main" val="19494590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3"/>
          <p:cNvSpPr txBox="1">
            <a:spLocks/>
          </p:cNvSpPr>
          <p:nvPr/>
        </p:nvSpPr>
        <p:spPr bwMode="auto">
          <a:xfrm>
            <a:off x="467544" y="1605880"/>
            <a:ext cx="8280920" cy="4919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앞에서 말한대로 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Action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들을 </a:t>
            </a:r>
            <a:r>
              <a:rPr kumimoji="0" lang="en-US" altLang="ko-KR" sz="2000" b="1" dirty="0" err="1" smtClean="0">
                <a:latin typeface="나눔고딕" pitchFamily="50" charset="-127"/>
                <a:ea typeface="나눔고딕" pitchFamily="50" charset="-127"/>
              </a:rPr>
              <a:t>actions.js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에 정의한다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200150" lvl="1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ADD_TODO :</a:t>
            </a:r>
            <a:r>
              <a:rPr kumimoji="0" lang="ko-KR" altLang="en-US" sz="1600" b="1" dirty="0" smtClean="0">
                <a:latin typeface="나눔고딕" pitchFamily="50" charset="-127"/>
                <a:ea typeface="나눔고딕" pitchFamily="50" charset="-127"/>
              </a:rPr>
              <a:t> 할 일의 </a:t>
            </a: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contexts</a:t>
            </a:r>
            <a:r>
              <a:rPr kumimoji="0" lang="ko-KR" altLang="en-US" sz="1600" b="1" dirty="0" smtClean="0">
                <a:latin typeface="나눔고딕" pitchFamily="50" charset="-127"/>
                <a:ea typeface="나눔고딕" pitchFamily="50" charset="-127"/>
              </a:rPr>
              <a:t>를 받아서 새로운 </a:t>
            </a: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TODO</a:t>
            </a:r>
            <a:r>
              <a:rPr kumimoji="0" lang="ko-KR" altLang="en-US" sz="1600" b="1" dirty="0" smtClean="0">
                <a:latin typeface="나눔고딕" pitchFamily="50" charset="-127"/>
                <a:ea typeface="나눔고딕" pitchFamily="50" charset="-127"/>
              </a:rPr>
              <a:t>를 </a:t>
            </a: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TODO list</a:t>
            </a:r>
            <a:r>
              <a:rPr kumimoji="0" lang="ko-KR" altLang="en-US" sz="1600" b="1" dirty="0" smtClean="0">
                <a:latin typeface="나눔고딕" pitchFamily="50" charset="-127"/>
                <a:ea typeface="나눔고딕" pitchFamily="50" charset="-127"/>
              </a:rPr>
              <a:t>에 추가하는 </a:t>
            </a: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Action</a:t>
            </a:r>
          </a:p>
          <a:p>
            <a:pPr marL="1200150" lvl="1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TOGGLE_TODO : id</a:t>
            </a:r>
            <a:r>
              <a:rPr kumimoji="0" lang="ko-KR" altLang="en-US" sz="1600" b="1" dirty="0" smtClean="0">
                <a:latin typeface="나눔고딕" pitchFamily="50" charset="-127"/>
                <a:ea typeface="나눔고딕" pitchFamily="50" charset="-127"/>
              </a:rPr>
              <a:t>를 받아서 해당하는 </a:t>
            </a: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TODO</a:t>
            </a:r>
            <a:r>
              <a:rPr kumimoji="0" lang="ko-KR" altLang="en-US" sz="1600" b="1" dirty="0" smtClean="0">
                <a:latin typeface="나눔고딕" pitchFamily="50" charset="-127"/>
                <a:ea typeface="나눔고딕" pitchFamily="50" charset="-127"/>
              </a:rPr>
              <a:t>의 진행상황</a:t>
            </a: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(done)</a:t>
            </a:r>
            <a:r>
              <a:rPr kumimoji="0" lang="ko-KR" altLang="en-US" sz="1600" b="1" dirty="0" smtClean="0">
                <a:latin typeface="나눔고딕" pitchFamily="50" charset="-127"/>
                <a:ea typeface="나눔고딕" pitchFamily="50" charset="-127"/>
              </a:rPr>
              <a:t>을 바꾸는 </a:t>
            </a: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Action</a:t>
            </a:r>
            <a:endParaRPr kumimoji="0" lang="en-US" altLang="ko-KR" sz="1600" b="1" dirty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8" y="6583363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19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4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1" y="864157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7"/>
            <a:ext cx="958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TODO List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만들기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State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구성하기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8663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3"/>
          <p:cNvSpPr txBox="1">
            <a:spLocks/>
          </p:cNvSpPr>
          <p:nvPr/>
        </p:nvSpPr>
        <p:spPr bwMode="auto">
          <a:xfrm>
            <a:off x="449002" y="1628800"/>
            <a:ext cx="8280920" cy="4919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ko-KR" altLang="en-US" sz="2000" b="1" dirty="0" smtClean="0">
                <a:latin typeface="Consolas" panose="020B0609020204030204" pitchFamily="49" charset="0"/>
                <a:ea typeface="나눔고딕" pitchFamily="50" charset="-127"/>
              </a:rPr>
              <a:t>이전에 했던 </a:t>
            </a:r>
            <a:r>
              <a:rPr kumimoji="0" lang="en-US" altLang="ko-KR" sz="2000" b="1" dirty="0" smtClean="0">
                <a:latin typeface="Consolas" panose="020B0609020204030204" pitchFamily="49" charset="0"/>
                <a:ea typeface="나눔고딕" pitchFamily="50" charset="-127"/>
              </a:rPr>
              <a:t>React-Redux, Redux-saga </a:t>
            </a:r>
            <a:r>
              <a:rPr kumimoji="0" lang="ko-KR" altLang="en-US" sz="2000" b="1" dirty="0" smtClean="0">
                <a:latin typeface="Consolas" panose="020B0609020204030204" pitchFamily="49" charset="0"/>
                <a:ea typeface="나눔고딕" pitchFamily="50" charset="-127"/>
              </a:rPr>
              <a:t>예제의 추가 설명</a:t>
            </a:r>
            <a:endParaRPr kumimoji="0" lang="en-US" altLang="ko-KR" sz="2000" b="1" dirty="0" smtClean="0">
              <a:latin typeface="Consolas" panose="020B0609020204030204" pitchFamily="49" charset="0"/>
              <a:ea typeface="나눔고딕" pitchFamily="50" charset="-127"/>
            </a:endParaRPr>
          </a:p>
          <a:p>
            <a:pPr marL="1200150" lvl="1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ko-KR" altLang="en-US" sz="1600" b="1" dirty="0" smtClean="0">
                <a:latin typeface="Consolas" panose="020B0609020204030204" pitchFamily="49" charset="0"/>
                <a:ea typeface="나눔고딕" pitchFamily="50" charset="-127"/>
              </a:rPr>
              <a:t>이전에 했던</a:t>
            </a:r>
            <a:r>
              <a:rPr kumimoji="0" lang="en-US" altLang="ko-KR" sz="1600" b="1" dirty="0" smtClean="0">
                <a:latin typeface="Consolas" panose="020B0609020204030204" pitchFamily="49" charset="0"/>
                <a:ea typeface="나눔고딕" pitchFamily="50" charset="-127"/>
              </a:rPr>
              <a:t> </a:t>
            </a:r>
            <a:r>
              <a:rPr kumimoji="0" lang="en-US" altLang="ko-KR" sz="1600" b="1" dirty="0" err="1" smtClean="0">
                <a:latin typeface="Consolas" panose="020B0609020204030204" pitchFamily="49" charset="0"/>
                <a:ea typeface="나눔고딕" pitchFamily="50" charset="-127"/>
              </a:rPr>
              <a:t>TodoList</a:t>
            </a:r>
            <a:r>
              <a:rPr kumimoji="0" lang="ko-KR" altLang="en-US" sz="1600" b="1" dirty="0" smtClean="0">
                <a:latin typeface="Consolas" panose="020B0609020204030204" pitchFamily="49" charset="0"/>
                <a:ea typeface="나눔고딕" pitchFamily="50" charset="-127"/>
              </a:rPr>
              <a:t> 재구현</a:t>
            </a:r>
            <a:r>
              <a:rPr kumimoji="0" lang="en-US" altLang="ko-KR" sz="1600" b="1" dirty="0" smtClean="0">
                <a:latin typeface="Consolas" panose="020B0609020204030204" pitchFamily="49" charset="0"/>
                <a:ea typeface="나눔고딕" pitchFamily="50" charset="-127"/>
              </a:rPr>
              <a:t>(</a:t>
            </a:r>
            <a:r>
              <a:rPr kumimoji="0" lang="ko-KR" altLang="en-US" sz="1600" b="1" dirty="0" smtClean="0">
                <a:latin typeface="Consolas" panose="020B0609020204030204" pitchFamily="49" charset="0"/>
                <a:ea typeface="나눔고딕" pitchFamily="50" charset="-127"/>
              </a:rPr>
              <a:t>서버</a:t>
            </a:r>
            <a:r>
              <a:rPr kumimoji="0" lang="en-US" altLang="ko-KR" sz="1600" b="1" dirty="0">
                <a:latin typeface="Consolas" panose="020B0609020204030204" pitchFamily="49" charset="0"/>
                <a:ea typeface="나눔고딕" pitchFamily="50" charset="-127"/>
              </a:rPr>
              <a:t> </a:t>
            </a:r>
            <a:r>
              <a:rPr kumimoji="0" lang="en-US" altLang="ko-KR" sz="1600" b="1" dirty="0" smtClean="0">
                <a:latin typeface="Consolas" panose="020B0609020204030204" pitchFamily="49" charset="0"/>
                <a:ea typeface="나눔고딕" pitchFamily="50" charset="-127"/>
              </a:rPr>
              <a:t>side</a:t>
            </a:r>
            <a:r>
              <a:rPr kumimoji="0" lang="ko-KR" altLang="en-US" sz="1600" b="1" dirty="0" smtClean="0">
                <a:latin typeface="Consolas" panose="020B0609020204030204" pitchFamily="49" charset="0"/>
                <a:ea typeface="나눔고딕" pitchFamily="50" charset="-127"/>
              </a:rPr>
              <a:t>와 함께</a:t>
            </a:r>
            <a:r>
              <a:rPr kumimoji="0" lang="en-US" altLang="ko-KR" sz="1600" b="1" dirty="0" smtClean="0">
                <a:latin typeface="Consolas" panose="020B0609020204030204" pitchFamily="49" charset="0"/>
                <a:ea typeface="나눔고딕" pitchFamily="50" charset="-127"/>
              </a:rPr>
              <a:t>)</a:t>
            </a:r>
          </a:p>
          <a:p>
            <a:pPr marL="1200150" lvl="1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ko-KR" altLang="en-US" sz="1600" b="1" dirty="0" smtClean="0">
                <a:latin typeface="Consolas" panose="020B0609020204030204" pitchFamily="49" charset="0"/>
                <a:ea typeface="나눔고딕" pitchFamily="50" charset="-127"/>
              </a:rPr>
              <a:t>오늘은 하나하나 같이 짜볼 것</a:t>
            </a:r>
            <a:endParaRPr kumimoji="0" lang="en-US" altLang="ko-KR" sz="1600" b="1" dirty="0">
              <a:latin typeface="Consolas" panose="020B0609020204030204" pitchFamily="49" charset="0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>
              <a:latin typeface="Consolas" panose="020B0609020204030204" pitchFamily="49" charset="0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>
              <a:latin typeface="Consolas" panose="020B0609020204030204" pitchFamily="49" charset="0"/>
              <a:ea typeface="나눔고딕" pitchFamily="50" charset="-127"/>
            </a:endParaRPr>
          </a:p>
        </p:txBody>
      </p:sp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8" y="6583363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2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4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1" y="864157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7"/>
            <a:ext cx="958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오늘 할일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7408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8" y="6583363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20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4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1" y="864157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7"/>
            <a:ext cx="958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TODO List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만들기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State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구성하기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50" y="1686152"/>
            <a:ext cx="8382000" cy="17399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50" y="4202328"/>
            <a:ext cx="8382000" cy="17653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36550" y="1230860"/>
            <a:ext cx="39148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/>
              <a:t>src/store/todolist/actions.js</a:t>
            </a:r>
            <a:r>
              <a:rPr lang="en-US" altLang="ko-KR" sz="1600" b="1" dirty="0" smtClean="0"/>
              <a:t> : </a:t>
            </a:r>
            <a:r>
              <a:rPr lang="en-US" altLang="ko-KR" sz="1600" b="1" dirty="0" err="1" smtClean="0"/>
              <a:t>addTodo</a:t>
            </a:r>
            <a:endParaRPr lang="ko-KR" altLang="en-US" sz="1600" b="1" dirty="0"/>
          </a:p>
        </p:txBody>
      </p:sp>
      <p:sp>
        <p:nvSpPr>
          <p:cNvPr id="18" name="직사각형 17"/>
          <p:cNvSpPr/>
          <p:nvPr/>
        </p:nvSpPr>
        <p:spPr>
          <a:xfrm>
            <a:off x="336550" y="3752011"/>
            <a:ext cx="41537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/>
              <a:t>src/store/todolist/actions.js</a:t>
            </a:r>
            <a:r>
              <a:rPr lang="en-US" altLang="ko-KR" sz="1600" b="1" dirty="0" smtClean="0"/>
              <a:t> : </a:t>
            </a:r>
            <a:r>
              <a:rPr lang="en-US" altLang="ko-KR" sz="1600" b="1" dirty="0" err="1" smtClean="0"/>
              <a:t>toggleTodo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528487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3"/>
          <p:cNvSpPr txBox="1">
            <a:spLocks/>
          </p:cNvSpPr>
          <p:nvPr/>
        </p:nvSpPr>
        <p:spPr bwMode="auto">
          <a:xfrm>
            <a:off x="467544" y="1605880"/>
            <a:ext cx="8280920" cy="4919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Action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과 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State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를 받아서 새로운 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State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를 생성하는 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Reducer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를 </a:t>
            </a:r>
            <a:r>
              <a:rPr kumimoji="0" lang="en-US" altLang="ko-KR" sz="2000" b="1" dirty="0" err="1" smtClean="0">
                <a:latin typeface="나눔고딕" pitchFamily="50" charset="-127"/>
                <a:ea typeface="나눔고딕" pitchFamily="50" charset="-127"/>
              </a:rPr>
              <a:t>reducers.js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에 정의한다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Reducer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는 다음과 같은 일을 해야한다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200150" lvl="1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ADD_TODO action</a:t>
            </a:r>
            <a:r>
              <a:rPr kumimoji="0" lang="ko-KR" altLang="en-US" sz="1600" b="1" dirty="0" smtClean="0">
                <a:latin typeface="나눔고딕" pitchFamily="50" charset="-127"/>
                <a:ea typeface="나눔고딕" pitchFamily="50" charset="-127"/>
              </a:rPr>
              <a:t>을 받으면</a:t>
            </a: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,</a:t>
            </a:r>
            <a:r>
              <a:rPr kumimoji="0" lang="ko-KR" altLang="en-US" sz="1600" b="1" dirty="0" smtClean="0">
                <a:latin typeface="나눔고딕" pitchFamily="50" charset="-127"/>
                <a:ea typeface="나눔고딕" pitchFamily="50" charset="-127"/>
              </a:rPr>
              <a:t> 현재 </a:t>
            </a: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TODO list</a:t>
            </a:r>
            <a:r>
              <a:rPr kumimoji="0" lang="ko-KR" altLang="en-US" sz="1600" b="1" dirty="0" smtClean="0">
                <a:latin typeface="나눔고딕" pitchFamily="50" charset="-127"/>
                <a:ea typeface="나눔고딕" pitchFamily="50" charset="-127"/>
              </a:rPr>
              <a:t>에 새로운 </a:t>
            </a: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TODO</a:t>
            </a:r>
            <a:r>
              <a:rPr kumimoji="0" lang="ko-KR" altLang="en-US" sz="1600" b="1" dirty="0" smtClean="0">
                <a:latin typeface="나눔고딕" pitchFamily="50" charset="-127"/>
                <a:ea typeface="나눔고딕" pitchFamily="50" charset="-127"/>
              </a:rPr>
              <a:t>를 생성해 준다</a:t>
            </a: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200150" lvl="1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TOGGLE_TODO</a:t>
            </a:r>
            <a:r>
              <a:rPr kumimoji="0" lang="ko-KR" altLang="en-US" sz="16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action</a:t>
            </a:r>
            <a:r>
              <a:rPr kumimoji="0" lang="ko-KR" altLang="en-US" sz="1600" b="1" dirty="0" smtClean="0">
                <a:latin typeface="나눔고딕" pitchFamily="50" charset="-127"/>
                <a:ea typeface="나눔고딕" pitchFamily="50" charset="-127"/>
              </a:rPr>
              <a:t>을 받으면</a:t>
            </a: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,</a:t>
            </a:r>
            <a:r>
              <a:rPr kumimoji="0" lang="ko-KR" altLang="en-US" sz="16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TODO list</a:t>
            </a:r>
            <a:r>
              <a:rPr kumimoji="0" lang="ko-KR" altLang="en-US" sz="1600" b="1" dirty="0" smtClean="0">
                <a:latin typeface="나눔고딕" pitchFamily="50" charset="-127"/>
                <a:ea typeface="나눔고딕" pitchFamily="50" charset="-127"/>
              </a:rPr>
              <a:t>에 존재하는</a:t>
            </a:r>
            <a:r>
              <a:rPr kumimoji="0" lang="en-US" altLang="ko-KR" sz="16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TOGGLE_TODO action</a:t>
            </a:r>
            <a:r>
              <a:rPr kumimoji="0" lang="ko-KR" altLang="en-US" sz="1600" b="1" dirty="0" smtClean="0">
                <a:latin typeface="나눔고딕" pitchFamily="50" charset="-127"/>
                <a:ea typeface="나눔고딕" pitchFamily="50" charset="-127"/>
              </a:rPr>
              <a:t>이 가진 </a:t>
            </a: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id</a:t>
            </a:r>
            <a:r>
              <a:rPr kumimoji="0" lang="ko-KR" altLang="en-US" sz="1600" b="1" dirty="0" smtClean="0">
                <a:latin typeface="나눔고딕" pitchFamily="50" charset="-127"/>
                <a:ea typeface="나눔고딕" pitchFamily="50" charset="-127"/>
              </a:rPr>
              <a:t>와 일치하는 </a:t>
            </a: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id</a:t>
            </a:r>
            <a:r>
              <a:rPr kumimoji="0" lang="ko-KR" altLang="en-US" sz="1600" b="1" dirty="0" smtClean="0">
                <a:latin typeface="나눔고딕" pitchFamily="50" charset="-127"/>
                <a:ea typeface="나눔고딕" pitchFamily="50" charset="-127"/>
              </a:rPr>
              <a:t>를 가진 </a:t>
            </a: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TODO</a:t>
            </a:r>
            <a:r>
              <a:rPr kumimoji="0" lang="ko-KR" altLang="en-US" sz="1600" b="1" dirty="0" smtClean="0">
                <a:latin typeface="나눔고딕" pitchFamily="50" charset="-127"/>
                <a:ea typeface="나눔고딕" pitchFamily="50" charset="-127"/>
              </a:rPr>
              <a:t>의 진행사항</a:t>
            </a: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(done)</a:t>
            </a:r>
            <a:r>
              <a:rPr kumimoji="0" lang="ko-KR" altLang="en-US" sz="1600" b="1" dirty="0" smtClean="0">
                <a:latin typeface="나눔고딕" pitchFamily="50" charset="-127"/>
                <a:ea typeface="나눔고딕" pitchFamily="50" charset="-127"/>
              </a:rPr>
              <a:t>을 변경해준다</a:t>
            </a: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kumimoji="0" lang="en-US" altLang="ko-KR" sz="1600" b="1" dirty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8" y="6583363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21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4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1" y="864157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7"/>
            <a:ext cx="958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TODO List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만들기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State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구성하기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90869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8" y="6583363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22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4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1" y="864157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7"/>
            <a:ext cx="958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TODO List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만들기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State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구성하기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15019" y="1002214"/>
            <a:ext cx="28809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err="1"/>
              <a:t>src</a:t>
            </a:r>
            <a:r>
              <a:rPr lang="en-US" altLang="ko-KR" sz="1600" b="1" dirty="0"/>
              <a:t>/store/</a:t>
            </a:r>
            <a:r>
              <a:rPr lang="en-US" altLang="ko-KR" sz="1600" b="1" dirty="0" err="1"/>
              <a:t>todolist</a:t>
            </a:r>
            <a:r>
              <a:rPr lang="en-US" altLang="ko-KR" sz="1600" b="1" dirty="0"/>
              <a:t>/</a:t>
            </a:r>
            <a:r>
              <a:rPr lang="en-US" altLang="ko-KR" sz="1600" b="1" dirty="0" err="1"/>
              <a:t>reducer.js</a:t>
            </a:r>
            <a:endParaRPr lang="ko-KR" altLang="en-US" sz="16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170" y="1341331"/>
            <a:ext cx="6840760" cy="521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5789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8" y="6583363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23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4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1" y="864157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7"/>
            <a:ext cx="958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TODO List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만들기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State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구성하기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83568" y="1002214"/>
            <a:ext cx="28809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err="1"/>
              <a:t>src</a:t>
            </a:r>
            <a:r>
              <a:rPr lang="en-US" altLang="ko-KR" sz="1600" b="1" dirty="0"/>
              <a:t>/store/</a:t>
            </a:r>
            <a:r>
              <a:rPr lang="en-US" altLang="ko-KR" sz="1600" b="1" dirty="0" err="1"/>
              <a:t>todolist</a:t>
            </a:r>
            <a:r>
              <a:rPr lang="en-US" altLang="ko-KR" sz="1600" b="1" dirty="0"/>
              <a:t>/</a:t>
            </a:r>
            <a:r>
              <a:rPr lang="en-US" altLang="ko-KR" sz="1600" b="1" dirty="0" err="1"/>
              <a:t>reducer.js</a:t>
            </a:r>
            <a:endParaRPr lang="ko-KR" altLang="en-US" sz="16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33106"/>
            <a:ext cx="7920670" cy="309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6759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8" y="6583363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24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4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1" y="864157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7"/>
            <a:ext cx="958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TODO List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만들기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Component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구성하기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제목 3"/>
          <p:cNvSpPr txBox="1">
            <a:spLocks/>
          </p:cNvSpPr>
          <p:nvPr/>
        </p:nvSpPr>
        <p:spPr bwMode="auto">
          <a:xfrm>
            <a:off x="467544" y="1605880"/>
            <a:ext cx="8280920" cy="4919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</a:rPr>
              <a:t>a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rc-generator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로 필요한 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components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를 자동생성한다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200150" lvl="1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1600" b="1" dirty="0" err="1" smtClean="0">
                <a:latin typeface="나눔고딕" pitchFamily="50" charset="-127"/>
                <a:ea typeface="나눔고딕" pitchFamily="50" charset="-127"/>
              </a:rPr>
              <a:t>yo</a:t>
            </a: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1600" b="1" dirty="0" err="1" smtClean="0">
                <a:latin typeface="나눔고딕" pitchFamily="50" charset="-127"/>
                <a:ea typeface="나눔고딕" pitchFamily="50" charset="-127"/>
              </a:rPr>
              <a:t>arc:component</a:t>
            </a:r>
            <a:endParaRPr kumimoji="0" lang="en-US" altLang="ko-KR" sz="1600" b="1" dirty="0" smtClean="0">
              <a:latin typeface="나눔고딕" pitchFamily="50" charset="-127"/>
              <a:ea typeface="나눔고딕" pitchFamily="50" charset="-127"/>
            </a:endParaRPr>
          </a:p>
          <a:p>
            <a:pPr marL="1200150" lvl="1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1600" b="1" dirty="0" err="1" smtClean="0">
                <a:latin typeface="나눔고딕" pitchFamily="50" charset="-127"/>
                <a:ea typeface="나눔고딕" pitchFamily="50" charset="-127"/>
              </a:rPr>
              <a:t>src</a:t>
            </a:r>
            <a:r>
              <a:rPr kumimoji="0" lang="ko-KR" altLang="en-US" sz="1600" b="1" dirty="0" smtClean="0">
                <a:latin typeface="나눔고딕" pitchFamily="50" charset="-127"/>
                <a:ea typeface="나눔고딕" pitchFamily="50" charset="-127"/>
              </a:rPr>
              <a:t>디렉토리 바깥에서 해야함</a:t>
            </a: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!</a:t>
            </a:r>
            <a:endParaRPr kumimoji="0"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1600" b="1" dirty="0" smtClean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여기서 필요한 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components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들은 앞에서 요약한 것 처럼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,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1600" b="1" dirty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ko-KR" altLang="en-US" sz="16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</a:rPr>
              <a:t>TODO</a:t>
            </a:r>
            <a:r>
              <a:rPr kumimoji="0" lang="ko-KR" altLang="en-US" sz="2000" b="1" dirty="0">
                <a:latin typeface="나눔고딕" pitchFamily="50" charset="-127"/>
                <a:ea typeface="나눔고딕" pitchFamily="50" charset="-127"/>
              </a:rPr>
              <a:t>를 추가하는 부분</a:t>
            </a: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kumimoji="0" lang="en-US" altLang="ko-KR" sz="2000" b="1" dirty="0" err="1">
                <a:latin typeface="나눔고딕" pitchFamily="50" charset="-127"/>
                <a:ea typeface="나눔고딕" pitchFamily="50" charset="-127"/>
              </a:rPr>
              <a:t>AddTodo</a:t>
            </a: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</a:rPr>
              <a:t>, Molecule)</a:t>
            </a:r>
          </a:p>
          <a:p>
            <a:pPr marL="1200150" lvl="1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1600" b="1" dirty="0">
                <a:latin typeface="나눔고딕" pitchFamily="50" charset="-127"/>
                <a:ea typeface="나눔고딕" pitchFamily="50" charset="-127"/>
              </a:rPr>
              <a:t>TODO</a:t>
            </a:r>
            <a:r>
              <a:rPr kumimoji="0" lang="ko-KR" altLang="en-US" sz="1600" b="1" dirty="0">
                <a:latin typeface="나눔고딕" pitchFamily="50" charset="-127"/>
                <a:ea typeface="나눔고딕" pitchFamily="50" charset="-127"/>
              </a:rPr>
              <a:t>의 </a:t>
            </a:r>
            <a:r>
              <a:rPr kumimoji="0" lang="en-US" altLang="ko-KR" sz="1600" b="1" dirty="0">
                <a:latin typeface="나눔고딕" pitchFamily="50" charset="-127"/>
                <a:ea typeface="나눔고딕" pitchFamily="50" charset="-127"/>
              </a:rPr>
              <a:t>context</a:t>
            </a:r>
            <a:r>
              <a:rPr kumimoji="0" lang="ko-KR" altLang="en-US" sz="1600" b="1" dirty="0">
                <a:latin typeface="나눔고딕" pitchFamily="50" charset="-127"/>
                <a:ea typeface="나눔고딕" pitchFamily="50" charset="-127"/>
              </a:rPr>
              <a:t>를 입력하는 부분</a:t>
            </a:r>
            <a:r>
              <a:rPr kumimoji="0" lang="en-US" altLang="ko-KR" sz="1600" b="1" dirty="0">
                <a:latin typeface="나눔고딕" pitchFamily="50" charset="-127"/>
                <a:ea typeface="나눔고딕" pitchFamily="50" charset="-127"/>
              </a:rPr>
              <a:t>(Atom)</a:t>
            </a:r>
          </a:p>
          <a:p>
            <a:pPr marL="1200150" lvl="1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ko-KR" altLang="en-US" sz="1600" b="1" dirty="0">
                <a:latin typeface="나눔고딕" pitchFamily="50" charset="-127"/>
                <a:ea typeface="나눔고딕" pitchFamily="50" charset="-127"/>
              </a:rPr>
              <a:t>입력버튼</a:t>
            </a:r>
            <a:r>
              <a:rPr kumimoji="0" lang="en-US" altLang="ko-KR" sz="1600" b="1" dirty="0">
                <a:latin typeface="나눔고딕" pitchFamily="50" charset="-127"/>
                <a:ea typeface="나눔고딕" pitchFamily="50" charset="-127"/>
              </a:rPr>
              <a:t>(Atom)</a:t>
            </a:r>
            <a:endParaRPr kumimoji="0"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</a:rPr>
              <a:t>TODO</a:t>
            </a:r>
            <a:r>
              <a:rPr kumimoji="0" lang="ko-KR" altLang="en-US" sz="2000" b="1" dirty="0">
                <a:latin typeface="나눔고딕" pitchFamily="50" charset="-127"/>
                <a:ea typeface="나눔고딕" pitchFamily="50" charset="-127"/>
              </a:rPr>
              <a:t>를 보여주는 부분</a:t>
            </a: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kumimoji="0" lang="en-US" altLang="ko-KR" sz="2000" b="1" dirty="0" err="1">
                <a:latin typeface="나눔고딕" pitchFamily="50" charset="-127"/>
                <a:ea typeface="나눔고딕" pitchFamily="50" charset="-127"/>
              </a:rPr>
              <a:t>TodoList</a:t>
            </a: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</a:rPr>
              <a:t>, Molecule)</a:t>
            </a:r>
          </a:p>
          <a:p>
            <a:pPr marL="1200150" lvl="1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ko-KR" altLang="en-US" sz="1600" b="1" dirty="0">
                <a:latin typeface="나눔고딕" pitchFamily="50" charset="-127"/>
                <a:ea typeface="나눔고딕" pitchFamily="50" charset="-127"/>
              </a:rPr>
              <a:t>하나의 </a:t>
            </a:r>
            <a:r>
              <a:rPr kumimoji="0" lang="en-US" altLang="ko-KR" sz="1600" b="1" dirty="0">
                <a:latin typeface="나눔고딕" pitchFamily="50" charset="-127"/>
                <a:ea typeface="나눔고딕" pitchFamily="50" charset="-127"/>
              </a:rPr>
              <a:t>TODO</a:t>
            </a:r>
            <a:r>
              <a:rPr kumimoji="0" lang="ko-KR" altLang="en-US" sz="1600" b="1" dirty="0">
                <a:latin typeface="나눔고딕" pitchFamily="50" charset="-127"/>
                <a:ea typeface="나눔고딕" pitchFamily="50" charset="-127"/>
              </a:rPr>
              <a:t>를 보여주는 부분</a:t>
            </a:r>
            <a:r>
              <a:rPr kumimoji="0" lang="en-US" altLang="ko-KR" sz="1600" b="1" dirty="0">
                <a:latin typeface="나눔고딕" pitchFamily="50" charset="-127"/>
                <a:ea typeface="나눔고딕" pitchFamily="50" charset="-127"/>
              </a:rPr>
              <a:t>(Atom)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1118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8" y="6583363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25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4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1" y="864157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7"/>
            <a:ext cx="958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TODO List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만들기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Component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구성하기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제목 3"/>
          <p:cNvSpPr txBox="1">
            <a:spLocks/>
          </p:cNvSpPr>
          <p:nvPr/>
        </p:nvSpPr>
        <p:spPr bwMode="auto">
          <a:xfrm>
            <a:off x="467544" y="1605880"/>
            <a:ext cx="8280920" cy="4919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</a:rPr>
              <a:t>a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rc-generator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로 필요한 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components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를 자동생성한다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200150" lvl="1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1600" b="1" dirty="0" err="1" smtClean="0">
                <a:latin typeface="나눔고딕" pitchFamily="50" charset="-127"/>
                <a:ea typeface="나눔고딕" pitchFamily="50" charset="-127"/>
              </a:rPr>
              <a:t>yo</a:t>
            </a: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1600" b="1" dirty="0" err="1" smtClean="0">
                <a:latin typeface="나눔고딕" pitchFamily="50" charset="-127"/>
                <a:ea typeface="나눔고딕" pitchFamily="50" charset="-127"/>
              </a:rPr>
              <a:t>arc:component</a:t>
            </a:r>
            <a:endParaRPr kumimoji="0" lang="en-US" altLang="ko-KR" sz="1600" b="1" dirty="0" smtClean="0">
              <a:latin typeface="나눔고딕" pitchFamily="50" charset="-127"/>
              <a:ea typeface="나눔고딕" pitchFamily="50" charset="-127"/>
            </a:endParaRPr>
          </a:p>
          <a:p>
            <a:pPr marL="1200150" lvl="1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1600" b="1" dirty="0" err="1">
                <a:latin typeface="나눔고딕" pitchFamily="50" charset="-127"/>
                <a:ea typeface="나눔고딕" pitchFamily="50" charset="-127"/>
              </a:rPr>
              <a:t>src</a:t>
            </a:r>
            <a:r>
              <a:rPr kumimoji="0" lang="ko-KR" altLang="en-US" sz="1600" b="1" dirty="0">
                <a:latin typeface="나눔고딕" pitchFamily="50" charset="-127"/>
                <a:ea typeface="나눔고딕" pitchFamily="50" charset="-127"/>
              </a:rPr>
              <a:t>디렉토리 바깥에서 해야함</a:t>
            </a:r>
            <a:r>
              <a:rPr kumimoji="0" lang="en-US" altLang="ko-KR" sz="1600" b="1" dirty="0">
                <a:latin typeface="나눔고딕" pitchFamily="50" charset="-127"/>
                <a:ea typeface="나눔고딕" pitchFamily="50" charset="-127"/>
              </a:rPr>
              <a:t>!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1600" b="1" dirty="0" smtClean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여기서 필요한 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components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들은 앞에서 요약한 것 처럼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,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1600" b="1" dirty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ko-KR" altLang="en-US" sz="16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2000" b="1" dirty="0" err="1" smtClean="0">
                <a:latin typeface="나눔고딕" pitchFamily="50" charset="-127"/>
                <a:ea typeface="나눔고딕" pitchFamily="50" charset="-127"/>
              </a:rPr>
              <a:t>AddTodo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(Molecule)</a:t>
            </a:r>
          </a:p>
          <a:p>
            <a:pPr marL="1200150" lvl="1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Input(Atom)</a:t>
            </a:r>
          </a:p>
          <a:p>
            <a:pPr marL="1200150" lvl="1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Button(Atom</a:t>
            </a:r>
            <a:r>
              <a:rPr kumimoji="0" lang="en-US" altLang="ko-KR" sz="1600" b="1" dirty="0">
                <a:latin typeface="나눔고딕" pitchFamily="50" charset="-127"/>
                <a:ea typeface="나눔고딕" pitchFamily="50" charset="-127"/>
              </a:rPr>
              <a:t>)</a:t>
            </a:r>
            <a:endParaRPr kumimoji="0"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2000" b="1" dirty="0" err="1" smtClean="0">
                <a:latin typeface="나눔고딕" pitchFamily="50" charset="-127"/>
                <a:ea typeface="나눔고딕" pitchFamily="50" charset="-127"/>
              </a:rPr>
              <a:t>TodoList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(Molecule</a:t>
            </a: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marL="1200150" lvl="1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1600" b="1" dirty="0" err="1" smtClean="0">
                <a:latin typeface="나눔고딕" pitchFamily="50" charset="-127"/>
                <a:ea typeface="나눔고딕" pitchFamily="50" charset="-127"/>
              </a:rPr>
              <a:t>Todo</a:t>
            </a: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(Atom</a:t>
            </a:r>
            <a:r>
              <a:rPr kumimoji="0" lang="en-US" altLang="ko-KR" sz="1600" b="1" dirty="0"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8047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8" y="6583363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26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4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1" y="864157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7"/>
            <a:ext cx="958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TODO List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만들기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Component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구성하기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제목 3"/>
          <p:cNvSpPr txBox="1">
            <a:spLocks/>
          </p:cNvSpPr>
          <p:nvPr/>
        </p:nvSpPr>
        <p:spPr bwMode="auto">
          <a:xfrm>
            <a:off x="467544" y="1605880"/>
            <a:ext cx="8280920" cy="4919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자동생성 명령어 요약</a:t>
            </a:r>
            <a:endParaRPr kumimoji="0"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  <a:p>
            <a:pPr marL="1200150" lvl="1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1600" b="1" dirty="0" err="1">
                <a:latin typeface="나눔고딕" pitchFamily="50" charset="-127"/>
                <a:ea typeface="나눔고딕" pitchFamily="50" charset="-127"/>
              </a:rPr>
              <a:t>yo</a:t>
            </a:r>
            <a:r>
              <a:rPr kumimoji="0" lang="en-US" altLang="ko-KR" sz="16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1600" b="1" dirty="0" err="1" smtClean="0">
                <a:latin typeface="나눔고딕" pitchFamily="50" charset="-127"/>
                <a:ea typeface="나눔고딕" pitchFamily="50" charset="-127"/>
              </a:rPr>
              <a:t>arc:component</a:t>
            </a: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 #Atom, Button, Enter</a:t>
            </a:r>
            <a:b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</a:br>
            <a:r>
              <a:rPr kumimoji="0" lang="en-US" altLang="ko-KR" sz="1600" b="1" dirty="0" err="1" smtClean="0">
                <a:latin typeface="나눔고딕" pitchFamily="50" charset="-127"/>
                <a:ea typeface="나눔고딕" pitchFamily="50" charset="-127"/>
              </a:rPr>
              <a:t>yo</a:t>
            </a: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1600" b="1" dirty="0" err="1" smtClean="0">
                <a:latin typeface="나눔고딕" pitchFamily="50" charset="-127"/>
                <a:ea typeface="나눔고딕" pitchFamily="50" charset="-127"/>
              </a:rPr>
              <a:t>arc:component</a:t>
            </a:r>
            <a:r>
              <a:rPr kumimoji="0" lang="ko-KR" altLang="en-US" sz="16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#Atom, </a:t>
            </a:r>
            <a:r>
              <a:rPr kumimoji="0" lang="en-US" altLang="ko-KR" sz="1600" b="1" dirty="0" err="1" smtClean="0">
                <a:latin typeface="나눔고딕" pitchFamily="50" charset="-127"/>
                <a:ea typeface="나눔고딕" pitchFamily="50" charset="-127"/>
              </a:rPr>
              <a:t>Todo</a:t>
            </a: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, Enter</a:t>
            </a:r>
            <a:b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</a:br>
            <a:r>
              <a:rPr kumimoji="0" lang="en-US" altLang="ko-KR" sz="1600" b="1" dirty="0" err="1" smtClean="0">
                <a:latin typeface="나눔고딕" pitchFamily="50" charset="-127"/>
                <a:ea typeface="나눔고딕" pitchFamily="50" charset="-127"/>
              </a:rPr>
              <a:t>yo</a:t>
            </a: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1600" b="1" dirty="0" err="1" smtClean="0">
                <a:latin typeface="나눔고딕" pitchFamily="50" charset="-127"/>
                <a:ea typeface="나눔고딕" pitchFamily="50" charset="-127"/>
              </a:rPr>
              <a:t>arc:component</a:t>
            </a: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 #Molecule, </a:t>
            </a:r>
            <a:r>
              <a:rPr kumimoji="0" lang="en-US" altLang="ko-KR" sz="1600" b="1" dirty="0" err="1" smtClean="0">
                <a:latin typeface="나눔고딕" pitchFamily="50" charset="-127"/>
                <a:ea typeface="나눔고딕" pitchFamily="50" charset="-127"/>
              </a:rPr>
              <a:t>TodoList</a:t>
            </a: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, Enter</a:t>
            </a:r>
            <a:r>
              <a:rPr kumimoji="0" lang="en-US" altLang="ko-KR" sz="1600" b="1" dirty="0">
                <a:latin typeface="나눔고딕" pitchFamily="50" charset="-127"/>
                <a:ea typeface="나눔고딕" pitchFamily="50" charset="-127"/>
              </a:rPr>
              <a:t/>
            </a:r>
            <a:br>
              <a:rPr kumimoji="0" lang="en-US" altLang="ko-KR" sz="1600" b="1" dirty="0">
                <a:latin typeface="나눔고딕" pitchFamily="50" charset="-127"/>
                <a:ea typeface="나눔고딕" pitchFamily="50" charset="-127"/>
              </a:rPr>
            </a:br>
            <a:r>
              <a:rPr kumimoji="0" lang="en-US" altLang="ko-KR" sz="1600" b="1" dirty="0" err="1">
                <a:latin typeface="나눔고딕" pitchFamily="50" charset="-127"/>
                <a:ea typeface="나눔고딕" pitchFamily="50" charset="-127"/>
              </a:rPr>
              <a:t>yo</a:t>
            </a:r>
            <a:r>
              <a:rPr kumimoji="0" lang="en-US" altLang="ko-KR" sz="16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1600" b="1" dirty="0" err="1" smtClean="0">
                <a:latin typeface="나눔고딕" pitchFamily="50" charset="-127"/>
                <a:ea typeface="나눔고딕" pitchFamily="50" charset="-127"/>
              </a:rPr>
              <a:t>arc:component</a:t>
            </a: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 #Molecule, </a:t>
            </a:r>
            <a:r>
              <a:rPr kumimoji="0" lang="en-US" altLang="ko-KR" sz="1600" b="1" dirty="0" err="1" smtClean="0">
                <a:latin typeface="나눔고딕" pitchFamily="50" charset="-127"/>
                <a:ea typeface="나눔고딕" pitchFamily="50" charset="-127"/>
              </a:rPr>
              <a:t>AddTodo</a:t>
            </a: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, Enter</a:t>
            </a:r>
            <a:endParaRPr kumimoji="0" lang="en-US" altLang="ko-KR" sz="1600" b="1" dirty="0">
              <a:latin typeface="나눔고딕" pitchFamily="50" charset="-127"/>
              <a:ea typeface="나눔고딕" pitchFamily="50" charset="-127"/>
            </a:endParaRPr>
          </a:p>
          <a:p>
            <a:pPr marL="1200150" lvl="1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1600" b="1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78290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8" y="6583363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27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4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1" y="864157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7"/>
            <a:ext cx="958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TODO List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만들기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Component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구성하기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제목 3"/>
          <p:cNvSpPr txBox="1">
            <a:spLocks/>
          </p:cNvSpPr>
          <p:nvPr/>
        </p:nvSpPr>
        <p:spPr bwMode="auto">
          <a:xfrm>
            <a:off x="467544" y="1605880"/>
            <a:ext cx="8280920" cy="4919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위에 언급한 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Components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들 중에 완벽하게 자동생성되지 않은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부분을 채워넣는다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200150" lvl="1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1600" b="1" dirty="0" err="1" smtClean="0">
                <a:latin typeface="나눔고딕" pitchFamily="50" charset="-127"/>
                <a:ea typeface="나눔고딕" pitchFamily="50" charset="-127"/>
              </a:rPr>
              <a:t>Todo</a:t>
            </a:r>
            <a:endParaRPr kumimoji="0" lang="en-US" altLang="ko-KR" sz="1600" b="1" dirty="0" smtClean="0">
              <a:latin typeface="나눔고딕" pitchFamily="50" charset="-127"/>
              <a:ea typeface="나눔고딕" pitchFamily="50" charset="-127"/>
            </a:endParaRPr>
          </a:p>
          <a:p>
            <a:pPr marL="1200150" lvl="1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1600" b="1" dirty="0" err="1" smtClean="0">
                <a:latin typeface="나눔고딕" pitchFamily="50" charset="-127"/>
                <a:ea typeface="나눔고딕" pitchFamily="50" charset="-127"/>
              </a:rPr>
              <a:t>AddTodo</a:t>
            </a:r>
            <a:endParaRPr kumimoji="0" lang="en-US" altLang="ko-KR" sz="1600" b="1" dirty="0" smtClean="0">
              <a:latin typeface="나눔고딕" pitchFamily="50" charset="-127"/>
              <a:ea typeface="나눔고딕" pitchFamily="50" charset="-127"/>
            </a:endParaRPr>
          </a:p>
          <a:p>
            <a:pPr marL="1200150" lvl="1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1600" b="1" dirty="0" err="1" smtClean="0">
                <a:latin typeface="나눔고딕" pitchFamily="50" charset="-127"/>
                <a:ea typeface="나눔고딕" pitchFamily="50" charset="-127"/>
              </a:rPr>
              <a:t>TodoList</a:t>
            </a:r>
            <a:endParaRPr kumimoji="0" lang="en-US" altLang="ko-KR" sz="1600" b="1" dirty="0" smtClean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2535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8" y="6583363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28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4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1" y="864157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7"/>
            <a:ext cx="958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TODO List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만들기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Component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구성하기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8" y="1690058"/>
            <a:ext cx="5613400" cy="40767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619" y="1702559"/>
            <a:ext cx="4318000" cy="19431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0678" y="1283252"/>
            <a:ext cx="38347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/>
              <a:t>src/components/atoms/Todo/index.js</a:t>
            </a:r>
          </a:p>
        </p:txBody>
      </p:sp>
    </p:spTree>
    <p:extLst>
      <p:ext uri="{BB962C8B-B14F-4D97-AF65-F5344CB8AC3E}">
        <p14:creationId xmlns:p14="http://schemas.microsoft.com/office/powerpoint/2010/main" val="17550141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8" y="6583363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29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4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1" y="864157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7"/>
            <a:ext cx="958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TODO List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만들기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Component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구성하기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678" y="1283252"/>
            <a:ext cx="46025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err="1"/>
              <a:t>src</a:t>
            </a:r>
            <a:r>
              <a:rPr lang="en-US" altLang="ko-KR" sz="1600" b="1" dirty="0"/>
              <a:t>/components/molecules/</a:t>
            </a:r>
            <a:r>
              <a:rPr lang="en-US" altLang="ko-KR" sz="1600" b="1" dirty="0" err="1"/>
              <a:t>AddTodo</a:t>
            </a:r>
            <a:r>
              <a:rPr lang="en-US" altLang="ko-KR" sz="1600" b="1" dirty="0"/>
              <a:t>/</a:t>
            </a:r>
            <a:r>
              <a:rPr lang="en-US" altLang="ko-KR" sz="1600" b="1" dirty="0" err="1"/>
              <a:t>index.js</a:t>
            </a:r>
            <a:endParaRPr lang="ko-KR" altLang="en-US" sz="16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8" y="1653819"/>
            <a:ext cx="6858000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801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8" y="6583363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3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4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1" y="864157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7"/>
            <a:ext cx="958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구조 소개 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1619672" y="4311093"/>
            <a:ext cx="1800200" cy="1800200"/>
            <a:chOff x="1619672" y="2996952"/>
            <a:chExt cx="1800200" cy="1800200"/>
          </a:xfrm>
        </p:grpSpPr>
        <p:sp>
          <p:nvSpPr>
            <p:cNvPr id="2" name="타원 1"/>
            <p:cNvSpPr/>
            <p:nvPr/>
          </p:nvSpPr>
          <p:spPr>
            <a:xfrm>
              <a:off x="1619672" y="2996952"/>
              <a:ext cx="1800200" cy="18002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" name="텍스트 상자 2"/>
            <p:cNvSpPr txBox="1"/>
            <p:nvPr/>
          </p:nvSpPr>
          <p:spPr>
            <a:xfrm>
              <a:off x="1860025" y="3712386"/>
              <a:ext cx="1319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State</a:t>
              </a:r>
              <a:endParaRPr kumimoji="1" lang="ko-KR" altLang="en-US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1569529" y="3221691"/>
            <a:ext cx="1900485" cy="1071405"/>
            <a:chOff x="1619672" y="1922239"/>
            <a:chExt cx="1900485" cy="1071405"/>
          </a:xfrm>
        </p:grpSpPr>
        <p:sp>
          <p:nvSpPr>
            <p:cNvPr id="4" name="U자형 화살표[U] 3"/>
            <p:cNvSpPr/>
            <p:nvPr/>
          </p:nvSpPr>
          <p:spPr>
            <a:xfrm>
              <a:off x="2186862" y="2417580"/>
              <a:ext cx="665820" cy="576064"/>
            </a:xfrm>
            <a:prstGeom prst="uturnArrow">
              <a:avLst>
                <a:gd name="adj1" fmla="val 25000"/>
                <a:gd name="adj2" fmla="val 25000"/>
                <a:gd name="adj3" fmla="val 25000"/>
                <a:gd name="adj4" fmla="val 4375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텍스트 상자 4"/>
            <p:cNvSpPr txBox="1"/>
            <p:nvPr/>
          </p:nvSpPr>
          <p:spPr>
            <a:xfrm>
              <a:off x="1619672" y="1922239"/>
              <a:ext cx="19004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mtClean="0"/>
                <a:t>Action/</a:t>
              </a:r>
              <a:r>
                <a:rPr lang="en-US" altLang="ko-KR" smtClean="0"/>
                <a:t>Reducer</a:t>
              </a:r>
              <a:endParaRPr kumimoji="1" lang="ko-KR" altLang="en-US" dirty="0"/>
            </a:p>
          </p:txBody>
        </p:sp>
      </p:grpSp>
      <p:sp>
        <p:nvSpPr>
          <p:cNvPr id="6" name="오른쪽 화살표[R] 5"/>
          <p:cNvSpPr/>
          <p:nvPr/>
        </p:nvSpPr>
        <p:spPr>
          <a:xfrm>
            <a:off x="3521609" y="5120942"/>
            <a:ext cx="1728192" cy="324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137" y="3392991"/>
            <a:ext cx="2540000" cy="2959100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3577604" y="925724"/>
            <a:ext cx="1800200" cy="1800200"/>
            <a:chOff x="3573411" y="982781"/>
            <a:chExt cx="1800200" cy="1800200"/>
          </a:xfrm>
        </p:grpSpPr>
        <p:sp>
          <p:nvSpPr>
            <p:cNvPr id="17" name="타원 16"/>
            <p:cNvSpPr/>
            <p:nvPr/>
          </p:nvSpPr>
          <p:spPr>
            <a:xfrm>
              <a:off x="3573411" y="982781"/>
              <a:ext cx="1800200" cy="18002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/>
                <a:t> </a:t>
              </a:r>
              <a:endParaRPr kumimoji="1" lang="ko-KR" altLang="en-US" dirty="0"/>
            </a:p>
          </p:txBody>
        </p:sp>
        <p:sp>
          <p:nvSpPr>
            <p:cNvPr id="18" name="텍스트 상자 17"/>
            <p:cNvSpPr txBox="1"/>
            <p:nvPr/>
          </p:nvSpPr>
          <p:spPr>
            <a:xfrm>
              <a:off x="3666960" y="1700808"/>
              <a:ext cx="16131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Redux-Saga</a:t>
              </a:r>
              <a:endParaRPr kumimoji="1" lang="ko-KR" altLang="en-US" dirty="0"/>
            </a:p>
          </p:txBody>
        </p:sp>
      </p:grpSp>
      <p:sp>
        <p:nvSpPr>
          <p:cNvPr id="23" name="텍스트 상자 22"/>
          <p:cNvSpPr txBox="1"/>
          <p:nvPr/>
        </p:nvSpPr>
        <p:spPr>
          <a:xfrm>
            <a:off x="2726749" y="2672773"/>
            <a:ext cx="1319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Observe</a:t>
            </a:r>
          </a:p>
        </p:txBody>
      </p:sp>
      <p:sp>
        <p:nvSpPr>
          <p:cNvPr id="24" name="오른쪽 화살표[R] 23"/>
          <p:cNvSpPr/>
          <p:nvPr/>
        </p:nvSpPr>
        <p:spPr>
          <a:xfrm rot="8429220">
            <a:off x="1943790" y="2437167"/>
            <a:ext cx="1728192" cy="324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923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8" y="6583363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30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4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1" y="864157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7"/>
            <a:ext cx="958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TODO List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만들기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Component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구성하기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678" y="1283252"/>
            <a:ext cx="46025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err="1"/>
              <a:t>src</a:t>
            </a:r>
            <a:r>
              <a:rPr lang="en-US" altLang="ko-KR" sz="1600" b="1" dirty="0"/>
              <a:t>/components/molecules/</a:t>
            </a:r>
            <a:r>
              <a:rPr lang="en-US" altLang="ko-KR" sz="1600" b="1" dirty="0" err="1"/>
              <a:t>AddTodo</a:t>
            </a:r>
            <a:r>
              <a:rPr lang="en-US" altLang="ko-KR" sz="1600" b="1" dirty="0"/>
              <a:t>/</a:t>
            </a:r>
            <a:r>
              <a:rPr lang="en-US" altLang="ko-KR" sz="1600" b="1" dirty="0" err="1"/>
              <a:t>index.js</a:t>
            </a:r>
            <a:endParaRPr lang="ko-KR" altLang="en-US" sz="16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74" y="1618293"/>
            <a:ext cx="7406699" cy="492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3513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8" y="6583363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31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4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1" y="864157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7"/>
            <a:ext cx="958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TODO List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만들기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Component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구성하기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678" y="1283252"/>
            <a:ext cx="46025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err="1"/>
              <a:t>src</a:t>
            </a:r>
            <a:r>
              <a:rPr lang="en-US" altLang="ko-KR" sz="1600" b="1" dirty="0"/>
              <a:t>/components/molecules/</a:t>
            </a:r>
            <a:r>
              <a:rPr lang="en-US" altLang="ko-KR" sz="1600" b="1" dirty="0" err="1"/>
              <a:t>AddTodo</a:t>
            </a:r>
            <a:r>
              <a:rPr lang="en-US" altLang="ko-KR" sz="1600" b="1" dirty="0"/>
              <a:t>/</a:t>
            </a:r>
            <a:r>
              <a:rPr lang="en-US" altLang="ko-KR" sz="1600" b="1" dirty="0" err="1"/>
              <a:t>index.js</a:t>
            </a:r>
            <a:endParaRPr lang="ko-KR" altLang="en-US" sz="16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8" y="1621806"/>
            <a:ext cx="6553200" cy="22606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8" y="3882405"/>
            <a:ext cx="6548119" cy="114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5521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8" y="6583363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32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4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1" y="864157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7"/>
            <a:ext cx="958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TODO List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만들기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Component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구성하기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678" y="1283252"/>
            <a:ext cx="45528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err="1" smtClean="0"/>
              <a:t>src</a:t>
            </a:r>
            <a:r>
              <a:rPr lang="en-US" altLang="ko-KR" sz="1600" b="1" dirty="0" smtClean="0"/>
              <a:t>/components/molecules/</a:t>
            </a:r>
            <a:r>
              <a:rPr lang="en-US" altLang="ko-KR" sz="1600" b="1" dirty="0" err="1" smtClean="0"/>
              <a:t>TodoList</a:t>
            </a:r>
            <a:r>
              <a:rPr lang="en-US" altLang="ko-KR" sz="1600" b="1" dirty="0" smtClean="0"/>
              <a:t>/</a:t>
            </a:r>
            <a:r>
              <a:rPr lang="en-US" altLang="ko-KR" sz="1600" b="1" dirty="0" err="1" smtClean="0"/>
              <a:t>index.js</a:t>
            </a:r>
            <a:endParaRPr lang="ko-KR" altLang="en-US" sz="16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8" y="1633435"/>
            <a:ext cx="4991100" cy="21336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519" y="3482014"/>
            <a:ext cx="64262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0450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8" y="6583363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33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4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1" y="864157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7"/>
            <a:ext cx="958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TODO List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만들기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Component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구성하기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678" y="1283252"/>
            <a:ext cx="45528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err="1" smtClean="0"/>
              <a:t>src</a:t>
            </a:r>
            <a:r>
              <a:rPr lang="en-US" altLang="ko-KR" sz="1600" b="1" dirty="0" smtClean="0"/>
              <a:t>/components/molecules/</a:t>
            </a:r>
            <a:r>
              <a:rPr lang="en-US" altLang="ko-KR" sz="1600" b="1" dirty="0" err="1" smtClean="0"/>
              <a:t>TodoList</a:t>
            </a:r>
            <a:r>
              <a:rPr lang="en-US" altLang="ko-KR" sz="1600" b="1" dirty="0" smtClean="0"/>
              <a:t>/</a:t>
            </a:r>
            <a:r>
              <a:rPr lang="en-US" altLang="ko-KR" sz="1600" b="1" dirty="0" err="1" smtClean="0"/>
              <a:t>index.js</a:t>
            </a:r>
            <a:endParaRPr lang="ko-KR" altLang="en-US" sz="16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9" y="1653818"/>
            <a:ext cx="6130067" cy="199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4946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8" y="6583363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34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4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1" y="864157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7"/>
            <a:ext cx="958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TODO List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만들기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Component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구성하기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제목 3"/>
          <p:cNvSpPr txBox="1">
            <a:spLocks/>
          </p:cNvSpPr>
          <p:nvPr/>
        </p:nvSpPr>
        <p:spPr bwMode="auto">
          <a:xfrm>
            <a:off x="467544" y="1605880"/>
            <a:ext cx="8280920" cy="4919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위에 언급한 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Components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들 중에 완벽하게 자동생성되지 않은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부분을 채워넣는다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200150" lvl="1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1600" b="1" dirty="0" err="1" smtClean="0">
                <a:latin typeface="나눔고딕" pitchFamily="50" charset="-127"/>
                <a:ea typeface="나눔고딕" pitchFamily="50" charset="-127"/>
              </a:rPr>
              <a:t>Todo</a:t>
            </a:r>
            <a:endParaRPr kumimoji="0" lang="en-US" altLang="ko-KR" sz="1600" b="1" dirty="0" smtClean="0">
              <a:latin typeface="나눔고딕" pitchFamily="50" charset="-127"/>
              <a:ea typeface="나눔고딕" pitchFamily="50" charset="-127"/>
            </a:endParaRPr>
          </a:p>
          <a:p>
            <a:pPr marL="1200150" lvl="1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1600" b="1" dirty="0" err="1" smtClean="0">
                <a:latin typeface="나눔고딕" pitchFamily="50" charset="-127"/>
                <a:ea typeface="나눔고딕" pitchFamily="50" charset="-127"/>
              </a:rPr>
              <a:t>AddTodo</a:t>
            </a:r>
            <a:endParaRPr kumimoji="0" lang="en-US" altLang="ko-KR" sz="1600" b="1" dirty="0" smtClean="0">
              <a:latin typeface="나눔고딕" pitchFamily="50" charset="-127"/>
              <a:ea typeface="나눔고딕" pitchFamily="50" charset="-127"/>
            </a:endParaRPr>
          </a:p>
          <a:p>
            <a:pPr marL="1200150" lvl="1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1600" b="1" dirty="0" err="1" smtClean="0">
                <a:latin typeface="나눔고딕" pitchFamily="50" charset="-127"/>
                <a:ea typeface="나눔고딕" pitchFamily="50" charset="-127"/>
              </a:rPr>
              <a:t>TodoList</a:t>
            </a:r>
            <a:endParaRPr kumimoji="0" lang="en-US" altLang="ko-KR" sz="1600" b="1" dirty="0" smtClean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</a:rPr>
              <a:t>/</a:t>
            </a:r>
            <a:r>
              <a:rPr kumimoji="0" lang="en-US" altLang="ko-KR" sz="2000" b="1" dirty="0" err="1" smtClean="0">
                <a:latin typeface="나눔고딕" pitchFamily="50" charset="-127"/>
                <a:ea typeface="나눔고딕" pitchFamily="50" charset="-127"/>
              </a:rPr>
              <a:t>src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/components/pages/</a:t>
            </a:r>
            <a:r>
              <a:rPr kumimoji="0" lang="en-US" altLang="ko-KR" sz="2000" b="1" dirty="0" err="1" smtClean="0">
                <a:latin typeface="나눔고딕" pitchFamily="50" charset="-127"/>
                <a:ea typeface="나눔고딕" pitchFamily="50" charset="-127"/>
              </a:rPr>
              <a:t>HomePage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에 </a:t>
            </a:r>
            <a:r>
              <a:rPr kumimoji="0" lang="en-US" altLang="ko-KR" sz="2000" b="1" dirty="0" err="1" smtClean="0">
                <a:latin typeface="나눔고딕" pitchFamily="50" charset="-127"/>
                <a:ea typeface="나눔고딕" pitchFamily="50" charset="-127"/>
              </a:rPr>
              <a:t>AddTodo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와 </a:t>
            </a:r>
            <a:r>
              <a:rPr kumimoji="0" lang="en-US" altLang="ko-KR" sz="2000" b="1" dirty="0" err="1" smtClean="0">
                <a:latin typeface="나눔고딕" pitchFamily="50" charset="-127"/>
                <a:ea typeface="나눔고딕" pitchFamily="50" charset="-127"/>
              </a:rPr>
              <a:t>TodoList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를 등록한다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kumimoji="0" lang="en-US" altLang="ko-KR" sz="1600" b="1" dirty="0" smtClean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31647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8" y="6583363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35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4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1" y="864157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7"/>
            <a:ext cx="958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TODO List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만들기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Component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구성하기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74" y="1573720"/>
            <a:ext cx="7852376" cy="429795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63274" y="1141156"/>
            <a:ext cx="513286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/>
              <a:t>src/components/pages/HomePage/index.js</a:t>
            </a:r>
          </a:p>
        </p:txBody>
      </p:sp>
    </p:spTree>
    <p:extLst>
      <p:ext uri="{BB962C8B-B14F-4D97-AF65-F5344CB8AC3E}">
        <p14:creationId xmlns:p14="http://schemas.microsoft.com/office/powerpoint/2010/main" val="19110889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8" y="6583363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36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4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1" y="864157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7"/>
            <a:ext cx="958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TODO List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만들기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Component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구성하기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mr-IN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유의할 점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제목 3"/>
          <p:cNvSpPr txBox="1">
            <a:spLocks/>
          </p:cNvSpPr>
          <p:nvPr/>
        </p:nvSpPr>
        <p:spPr bwMode="auto">
          <a:xfrm>
            <a:off x="467544" y="1605880"/>
            <a:ext cx="8280920" cy="4919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2000" b="1" dirty="0" err="1" smtClean="0">
                <a:latin typeface="나눔고딕" pitchFamily="50" charset="-127"/>
                <a:ea typeface="나눔고딕" pitchFamily="50" charset="-127"/>
              </a:rPr>
              <a:t>AddTodo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에서는 제출 버튼을 누르면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,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Input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에 쓰여진 내용으로 </a:t>
            </a:r>
            <a:r>
              <a:rPr kumimoji="0" lang="en-US" altLang="ko-KR" sz="2000" b="1" dirty="0" err="1" smtClean="0">
                <a:latin typeface="나눔고딕" pitchFamily="50" charset="-127"/>
                <a:ea typeface="나눔고딕" pitchFamily="50" charset="-127"/>
              </a:rPr>
              <a:t>Todo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를 만들어서 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State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에 추가하는 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Action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이 일어나야 함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.(ADD_TODO)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2000" b="1" dirty="0" err="1" smtClean="0">
                <a:latin typeface="나눔고딕" pitchFamily="50" charset="-127"/>
                <a:ea typeface="나눔고딕" pitchFamily="50" charset="-127"/>
              </a:rPr>
              <a:t>TodoList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는 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State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에서 </a:t>
            </a:r>
            <a:r>
              <a:rPr kumimoji="0" lang="en-US" altLang="ko-KR" sz="2000" b="1" dirty="0" err="1" smtClean="0">
                <a:latin typeface="나눔고딕" pitchFamily="50" charset="-127"/>
                <a:ea typeface="나눔고딕" pitchFamily="50" charset="-127"/>
              </a:rPr>
              <a:t>Todo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들의 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list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를 받아와서 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TODO list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를 그려줌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kumimoji="0" lang="en-US" altLang="ko-KR" sz="2000" b="1" dirty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2000" b="1" dirty="0" err="1" smtClean="0">
                <a:latin typeface="나눔고딕" pitchFamily="50" charset="-127"/>
                <a:ea typeface="나눔고딕" pitchFamily="50" charset="-127"/>
              </a:rPr>
              <a:t>TodoList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에서는 </a:t>
            </a:r>
            <a:r>
              <a:rPr kumimoji="0" lang="en-US" altLang="ko-KR" sz="2000" b="1" dirty="0" err="1" smtClean="0">
                <a:latin typeface="나눔고딕" pitchFamily="50" charset="-127"/>
                <a:ea typeface="나눔고딕" pitchFamily="50" charset="-127"/>
              </a:rPr>
              <a:t>TodoList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를 구성하는 </a:t>
            </a:r>
            <a:r>
              <a:rPr kumimoji="0" lang="en-US" altLang="ko-KR" sz="2000" b="1" dirty="0" err="1" smtClean="0">
                <a:latin typeface="나눔고딕" pitchFamily="50" charset="-127"/>
                <a:ea typeface="나눔고딕" pitchFamily="50" charset="-127"/>
              </a:rPr>
              <a:t>Todo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를 누르면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,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 그 </a:t>
            </a:r>
            <a:r>
              <a:rPr kumimoji="0" lang="en-US" altLang="ko-KR" sz="2000" b="1" dirty="0" err="1" smtClean="0">
                <a:latin typeface="나눔고딕" pitchFamily="50" charset="-127"/>
                <a:ea typeface="나눔고딕" pitchFamily="50" charset="-127"/>
              </a:rPr>
              <a:t>Todo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의 진행사항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(done)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이 변경되는 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Action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이 일어나야 함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.(TOGGLE_TODO)</a:t>
            </a:r>
          </a:p>
        </p:txBody>
      </p:sp>
    </p:spTree>
    <p:extLst>
      <p:ext uri="{BB962C8B-B14F-4D97-AF65-F5344CB8AC3E}">
        <p14:creationId xmlns:p14="http://schemas.microsoft.com/office/powerpoint/2010/main" val="19104524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8" y="6583363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37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4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1" y="864157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7"/>
            <a:ext cx="958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TODO List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만들기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Store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와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Component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연결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제목 3"/>
          <p:cNvSpPr txBox="1">
            <a:spLocks/>
          </p:cNvSpPr>
          <p:nvPr/>
        </p:nvSpPr>
        <p:spPr bwMode="auto">
          <a:xfrm>
            <a:off x="467544" y="1605880"/>
            <a:ext cx="8280920" cy="4919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2000" b="1" dirty="0" err="1" smtClean="0">
                <a:latin typeface="나눔고딕" pitchFamily="50" charset="-127"/>
                <a:ea typeface="나눔고딕" pitchFamily="50" charset="-127"/>
              </a:rPr>
              <a:t>src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/containers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에 들어감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kumimoji="0" lang="en-US" altLang="ko-KR" sz="2000" b="1" dirty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Connect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함수를 통해서 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component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가 필요로 하는 내용을 전송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200150" lvl="1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1600" b="1" dirty="0" err="1" smtClean="0">
                <a:latin typeface="나눔고딕" pitchFamily="50" charset="-127"/>
                <a:ea typeface="나눔고딕" pitchFamily="50" charset="-127"/>
              </a:rPr>
              <a:t>mapStateToProps</a:t>
            </a:r>
            <a:r>
              <a:rPr kumimoji="0" lang="ko-KR" altLang="en-US" sz="16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:</a:t>
            </a:r>
            <a:r>
              <a:rPr kumimoji="0" lang="ko-KR" altLang="en-US" sz="16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State</a:t>
            </a:r>
            <a:r>
              <a:rPr kumimoji="0" lang="ko-KR" altLang="en-US" sz="1600" b="1" dirty="0" smtClean="0">
                <a:latin typeface="나눔고딕" pitchFamily="50" charset="-127"/>
                <a:ea typeface="나눔고딕" pitchFamily="50" charset="-127"/>
              </a:rPr>
              <a:t>의 정보를 뽑아내는 함수</a:t>
            </a: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200150" lvl="1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1600" b="1" dirty="0" err="1" smtClean="0">
                <a:latin typeface="나눔고딕" pitchFamily="50" charset="-127"/>
                <a:ea typeface="나눔고딕" pitchFamily="50" charset="-127"/>
              </a:rPr>
              <a:t>mapDispatchToProps</a:t>
            </a:r>
            <a:r>
              <a:rPr kumimoji="0" lang="ko-KR" altLang="en-US" sz="16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:</a:t>
            </a:r>
            <a:r>
              <a:rPr kumimoji="0" lang="ko-KR" altLang="en-US" sz="16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component</a:t>
            </a:r>
            <a:r>
              <a:rPr kumimoji="0" lang="ko-KR" altLang="en-US" sz="1600" b="1" dirty="0" smtClean="0">
                <a:latin typeface="나눔고딕" pitchFamily="50" charset="-127"/>
                <a:ea typeface="나눔고딕" pitchFamily="50" charset="-127"/>
              </a:rPr>
              <a:t>가 일으키는 </a:t>
            </a: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action</a:t>
            </a:r>
            <a:r>
              <a:rPr kumimoji="0" lang="ko-KR" altLang="en-US" sz="1600" b="1" dirty="0" smtClean="0">
                <a:latin typeface="나눔고딕" pitchFamily="50" charset="-127"/>
                <a:ea typeface="나눔고딕" pitchFamily="50" charset="-127"/>
              </a:rPr>
              <a:t>을 </a:t>
            </a: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dispatch</a:t>
            </a:r>
            <a:r>
              <a:rPr kumimoji="0" lang="ko-KR" altLang="en-US" sz="1600" b="1" dirty="0" smtClean="0">
                <a:latin typeface="나눔고딕" pitchFamily="50" charset="-127"/>
                <a:ea typeface="나눔고딕" pitchFamily="50" charset="-127"/>
              </a:rPr>
              <a:t>시키는 함수</a:t>
            </a: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kumimoji="0" lang="en-US" altLang="ko-KR" sz="2000" b="1" dirty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앞에서 만든 </a:t>
            </a:r>
            <a:r>
              <a:rPr kumimoji="0" lang="en-US" altLang="ko-KR" sz="2000" b="1" dirty="0" err="1" smtClean="0">
                <a:latin typeface="나눔고딕" pitchFamily="50" charset="-127"/>
                <a:ea typeface="나눔고딕" pitchFamily="50" charset="-127"/>
              </a:rPr>
              <a:t>AddTodo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와 </a:t>
            </a:r>
            <a:r>
              <a:rPr kumimoji="0" lang="en-US" altLang="ko-KR" sz="2000" b="1" dirty="0" err="1" smtClean="0">
                <a:latin typeface="나눔고딕" pitchFamily="50" charset="-127"/>
                <a:ea typeface="나눔고딕" pitchFamily="50" charset="-127"/>
              </a:rPr>
              <a:t>TodoList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는 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Store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에서 정보를 가져오기도 하며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,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Store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에 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Action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을 보내서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(dispatch) State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를 변경시키기도 한다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일단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,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2000" b="1" dirty="0" err="1" smtClean="0">
                <a:latin typeface="나눔고딕" pitchFamily="50" charset="-127"/>
                <a:ea typeface="나눔고딕" pitchFamily="50" charset="-127"/>
              </a:rPr>
              <a:t>AddTodo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가 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Store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와 어떤 상호작용을 하는지 생각해보자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72277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8" y="6583363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38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4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1" y="864157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7"/>
            <a:ext cx="958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TODO List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만들기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Store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와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Component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연결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제목 3"/>
          <p:cNvSpPr txBox="1">
            <a:spLocks/>
          </p:cNvSpPr>
          <p:nvPr/>
        </p:nvSpPr>
        <p:spPr bwMode="auto">
          <a:xfrm>
            <a:off x="467544" y="1605880"/>
            <a:ext cx="8280920" cy="4919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2000" b="1" dirty="0" err="1" smtClean="0">
                <a:latin typeface="나눔고딕" pitchFamily="50" charset="-127"/>
                <a:ea typeface="나눔고딕" pitchFamily="50" charset="-127"/>
              </a:rPr>
              <a:t>src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/containers/</a:t>
            </a:r>
            <a:r>
              <a:rPr kumimoji="0" lang="en-US" altLang="ko-KR" sz="2000" b="1" dirty="0" err="1" smtClean="0">
                <a:latin typeface="나눔고딕" pitchFamily="50" charset="-127"/>
                <a:ea typeface="나눔고딕" pitchFamily="50" charset="-127"/>
              </a:rPr>
              <a:t>AddTodo.js</a:t>
            </a:r>
            <a:endParaRPr kumimoji="0" lang="en-US" altLang="ko-KR" sz="2000" b="1" dirty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2000" b="1" dirty="0" err="1" smtClean="0">
                <a:latin typeface="나눔고딕" pitchFamily="50" charset="-127"/>
                <a:ea typeface="나눔고딕" pitchFamily="50" charset="-127"/>
              </a:rPr>
              <a:t>AddTodo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는 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Input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부분에 쓰여져 있는 내용으로 새로운 </a:t>
            </a:r>
            <a:r>
              <a:rPr kumimoji="0" lang="en-US" altLang="ko-KR" sz="2000" b="1" dirty="0" err="1" smtClean="0">
                <a:latin typeface="나눔고딕" pitchFamily="50" charset="-127"/>
                <a:ea typeface="나눔고딕" pitchFamily="50" charset="-127"/>
              </a:rPr>
              <a:t>Todo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를 만들어서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 State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에 추가하는 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Action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을 일으킬 수 있어야 한다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200150" lvl="1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1600" b="1" dirty="0" err="1" smtClean="0">
                <a:latin typeface="나눔고딕" pitchFamily="50" charset="-127"/>
                <a:ea typeface="나눔고딕" pitchFamily="50" charset="-127"/>
              </a:rPr>
              <a:t>mapDispatchToProps</a:t>
            </a:r>
            <a:r>
              <a:rPr kumimoji="0" lang="ko-KR" altLang="en-US" sz="1600" b="1" dirty="0" smtClean="0">
                <a:latin typeface="나눔고딕" pitchFamily="50" charset="-127"/>
                <a:ea typeface="나눔고딕" pitchFamily="50" charset="-127"/>
              </a:rPr>
              <a:t>로 </a:t>
            </a: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ADD_TODO</a:t>
            </a:r>
            <a:r>
              <a:rPr kumimoji="0" lang="ko-KR" altLang="en-US" sz="1600" b="1" dirty="0" smtClean="0">
                <a:latin typeface="나눔고딕" pitchFamily="50" charset="-127"/>
                <a:ea typeface="나눔고딕" pitchFamily="50" charset="-127"/>
              </a:rPr>
              <a:t>를 </a:t>
            </a: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dispatch</a:t>
            </a:r>
            <a:r>
              <a:rPr kumimoji="0" lang="ko-KR" altLang="en-US" sz="1600" b="1" dirty="0" smtClean="0">
                <a:latin typeface="나눔고딕" pitchFamily="50" charset="-127"/>
                <a:ea typeface="나눔고딕" pitchFamily="50" charset="-127"/>
              </a:rPr>
              <a:t>시킬 수 있는 함수를 보낸다</a:t>
            </a: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.</a:t>
            </a:r>
            <a:r>
              <a:rPr kumimoji="0" lang="ko-KR" altLang="en-US" sz="16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endParaRPr kumimoji="0" lang="en-US" altLang="ko-KR" sz="1600" b="1" dirty="0" smtClean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90579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8" y="6583363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39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4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1" y="864157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7"/>
            <a:ext cx="958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TODO List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만들기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Store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와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Component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연결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8989" y="1042192"/>
            <a:ext cx="27542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/>
              <a:t>src/containers/AddTodo.js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8" y="1349554"/>
            <a:ext cx="7205618" cy="527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92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3"/>
          <p:cNvSpPr txBox="1">
            <a:spLocks/>
          </p:cNvSpPr>
          <p:nvPr/>
        </p:nvSpPr>
        <p:spPr bwMode="auto">
          <a:xfrm>
            <a:off x="449002" y="1628800"/>
            <a:ext cx="8280920" cy="4919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2000" b="1" dirty="0" smtClean="0">
                <a:latin typeface="Consolas" panose="020B0609020204030204" pitchFamily="49" charset="0"/>
                <a:ea typeface="나눔고딕" pitchFamily="50" charset="-127"/>
              </a:rPr>
              <a:t>“</a:t>
            </a:r>
            <a:r>
              <a:rPr kumimoji="0" lang="en-US" altLang="ko-KR" sz="2000" b="1" dirty="0" err="1" smtClean="0">
                <a:latin typeface="Consolas" panose="020B0609020204030204" pitchFamily="49" charset="0"/>
                <a:ea typeface="나눔고딕" pitchFamily="50" charset="-127"/>
              </a:rPr>
              <a:t>ARc</a:t>
            </a:r>
            <a:r>
              <a:rPr kumimoji="0" lang="en-US" altLang="ko-KR" sz="2000" b="1" dirty="0" smtClean="0">
                <a:latin typeface="Consolas" panose="020B0609020204030204" pitchFamily="49" charset="0"/>
                <a:ea typeface="나눔고딕" pitchFamily="50" charset="-127"/>
              </a:rPr>
              <a:t>”(Atomic React)</a:t>
            </a:r>
            <a:r>
              <a:rPr kumimoji="0" lang="ko-KR" altLang="en-US" sz="2000" b="1" dirty="0" smtClean="0">
                <a:latin typeface="Consolas" panose="020B0609020204030204" pitchFamily="49" charset="0"/>
                <a:ea typeface="나눔고딕" pitchFamily="50" charset="-127"/>
              </a:rPr>
              <a:t> 사용</a:t>
            </a:r>
            <a:endParaRPr kumimoji="0" lang="en-US" altLang="ko-KR" sz="2000" b="1" dirty="0">
              <a:latin typeface="Consolas" panose="020B0609020204030204" pitchFamily="49" charset="0"/>
              <a:ea typeface="나눔고딕" pitchFamily="50" charset="-127"/>
            </a:endParaRPr>
          </a:p>
          <a:p>
            <a:pPr marL="1200150" lvl="1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ko-KR" altLang="en-US" sz="1600" b="1" dirty="0" smtClean="0">
                <a:latin typeface="Consolas" panose="020B0609020204030204" pitchFamily="49" charset="0"/>
                <a:ea typeface="나눔고딕" pitchFamily="50" charset="-127"/>
              </a:rPr>
              <a:t>기본적인 설정 제공</a:t>
            </a:r>
            <a:endParaRPr kumimoji="0" lang="en-US" altLang="ko-KR" sz="1600" b="1" dirty="0" smtClean="0">
              <a:latin typeface="Consolas" panose="020B0609020204030204" pitchFamily="49" charset="0"/>
              <a:ea typeface="나눔고딕" pitchFamily="50" charset="-127"/>
            </a:endParaRPr>
          </a:p>
          <a:p>
            <a:pPr marL="1200150" lvl="1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1600" b="1" dirty="0" smtClean="0">
                <a:latin typeface="Consolas" panose="020B0609020204030204" pitchFamily="49" charset="0"/>
                <a:ea typeface="나눔고딕" pitchFamily="50" charset="-127"/>
              </a:rPr>
              <a:t>React</a:t>
            </a:r>
            <a:r>
              <a:rPr kumimoji="0" lang="ko-KR" altLang="en-US" sz="1600" b="1" dirty="0" smtClean="0">
                <a:latin typeface="Consolas" panose="020B0609020204030204" pitchFamily="49" charset="0"/>
                <a:ea typeface="나눔고딕" pitchFamily="50" charset="-127"/>
              </a:rPr>
              <a:t>의 </a:t>
            </a:r>
            <a:r>
              <a:rPr kumimoji="0" lang="en-US" altLang="ko-KR" sz="1600" b="1" dirty="0" smtClean="0">
                <a:latin typeface="Consolas" panose="020B0609020204030204" pitchFamily="49" charset="0"/>
                <a:ea typeface="나눔고딕" pitchFamily="50" charset="-127"/>
              </a:rPr>
              <a:t>component</a:t>
            </a:r>
            <a:r>
              <a:rPr kumimoji="0" lang="ko-KR" altLang="en-US" sz="1600" b="1" dirty="0" smtClean="0">
                <a:latin typeface="Consolas" panose="020B0609020204030204" pitchFamily="49" charset="0"/>
                <a:ea typeface="나눔고딕" pitchFamily="50" charset="-127"/>
              </a:rPr>
              <a:t>들을 여러 단계로 나눔</a:t>
            </a:r>
            <a:r>
              <a:rPr kumimoji="0" lang="en-US" altLang="ko-KR" sz="1600" b="1" dirty="0" smtClean="0">
                <a:latin typeface="Consolas" panose="020B0609020204030204" pitchFamily="49" charset="0"/>
                <a:ea typeface="나눔고딕" pitchFamily="50" charset="-127"/>
              </a:rPr>
              <a:t>.</a:t>
            </a:r>
            <a:br>
              <a:rPr kumimoji="0" lang="en-US" altLang="ko-KR" sz="1600" b="1" dirty="0" smtClean="0">
                <a:latin typeface="Consolas" panose="020B0609020204030204" pitchFamily="49" charset="0"/>
                <a:ea typeface="나눔고딕" pitchFamily="50" charset="-127"/>
              </a:rPr>
            </a:br>
            <a:r>
              <a:rPr kumimoji="0" lang="en-US" altLang="ko-KR" sz="1600" b="1" dirty="0" smtClean="0">
                <a:latin typeface="Consolas" panose="020B0609020204030204" pitchFamily="49" charset="0"/>
                <a:ea typeface="나눔고딕" pitchFamily="50" charset="-127"/>
              </a:rPr>
              <a:t>(ex. Atoms, Molecules, organism, page, template)</a:t>
            </a:r>
          </a:p>
          <a:p>
            <a:pPr marL="1200150" lvl="1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ko-KR" altLang="en-US" sz="1600" b="1" dirty="0" smtClean="0">
                <a:latin typeface="Consolas" panose="020B0609020204030204" pitchFamily="49" charset="0"/>
                <a:ea typeface="나눔고딕" pitchFamily="50" charset="-127"/>
              </a:rPr>
              <a:t>이전 단계의 </a:t>
            </a:r>
            <a:r>
              <a:rPr kumimoji="0" lang="en-US" altLang="ko-KR" sz="1600" b="1" dirty="0" smtClean="0">
                <a:latin typeface="Consolas" panose="020B0609020204030204" pitchFamily="49" charset="0"/>
                <a:ea typeface="나눔고딕" pitchFamily="50" charset="-127"/>
              </a:rPr>
              <a:t>component</a:t>
            </a:r>
            <a:r>
              <a:rPr kumimoji="0" lang="ko-KR" altLang="en-US" sz="1600" b="1" dirty="0" smtClean="0">
                <a:latin typeface="Consolas" panose="020B0609020204030204" pitchFamily="49" charset="0"/>
                <a:ea typeface="나눔고딕" pitchFamily="50" charset="-127"/>
              </a:rPr>
              <a:t>가 모여서 다음 단계의 </a:t>
            </a:r>
            <a:r>
              <a:rPr kumimoji="0" lang="en-US" altLang="ko-KR" sz="1600" b="1" dirty="0" smtClean="0">
                <a:latin typeface="Consolas" panose="020B0609020204030204" pitchFamily="49" charset="0"/>
                <a:ea typeface="나눔고딕" pitchFamily="50" charset="-127"/>
              </a:rPr>
              <a:t>component</a:t>
            </a:r>
            <a:r>
              <a:rPr kumimoji="0" lang="ko-KR" altLang="en-US" sz="1600" b="1" dirty="0" smtClean="0">
                <a:latin typeface="Consolas" panose="020B0609020204030204" pitchFamily="49" charset="0"/>
                <a:ea typeface="나눔고딕" pitchFamily="50" charset="-127"/>
              </a:rPr>
              <a:t>를 구성</a:t>
            </a:r>
            <a:endParaRPr kumimoji="0" lang="en-US" altLang="ko-KR" sz="1600" b="1" dirty="0" smtClean="0">
              <a:latin typeface="Consolas" panose="020B0609020204030204" pitchFamily="49" charset="0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ko-KR" altLang="en-US" sz="2000" b="1" dirty="0" smtClean="0">
                <a:latin typeface="Consolas" panose="020B0609020204030204" pitchFamily="49" charset="0"/>
                <a:ea typeface="나눔고딕" pitchFamily="50" charset="-127"/>
              </a:rPr>
              <a:t>프로젝트 시작하기</a:t>
            </a:r>
            <a:endParaRPr kumimoji="0" lang="en-US" altLang="ko-KR" sz="2000" b="1" dirty="0" smtClean="0">
              <a:latin typeface="Consolas" panose="020B0609020204030204" pitchFamily="49" charset="0"/>
              <a:ea typeface="나눔고딕" pitchFamily="50" charset="-127"/>
            </a:endParaRPr>
          </a:p>
          <a:p>
            <a:pPr marL="1200150" lvl="1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1600" b="1" dirty="0" err="1" smtClean="0">
                <a:latin typeface="Consolas" panose="020B0609020204030204" pitchFamily="49" charset="0"/>
                <a:ea typeface="나눔고딕" pitchFamily="50" charset="-127"/>
              </a:rPr>
              <a:t>mkdir</a:t>
            </a:r>
            <a:r>
              <a:rPr kumimoji="0" lang="en-US" altLang="ko-KR" sz="1600" b="1" dirty="0" smtClean="0">
                <a:latin typeface="Consolas" panose="020B0609020204030204" pitchFamily="49" charset="0"/>
                <a:ea typeface="나눔고딕" pitchFamily="50" charset="-127"/>
              </a:rPr>
              <a:t> </a:t>
            </a:r>
            <a:r>
              <a:rPr kumimoji="0" lang="en-US" altLang="ko-KR" sz="1600" b="1" dirty="0" err="1" smtClean="0">
                <a:latin typeface="Consolas" panose="020B0609020204030204" pitchFamily="49" charset="0"/>
                <a:ea typeface="나눔고딕" pitchFamily="50" charset="-127"/>
              </a:rPr>
              <a:t>todo_list</a:t>
            </a:r>
            <a:r>
              <a:rPr kumimoji="0" lang="en-US" altLang="ko-KR" sz="1600" b="1" dirty="0">
                <a:latin typeface="Consolas" panose="020B0609020204030204" pitchFamily="49" charset="0"/>
                <a:ea typeface="나눔고딕" pitchFamily="50" charset="-127"/>
              </a:rPr>
              <a:t/>
            </a:r>
            <a:br>
              <a:rPr kumimoji="0" lang="en-US" altLang="ko-KR" sz="1600" b="1" dirty="0">
                <a:latin typeface="Consolas" panose="020B0609020204030204" pitchFamily="49" charset="0"/>
                <a:ea typeface="나눔고딕" pitchFamily="50" charset="-127"/>
              </a:rPr>
            </a:br>
            <a:r>
              <a:rPr kumimoji="0" lang="en-US" altLang="ko-KR" sz="1600" b="1" dirty="0" smtClean="0">
                <a:latin typeface="Consolas" panose="020B0609020204030204" pitchFamily="49" charset="0"/>
                <a:ea typeface="나눔고딕" pitchFamily="50" charset="-127"/>
              </a:rPr>
              <a:t>cd </a:t>
            </a:r>
            <a:r>
              <a:rPr kumimoji="0" lang="en-US" altLang="ko-KR" sz="1600" b="1" dirty="0" err="1" smtClean="0">
                <a:latin typeface="Consolas" panose="020B0609020204030204" pitchFamily="49" charset="0"/>
                <a:ea typeface="나눔고딕" pitchFamily="50" charset="-127"/>
              </a:rPr>
              <a:t>todo_list</a:t>
            </a:r>
            <a:r>
              <a:rPr kumimoji="0" lang="en-US" altLang="ko-KR" sz="1600" b="1" dirty="0" smtClean="0">
                <a:latin typeface="Consolas" panose="020B0609020204030204" pitchFamily="49" charset="0"/>
                <a:ea typeface="나눔고딕" pitchFamily="50" charset="-127"/>
              </a:rPr>
              <a:t>  </a:t>
            </a:r>
            <a:br>
              <a:rPr kumimoji="0" lang="en-US" altLang="ko-KR" sz="1600" b="1" dirty="0" smtClean="0">
                <a:latin typeface="Consolas" panose="020B0609020204030204" pitchFamily="49" charset="0"/>
                <a:ea typeface="나눔고딕" pitchFamily="50" charset="-127"/>
              </a:rPr>
            </a:br>
            <a:r>
              <a:rPr kumimoji="0" lang="en-US" altLang="ko-KR" sz="1600" b="1" dirty="0" err="1" smtClean="0">
                <a:latin typeface="Consolas" panose="020B0609020204030204" pitchFamily="49" charset="0"/>
                <a:ea typeface="나눔고딕" pitchFamily="50" charset="-127"/>
              </a:rPr>
              <a:t>sudo</a:t>
            </a:r>
            <a:r>
              <a:rPr kumimoji="0" lang="en-US" altLang="ko-KR" sz="1600" b="1" dirty="0" smtClean="0">
                <a:latin typeface="Consolas" panose="020B0609020204030204" pitchFamily="49" charset="0"/>
                <a:ea typeface="나눔고딕" pitchFamily="50" charset="-127"/>
              </a:rPr>
              <a:t> </a:t>
            </a:r>
            <a:r>
              <a:rPr kumimoji="0" lang="en-US" altLang="ko-KR" sz="1600" b="1" dirty="0" err="1" smtClean="0">
                <a:latin typeface="Consolas" panose="020B0609020204030204" pitchFamily="49" charset="0"/>
                <a:ea typeface="나눔고딕" pitchFamily="50" charset="-127"/>
              </a:rPr>
              <a:t>npm</a:t>
            </a:r>
            <a:r>
              <a:rPr kumimoji="0" lang="en-US" altLang="ko-KR" sz="1600" b="1" dirty="0" smtClean="0">
                <a:latin typeface="Consolas" panose="020B0609020204030204" pitchFamily="49" charset="0"/>
                <a:ea typeface="나눔고딕" pitchFamily="50" charset="-127"/>
              </a:rPr>
              <a:t> install </a:t>
            </a:r>
            <a:r>
              <a:rPr kumimoji="0" lang="mr-IN" altLang="ko-KR" sz="1600" b="1" dirty="0" smtClean="0">
                <a:latin typeface="Consolas" panose="020B0609020204030204" pitchFamily="49" charset="0"/>
                <a:ea typeface="나눔고딕" pitchFamily="50" charset="-127"/>
              </a:rPr>
              <a:t>–</a:t>
            </a:r>
            <a:r>
              <a:rPr kumimoji="0" lang="en-US" altLang="ko-KR" sz="1600" b="1" dirty="0" smtClean="0">
                <a:latin typeface="Consolas" panose="020B0609020204030204" pitchFamily="49" charset="0"/>
                <a:ea typeface="나눔고딕" pitchFamily="50" charset="-127"/>
              </a:rPr>
              <a:t>g </a:t>
            </a:r>
            <a:r>
              <a:rPr kumimoji="0" lang="en-US" altLang="ko-KR" sz="1600" b="1" dirty="0" err="1" smtClean="0">
                <a:latin typeface="Consolas" panose="020B0609020204030204" pitchFamily="49" charset="0"/>
                <a:ea typeface="나눔고딕" pitchFamily="50" charset="-127"/>
              </a:rPr>
              <a:t>yo</a:t>
            </a:r>
            <a:r>
              <a:rPr kumimoji="0" lang="en-US" altLang="ko-KR" sz="1600" b="1" dirty="0" smtClean="0">
                <a:latin typeface="Consolas" panose="020B0609020204030204" pitchFamily="49" charset="0"/>
                <a:ea typeface="나눔고딕" pitchFamily="50" charset="-127"/>
              </a:rPr>
              <a:t> generator-arc</a:t>
            </a:r>
            <a:br>
              <a:rPr kumimoji="0" lang="en-US" altLang="ko-KR" sz="1600" b="1" dirty="0" smtClean="0">
                <a:latin typeface="Consolas" panose="020B0609020204030204" pitchFamily="49" charset="0"/>
                <a:ea typeface="나눔고딕" pitchFamily="50" charset="-127"/>
              </a:rPr>
            </a:br>
            <a:r>
              <a:rPr kumimoji="0" lang="en-US" altLang="ko-KR" sz="1600" b="1" dirty="0" err="1" smtClean="0">
                <a:latin typeface="Consolas" panose="020B0609020204030204" pitchFamily="49" charset="0"/>
                <a:ea typeface="나눔고딕" pitchFamily="50" charset="-127"/>
              </a:rPr>
              <a:t>yo</a:t>
            </a:r>
            <a:r>
              <a:rPr kumimoji="0" lang="en-US" altLang="ko-KR" sz="1600" b="1" dirty="0" smtClean="0">
                <a:latin typeface="Consolas" panose="020B0609020204030204" pitchFamily="49" charset="0"/>
                <a:ea typeface="나눔고딕" pitchFamily="50" charset="-127"/>
              </a:rPr>
              <a:t> arc . #redux</a:t>
            </a:r>
            <a:r>
              <a:rPr kumimoji="0" lang="ko-KR" altLang="en-US" sz="1600" b="1" dirty="0" smtClean="0">
                <a:latin typeface="Consolas" panose="020B0609020204030204" pitchFamily="49" charset="0"/>
                <a:ea typeface="나눔고딕" pitchFamily="50" charset="-127"/>
              </a:rPr>
              <a:t>선택</a:t>
            </a:r>
            <a:r>
              <a:rPr kumimoji="0" lang="en-US" altLang="ko-KR" sz="1600" b="1" dirty="0" smtClean="0">
                <a:latin typeface="Consolas" panose="020B0609020204030204" pitchFamily="49" charset="0"/>
                <a:ea typeface="나눔고딕" pitchFamily="50" charset="-127"/>
              </a:rPr>
              <a:t/>
            </a:r>
            <a:br>
              <a:rPr kumimoji="0" lang="en-US" altLang="ko-KR" sz="1600" b="1" dirty="0" smtClean="0">
                <a:latin typeface="Consolas" panose="020B0609020204030204" pitchFamily="49" charset="0"/>
                <a:ea typeface="나눔고딕" pitchFamily="50" charset="-127"/>
              </a:rPr>
            </a:br>
            <a:r>
              <a:rPr kumimoji="0" lang="en-US" altLang="ko-KR" sz="1600" b="1" dirty="0" err="1" smtClean="0">
                <a:latin typeface="Consolas" panose="020B0609020204030204" pitchFamily="49" charset="0"/>
                <a:ea typeface="나눔고딕" pitchFamily="50" charset="-127"/>
              </a:rPr>
              <a:t>npm</a:t>
            </a:r>
            <a:r>
              <a:rPr kumimoji="0" lang="en-US" altLang="ko-KR" sz="1600" b="1" dirty="0" smtClean="0">
                <a:latin typeface="Consolas" panose="020B0609020204030204" pitchFamily="49" charset="0"/>
                <a:ea typeface="나눔고딕" pitchFamily="50" charset="-127"/>
              </a:rPr>
              <a:t> install </a:t>
            </a:r>
            <a:br>
              <a:rPr kumimoji="0" lang="en-US" altLang="ko-KR" sz="1600" b="1" dirty="0" smtClean="0">
                <a:latin typeface="Consolas" panose="020B0609020204030204" pitchFamily="49" charset="0"/>
                <a:ea typeface="나눔고딕" pitchFamily="50" charset="-127"/>
              </a:rPr>
            </a:br>
            <a:r>
              <a:rPr kumimoji="0" lang="en-US" altLang="ko-KR" sz="1600" b="1" dirty="0" err="1" smtClean="0">
                <a:latin typeface="Consolas" panose="020B0609020204030204" pitchFamily="49" charset="0"/>
                <a:ea typeface="나눔고딕" pitchFamily="50" charset="-127"/>
              </a:rPr>
              <a:t>npm</a:t>
            </a:r>
            <a:r>
              <a:rPr kumimoji="0" lang="en-US" altLang="ko-KR" sz="1600" b="1" dirty="0" smtClean="0">
                <a:latin typeface="Consolas" panose="020B0609020204030204" pitchFamily="49" charset="0"/>
                <a:ea typeface="나눔고딕" pitchFamily="50" charset="-127"/>
              </a:rPr>
              <a:t> start</a:t>
            </a:r>
            <a:br>
              <a:rPr kumimoji="0" lang="en-US" altLang="ko-KR" sz="1600" b="1" dirty="0" smtClean="0">
                <a:latin typeface="Consolas" panose="020B0609020204030204" pitchFamily="49" charset="0"/>
                <a:ea typeface="나눔고딕" pitchFamily="50" charset="-127"/>
              </a:rPr>
            </a:br>
            <a:endParaRPr kumimoji="0" lang="en-US" altLang="ko-KR" sz="1600" b="1" dirty="0" smtClean="0">
              <a:latin typeface="Consolas" panose="020B0609020204030204" pitchFamily="49" charset="0"/>
              <a:ea typeface="나눔고딕" pitchFamily="50" charset="-127"/>
            </a:endParaRPr>
          </a:p>
          <a:p>
            <a:pPr marL="1200150" lvl="1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1200" b="1" dirty="0" smtClean="0">
              <a:latin typeface="Consolas" panose="020B0609020204030204" pitchFamily="49" charset="0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 smtClean="0">
              <a:latin typeface="Consolas" panose="020B0609020204030204" pitchFamily="49" charset="0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 smtClean="0">
              <a:latin typeface="Consolas" panose="020B0609020204030204" pitchFamily="49" charset="0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>
              <a:latin typeface="Consolas" panose="020B0609020204030204" pitchFamily="49" charset="0"/>
              <a:ea typeface="나눔고딕" pitchFamily="50" charset="-127"/>
            </a:endParaRPr>
          </a:p>
        </p:txBody>
      </p:sp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8" y="6583363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4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4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1" y="864157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7"/>
            <a:ext cx="958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사전 준비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58642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8" y="6583363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40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4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1" y="864157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7"/>
            <a:ext cx="958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TODO List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만들기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Store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와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Component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연결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제목 3"/>
          <p:cNvSpPr txBox="1">
            <a:spLocks/>
          </p:cNvSpPr>
          <p:nvPr/>
        </p:nvSpPr>
        <p:spPr bwMode="auto">
          <a:xfrm>
            <a:off x="467544" y="1605880"/>
            <a:ext cx="8280920" cy="4919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2000" b="1" dirty="0" err="1" smtClean="0">
                <a:latin typeface="나눔고딕" pitchFamily="50" charset="-127"/>
                <a:ea typeface="나눔고딕" pitchFamily="50" charset="-127"/>
              </a:rPr>
              <a:t>src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/containers/</a:t>
            </a:r>
            <a:r>
              <a:rPr kumimoji="0" lang="en-US" altLang="ko-KR" sz="2000" b="1" dirty="0" err="1" smtClean="0">
                <a:latin typeface="나눔고딕" pitchFamily="50" charset="-127"/>
                <a:ea typeface="나눔고딕" pitchFamily="50" charset="-127"/>
              </a:rPr>
              <a:t>TodoList.js</a:t>
            </a:r>
            <a:endParaRPr kumimoji="0"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State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에서 </a:t>
            </a:r>
            <a:r>
              <a:rPr kumimoji="0" lang="en-US" altLang="ko-KR" sz="2000" b="1" dirty="0" err="1" smtClean="0">
                <a:latin typeface="나눔고딕" pitchFamily="50" charset="-127"/>
                <a:ea typeface="나눔고딕" pitchFamily="50" charset="-127"/>
              </a:rPr>
              <a:t>Todo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들의 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list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를 받아와서 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TODO list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를 그림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200150" lvl="1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1600" b="1" dirty="0" err="1" smtClean="0">
                <a:latin typeface="나눔고딕" pitchFamily="50" charset="-127"/>
                <a:ea typeface="나눔고딕" pitchFamily="50" charset="-127"/>
              </a:rPr>
              <a:t>mapStateToProps</a:t>
            </a:r>
            <a:r>
              <a:rPr kumimoji="0" lang="ko-KR" altLang="en-US" sz="1600" b="1" dirty="0" smtClean="0">
                <a:latin typeface="나눔고딕" pitchFamily="50" charset="-127"/>
                <a:ea typeface="나눔고딕" pitchFamily="50" charset="-127"/>
              </a:rPr>
              <a:t>로 </a:t>
            </a: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state</a:t>
            </a:r>
            <a:r>
              <a:rPr kumimoji="0" lang="ko-KR" altLang="en-US" sz="1600" b="1" dirty="0" smtClean="0">
                <a:latin typeface="나눔고딕" pitchFamily="50" charset="-127"/>
                <a:ea typeface="나눔고딕" pitchFamily="50" charset="-127"/>
              </a:rPr>
              <a:t>의 </a:t>
            </a:r>
            <a:r>
              <a:rPr kumimoji="0" lang="en-US" altLang="ko-KR" sz="1600" b="1" dirty="0" err="1" smtClean="0">
                <a:latin typeface="나눔고딕" pitchFamily="50" charset="-127"/>
                <a:ea typeface="나눔고딕" pitchFamily="50" charset="-127"/>
              </a:rPr>
              <a:t>todolist</a:t>
            </a:r>
            <a:r>
              <a:rPr kumimoji="0" lang="ko-KR" altLang="en-US" sz="1600" b="1" dirty="0" smtClean="0">
                <a:latin typeface="나눔고딕" pitchFamily="50" charset="-127"/>
                <a:ea typeface="나눔고딕" pitchFamily="50" charset="-127"/>
              </a:rPr>
              <a:t>를 뽑아서 보내줌</a:t>
            </a: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kumimoji="0" lang="en-US" altLang="ko-KR" sz="1600" b="1" dirty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2000" b="1" dirty="0" err="1" smtClean="0">
                <a:latin typeface="나눔고딕" pitchFamily="50" charset="-127"/>
                <a:ea typeface="나눔고딕" pitchFamily="50" charset="-127"/>
              </a:rPr>
              <a:t>TodoList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를 구성하는 </a:t>
            </a:r>
            <a:r>
              <a:rPr kumimoji="0" lang="en-US" altLang="ko-KR" sz="2000" b="1" dirty="0" err="1" smtClean="0">
                <a:latin typeface="나눔고딕" pitchFamily="50" charset="-127"/>
                <a:ea typeface="나눔고딕" pitchFamily="50" charset="-127"/>
              </a:rPr>
              <a:t>Todo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를 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click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하면 해당 </a:t>
            </a:r>
            <a:r>
              <a:rPr kumimoji="0" lang="en-US" altLang="ko-KR" sz="2000" b="1" dirty="0" err="1" smtClean="0">
                <a:latin typeface="나눔고딕" pitchFamily="50" charset="-127"/>
                <a:ea typeface="나눔고딕" pitchFamily="50" charset="-127"/>
              </a:rPr>
              <a:t>Todo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의 진행사항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(done)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을 바꾸는 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Action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을 일으킬 수 있어야함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.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ko-KR" altLang="en-US" sz="16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endParaRPr kumimoji="0" lang="en-US" altLang="ko-KR" sz="1600" b="1" dirty="0" smtClean="0">
              <a:latin typeface="나눔고딕" pitchFamily="50" charset="-127"/>
              <a:ea typeface="나눔고딕" pitchFamily="50" charset="-127"/>
            </a:endParaRPr>
          </a:p>
          <a:p>
            <a:pPr marL="1200150" lvl="1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1600" b="1" dirty="0" err="1" smtClean="0">
                <a:latin typeface="나눔고딕" pitchFamily="50" charset="-127"/>
                <a:ea typeface="나눔고딕" pitchFamily="50" charset="-127"/>
              </a:rPr>
              <a:t>mapDispatchToProps</a:t>
            </a:r>
            <a:r>
              <a:rPr kumimoji="0" lang="ko-KR" altLang="en-US" sz="1600" b="1" dirty="0" smtClean="0">
                <a:latin typeface="나눔고딕" pitchFamily="50" charset="-127"/>
                <a:ea typeface="나눔고딕" pitchFamily="50" charset="-127"/>
              </a:rPr>
              <a:t>로 </a:t>
            </a: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TOGGLE_TODO Action</a:t>
            </a:r>
            <a:r>
              <a:rPr kumimoji="0" lang="ko-KR" altLang="en-US" sz="1600" b="1" dirty="0" smtClean="0">
                <a:latin typeface="나눔고딕" pitchFamily="50" charset="-127"/>
                <a:ea typeface="나눔고딕" pitchFamily="50" charset="-127"/>
              </a:rPr>
              <a:t>을 </a:t>
            </a: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dispatch</a:t>
            </a:r>
            <a:r>
              <a:rPr kumimoji="0" lang="ko-KR" altLang="en-US" sz="1600" b="1" dirty="0" smtClean="0">
                <a:latin typeface="나눔고딕" pitchFamily="50" charset="-127"/>
                <a:ea typeface="나눔고딕" pitchFamily="50" charset="-127"/>
              </a:rPr>
              <a:t>시킬 수 있는 함수를 보냄</a:t>
            </a: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57921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8" y="6583363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41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4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1" y="864157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7"/>
            <a:ext cx="958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TODO List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만들기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Store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와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Component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연결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8989" y="1042192"/>
            <a:ext cx="27045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/>
              <a:t>src/containers/</a:t>
            </a:r>
            <a:r>
              <a:rPr lang="en-US" altLang="ko-KR" sz="1600" b="1" dirty="0" err="1" smtClean="0"/>
              <a:t>TodoList</a:t>
            </a:r>
            <a:r>
              <a:rPr lang="ko-KR" altLang="en-US" sz="1600" b="1" dirty="0" smtClean="0"/>
              <a:t>.js</a:t>
            </a:r>
            <a:endParaRPr lang="ko-KR" altLang="en-US" sz="16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5" y="1325821"/>
            <a:ext cx="8125995" cy="523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5952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8" y="6583363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42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4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1" y="864157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7"/>
            <a:ext cx="958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TODO List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만들기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중간과정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71" y="1196752"/>
            <a:ext cx="7830982" cy="484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3230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8" y="6583363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43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4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1" y="864157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7"/>
            <a:ext cx="958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구조 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소개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: 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다시 한번 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1619672" y="4311093"/>
            <a:ext cx="1800200" cy="1800200"/>
            <a:chOff x="1619672" y="2996952"/>
            <a:chExt cx="1800200" cy="1800200"/>
          </a:xfrm>
        </p:grpSpPr>
        <p:sp>
          <p:nvSpPr>
            <p:cNvPr id="2" name="타원 1"/>
            <p:cNvSpPr/>
            <p:nvPr/>
          </p:nvSpPr>
          <p:spPr>
            <a:xfrm>
              <a:off x="1619672" y="2996952"/>
              <a:ext cx="1800200" cy="18002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" name="텍스트 상자 2"/>
            <p:cNvSpPr txBox="1"/>
            <p:nvPr/>
          </p:nvSpPr>
          <p:spPr>
            <a:xfrm>
              <a:off x="1860025" y="3712386"/>
              <a:ext cx="1319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State</a:t>
              </a:r>
              <a:endParaRPr kumimoji="1" lang="ko-KR" altLang="en-US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1569529" y="3221691"/>
            <a:ext cx="1900485" cy="1071405"/>
            <a:chOff x="1619672" y="1922239"/>
            <a:chExt cx="1900485" cy="1071405"/>
          </a:xfrm>
        </p:grpSpPr>
        <p:sp>
          <p:nvSpPr>
            <p:cNvPr id="4" name="U자형 화살표[U] 3"/>
            <p:cNvSpPr/>
            <p:nvPr/>
          </p:nvSpPr>
          <p:spPr>
            <a:xfrm>
              <a:off x="2186862" y="2417580"/>
              <a:ext cx="665820" cy="576064"/>
            </a:xfrm>
            <a:prstGeom prst="uturnArrow">
              <a:avLst>
                <a:gd name="adj1" fmla="val 25000"/>
                <a:gd name="adj2" fmla="val 25000"/>
                <a:gd name="adj3" fmla="val 25000"/>
                <a:gd name="adj4" fmla="val 4375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텍스트 상자 4"/>
            <p:cNvSpPr txBox="1"/>
            <p:nvPr/>
          </p:nvSpPr>
          <p:spPr>
            <a:xfrm>
              <a:off x="1619672" y="1922239"/>
              <a:ext cx="19004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mtClean="0"/>
                <a:t>Action/</a:t>
              </a:r>
              <a:r>
                <a:rPr lang="en-US" altLang="ko-KR" smtClean="0"/>
                <a:t>Reducer</a:t>
              </a:r>
              <a:endParaRPr kumimoji="1" lang="ko-KR" altLang="en-US" dirty="0"/>
            </a:p>
          </p:txBody>
        </p:sp>
      </p:grpSp>
      <p:sp>
        <p:nvSpPr>
          <p:cNvPr id="6" name="오른쪽 화살표[R] 5"/>
          <p:cNvSpPr/>
          <p:nvPr/>
        </p:nvSpPr>
        <p:spPr>
          <a:xfrm>
            <a:off x="3521609" y="5120942"/>
            <a:ext cx="1728192" cy="324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137" y="3392991"/>
            <a:ext cx="2540000" cy="2959100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3577604" y="925724"/>
            <a:ext cx="1800200" cy="1800200"/>
            <a:chOff x="3573411" y="982781"/>
            <a:chExt cx="1800200" cy="1800200"/>
          </a:xfrm>
        </p:grpSpPr>
        <p:sp>
          <p:nvSpPr>
            <p:cNvPr id="17" name="타원 16"/>
            <p:cNvSpPr/>
            <p:nvPr/>
          </p:nvSpPr>
          <p:spPr>
            <a:xfrm>
              <a:off x="3573411" y="982781"/>
              <a:ext cx="1800200" cy="18002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/>
                <a:t> </a:t>
              </a:r>
              <a:endParaRPr kumimoji="1" lang="ko-KR" altLang="en-US" dirty="0"/>
            </a:p>
          </p:txBody>
        </p:sp>
        <p:sp>
          <p:nvSpPr>
            <p:cNvPr id="18" name="텍스트 상자 17"/>
            <p:cNvSpPr txBox="1"/>
            <p:nvPr/>
          </p:nvSpPr>
          <p:spPr>
            <a:xfrm>
              <a:off x="3666960" y="1700808"/>
              <a:ext cx="16131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Redux-Saga</a:t>
              </a:r>
              <a:endParaRPr kumimoji="1" lang="ko-KR" altLang="en-US" dirty="0"/>
            </a:p>
          </p:txBody>
        </p:sp>
      </p:grpSp>
      <p:sp>
        <p:nvSpPr>
          <p:cNvPr id="23" name="텍스트 상자 22"/>
          <p:cNvSpPr txBox="1"/>
          <p:nvPr/>
        </p:nvSpPr>
        <p:spPr>
          <a:xfrm>
            <a:off x="2726749" y="2672773"/>
            <a:ext cx="1319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Observe</a:t>
            </a:r>
          </a:p>
        </p:txBody>
      </p:sp>
      <p:sp>
        <p:nvSpPr>
          <p:cNvPr id="24" name="오른쪽 화살표[R] 23"/>
          <p:cNvSpPr/>
          <p:nvPr/>
        </p:nvSpPr>
        <p:spPr>
          <a:xfrm rot="8429220">
            <a:off x="1943790" y="2437167"/>
            <a:ext cx="1728192" cy="324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2362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8" y="6583363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44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4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1" y="864157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7"/>
            <a:ext cx="958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TODO List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만들기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서버와 통신하기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제목 3"/>
          <p:cNvSpPr txBox="1">
            <a:spLocks/>
          </p:cNvSpPr>
          <p:nvPr/>
        </p:nvSpPr>
        <p:spPr bwMode="auto">
          <a:xfrm>
            <a:off x="467544" y="1605880"/>
            <a:ext cx="8280920" cy="4919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Redux-saga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와 </a:t>
            </a:r>
            <a:r>
              <a:rPr kumimoji="0" lang="en-US" altLang="ko-KR" sz="2000" b="1" dirty="0" err="1" smtClean="0">
                <a:latin typeface="나눔고딕" pitchFamily="50" charset="-127"/>
                <a:ea typeface="나눔고딕" pitchFamily="50" charset="-127"/>
              </a:rPr>
              <a:t>src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/services/</a:t>
            </a:r>
            <a:r>
              <a:rPr kumimoji="0" lang="en-US" altLang="ko-KR" sz="2000" b="1" dirty="0" err="1" smtClean="0">
                <a:latin typeface="나눔고딕" pitchFamily="50" charset="-127"/>
                <a:ea typeface="나눔고딕" pitchFamily="50" charset="-127"/>
              </a:rPr>
              <a:t>api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에서 제공하는 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fetch </a:t>
            </a:r>
            <a:r>
              <a:rPr kumimoji="0" lang="en-US" altLang="ko-KR" sz="2000" b="1" dirty="0" err="1" smtClean="0">
                <a:latin typeface="나눔고딕" pitchFamily="50" charset="-127"/>
                <a:ea typeface="나눔고딕" pitchFamily="50" charset="-127"/>
              </a:rPr>
              <a:t>api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를 통해서 서버와 통신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앞에서 했던 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action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과 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reducer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를 만들었던 일과 거의 유사함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단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,</a:t>
            </a: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saga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에서는 주로 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action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을 기다리는 함수와 실제로 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action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을 처리해주는 함수를 따로 만듦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36590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8" y="6583363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45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4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1" y="864157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7"/>
            <a:ext cx="958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TODO List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만들기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서버와 통신하기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제목 3"/>
          <p:cNvSpPr txBox="1">
            <a:spLocks/>
          </p:cNvSpPr>
          <p:nvPr/>
        </p:nvSpPr>
        <p:spPr bwMode="auto">
          <a:xfrm>
            <a:off x="467544" y="1605880"/>
            <a:ext cx="8280920" cy="4919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서버에 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POST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명령을 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내리는 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saga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를 만들어 볼 것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일단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,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 서버에 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POST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을 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보낼 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Action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을 정의한다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200150" lvl="1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1600" b="1" dirty="0" err="1" smtClean="0">
                <a:latin typeface="나눔고딕" pitchFamily="50" charset="-127"/>
                <a:ea typeface="나눔고딕" pitchFamily="50" charset="-127"/>
              </a:rPr>
              <a:t>src</a:t>
            </a: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/store/</a:t>
            </a:r>
            <a:r>
              <a:rPr kumimoji="0" lang="en-US" altLang="ko-KR" sz="1600" b="1" dirty="0" err="1" smtClean="0">
                <a:latin typeface="나눔고딕" pitchFamily="50" charset="-127"/>
                <a:ea typeface="나눔고딕" pitchFamily="50" charset="-127"/>
              </a:rPr>
              <a:t>todolist</a:t>
            </a: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/</a:t>
            </a:r>
            <a:r>
              <a:rPr kumimoji="0" lang="en-US" altLang="ko-KR" sz="1600" b="1" dirty="0" err="1" smtClean="0">
                <a:latin typeface="나눔고딕" pitchFamily="50" charset="-127"/>
                <a:ea typeface="나눔고딕" pitchFamily="50" charset="-127"/>
              </a:rPr>
              <a:t>actions.js</a:t>
            </a:r>
            <a:r>
              <a:rPr kumimoji="0" lang="ko-KR" altLang="en-US" sz="16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endParaRPr kumimoji="0" lang="en-US" altLang="ko-KR" sz="1600" b="1" dirty="0" smtClean="0">
              <a:latin typeface="나눔고딕" pitchFamily="50" charset="-127"/>
              <a:ea typeface="나눔고딕" pitchFamily="50" charset="-127"/>
            </a:endParaRPr>
          </a:p>
          <a:p>
            <a:pPr marL="1200150" lvl="1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POST</a:t>
            </a: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_TODO_REQUEST </a:t>
            </a: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Action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75426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8" y="6583363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46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4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1" y="864157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7"/>
            <a:ext cx="958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TODO List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만들기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서버와 통신하기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8" y="1556792"/>
            <a:ext cx="7220312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2765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8" y="6583363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47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4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1" y="864157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7"/>
            <a:ext cx="958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TODO List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만들기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서버와 통신하기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제목 3"/>
          <p:cNvSpPr txBox="1">
            <a:spLocks/>
          </p:cNvSpPr>
          <p:nvPr/>
        </p:nvSpPr>
        <p:spPr bwMode="auto">
          <a:xfrm>
            <a:off x="467544" y="1605880"/>
            <a:ext cx="8280920" cy="4919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2000" b="1" dirty="0" err="1" smtClean="0">
                <a:latin typeface="나눔고딕" pitchFamily="50" charset="-127"/>
                <a:ea typeface="나눔고딕" pitchFamily="50" charset="-127"/>
              </a:rPr>
              <a:t>Saga</a:t>
            </a:r>
            <a:r>
              <a:rPr kumimoji="0" lang="en-US" altLang="ko-KR" sz="2000" b="1" dirty="0" err="1" smtClean="0">
                <a:latin typeface="나눔고딕" pitchFamily="50" charset="-127"/>
                <a:ea typeface="나눔고딕" pitchFamily="50" charset="-127"/>
              </a:rPr>
              <a:t>s.js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에도 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reducer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처럼 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Action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을 처리하는 함수가 있어야함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.(saga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가 가져오는 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Action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은 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reducer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가 처리할 수 없는 것이기 때문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.)</a:t>
            </a:r>
            <a:endParaRPr kumimoji="0"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2000" b="1" dirty="0" err="1" smtClean="0">
                <a:latin typeface="나눔고딕" pitchFamily="50" charset="-127"/>
                <a:ea typeface="나눔고딕" pitchFamily="50" charset="-127"/>
              </a:rPr>
              <a:t>src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/store/</a:t>
            </a:r>
            <a:r>
              <a:rPr kumimoji="0" lang="en-US" altLang="ko-KR" sz="2000" b="1" dirty="0" err="1" smtClean="0">
                <a:latin typeface="나눔고딕" pitchFamily="50" charset="-127"/>
                <a:ea typeface="나눔고딕" pitchFamily="50" charset="-127"/>
              </a:rPr>
              <a:t>todolist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/</a:t>
            </a:r>
            <a:r>
              <a:rPr kumimoji="0" lang="en-US" altLang="ko-KR" sz="2000" b="1" dirty="0" err="1" smtClean="0">
                <a:latin typeface="나눔고딕" pitchFamily="50" charset="-127"/>
                <a:ea typeface="나눔고딕" pitchFamily="50" charset="-127"/>
              </a:rPr>
              <a:t>sagas.js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에 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앞에서 정의한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POST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_TODO_REQUEST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action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을 처리하는 부분을 만들어야 함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앞에서 정의된 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Action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이 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dispatch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되는 것을 기다리는 함수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(saga)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를 만든다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200150" lvl="1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1600" b="1" dirty="0" err="1" smtClean="0">
                <a:latin typeface="나눔고딕" pitchFamily="50" charset="-127"/>
                <a:ea typeface="나눔고딕" pitchFamily="50" charset="-127"/>
              </a:rPr>
              <a:t>watchPostTodoRequest</a:t>
            </a: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()</a:t>
            </a:r>
            <a:endParaRPr kumimoji="0" lang="en-US" altLang="ko-KR" sz="1600" b="1" dirty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실제로 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Action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을 처리하는 함수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(saga)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를 만든다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200150" lvl="1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1600" b="1" dirty="0" err="1" smtClean="0">
                <a:latin typeface="나눔고딕" pitchFamily="50" charset="-127"/>
                <a:ea typeface="나눔고딕" pitchFamily="50" charset="-127"/>
              </a:rPr>
              <a:t>post</a:t>
            </a:r>
            <a:r>
              <a:rPr kumimoji="0" lang="en-US" altLang="ko-KR" sz="1600" b="1" dirty="0" err="1" smtClean="0">
                <a:latin typeface="나눔고딕" pitchFamily="50" charset="-127"/>
                <a:ea typeface="나눔고딕" pitchFamily="50" charset="-127"/>
              </a:rPr>
              <a:t>Todo</a:t>
            </a: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(text</a:t>
            </a: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75923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8" y="6583363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48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4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1" y="864157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7"/>
            <a:ext cx="958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TODO List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만들기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서버와 통신하기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939800"/>
            <a:ext cx="7162800" cy="496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7552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8" y="6583363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49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4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1" y="864157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7"/>
            <a:ext cx="958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TODO List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만들기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서버와 통신하기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제목 3"/>
          <p:cNvSpPr txBox="1">
            <a:spLocks/>
          </p:cNvSpPr>
          <p:nvPr/>
        </p:nvSpPr>
        <p:spPr bwMode="auto">
          <a:xfrm>
            <a:off x="467544" y="1605880"/>
            <a:ext cx="8280920" cy="4919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2000" b="1" dirty="0" err="1" smtClean="0">
                <a:latin typeface="나눔고딕" pitchFamily="50" charset="-127"/>
                <a:ea typeface="나눔고딕" pitchFamily="50" charset="-127"/>
              </a:rPr>
              <a:t>src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/components/molecules/</a:t>
            </a:r>
            <a:r>
              <a:rPr kumimoji="0" lang="en-US" altLang="ko-KR" sz="2000" b="1" dirty="0" err="1" smtClean="0">
                <a:latin typeface="나눔고딕" pitchFamily="50" charset="-127"/>
                <a:ea typeface="나눔고딕" pitchFamily="50" charset="-127"/>
              </a:rPr>
              <a:t>AddTodo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에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누르면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POST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_TODO_REQUEST 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Action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을 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dispatch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하는 버튼을 만든다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2000" b="1" dirty="0" err="1" smtClean="0">
                <a:latin typeface="나눔고딕" pitchFamily="50" charset="-127"/>
                <a:ea typeface="나눔고딕" pitchFamily="50" charset="-127"/>
              </a:rPr>
              <a:t>src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/containers/</a:t>
            </a:r>
            <a:r>
              <a:rPr kumimoji="0" lang="en-US" altLang="ko-KR" sz="2000" b="1" dirty="0" err="1" smtClean="0">
                <a:latin typeface="나눔고딕" pitchFamily="50" charset="-127"/>
                <a:ea typeface="나눔고딕" pitchFamily="50" charset="-127"/>
              </a:rPr>
              <a:t>AddTodo.js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에서 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connect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를 통해 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POST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_TODO_REQUEST 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Action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을 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dispatch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할 수 있는 함수를 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component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에게 넘겨준다</a:t>
            </a: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</a:rPr>
              <a:t>.(</a:t>
            </a:r>
            <a:r>
              <a:rPr kumimoji="0" lang="en-US" altLang="ko-KR" sz="2000" b="1" dirty="0" err="1" smtClean="0">
                <a:latin typeface="나눔고딕" pitchFamily="50" charset="-127"/>
                <a:ea typeface="나눔고딕" pitchFamily="50" charset="-127"/>
              </a:rPr>
              <a:t>mapDispatchToProps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 사용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)</a:t>
            </a:r>
            <a:endParaRPr kumimoji="0" lang="en-US" altLang="ko-KR" sz="2000" b="1" dirty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8126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3"/>
          <p:cNvSpPr txBox="1">
            <a:spLocks/>
          </p:cNvSpPr>
          <p:nvPr/>
        </p:nvSpPr>
        <p:spPr bwMode="auto">
          <a:xfrm>
            <a:off x="449002" y="1628800"/>
            <a:ext cx="8280920" cy="4919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ko-KR" altLang="en-US" sz="2000" b="1" dirty="0" smtClean="0">
                <a:latin typeface="Consolas" panose="020B0609020204030204" pitchFamily="49" charset="0"/>
                <a:ea typeface="나눔고딕" pitchFamily="50" charset="-127"/>
              </a:rPr>
              <a:t>자동 생성된 주요 디렉토리 소개</a:t>
            </a:r>
            <a:endParaRPr kumimoji="0" lang="en-US" altLang="ko-KR" sz="2000" b="1" dirty="0">
              <a:latin typeface="Consolas" panose="020B0609020204030204" pitchFamily="49" charset="0"/>
              <a:ea typeface="나눔고딕" pitchFamily="50" charset="-127"/>
            </a:endParaRPr>
          </a:p>
          <a:p>
            <a:pPr marL="1200150" lvl="1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1600" b="1" dirty="0" err="1" smtClean="0">
                <a:latin typeface="Consolas" panose="020B0609020204030204" pitchFamily="49" charset="0"/>
                <a:ea typeface="나눔고딕" pitchFamily="50" charset="-127"/>
              </a:rPr>
              <a:t>src</a:t>
            </a:r>
            <a:r>
              <a:rPr kumimoji="0" lang="en-US" altLang="ko-KR" sz="1600" b="1" dirty="0" smtClean="0">
                <a:latin typeface="Consolas" panose="020B0609020204030204" pitchFamily="49" charset="0"/>
                <a:ea typeface="나눔고딕" pitchFamily="50" charset="-127"/>
              </a:rPr>
              <a:t>/store : state</a:t>
            </a:r>
            <a:r>
              <a:rPr kumimoji="0" lang="ko-KR" altLang="en-US" sz="1600" b="1" dirty="0" smtClean="0">
                <a:latin typeface="Consolas" panose="020B0609020204030204" pitchFamily="49" charset="0"/>
                <a:ea typeface="나눔고딕" pitchFamily="50" charset="-127"/>
              </a:rPr>
              <a:t>와 </a:t>
            </a:r>
            <a:r>
              <a:rPr kumimoji="0" lang="en-US" altLang="ko-KR" sz="1600" b="1" dirty="0" smtClean="0">
                <a:latin typeface="Consolas" panose="020B0609020204030204" pitchFamily="49" charset="0"/>
                <a:ea typeface="나눔고딕" pitchFamily="50" charset="-127"/>
              </a:rPr>
              <a:t>action, reducer</a:t>
            </a:r>
            <a:r>
              <a:rPr kumimoji="0" lang="ko-KR" altLang="en-US" sz="1600" b="1" dirty="0" smtClean="0">
                <a:latin typeface="Consolas" panose="020B0609020204030204" pitchFamily="49" charset="0"/>
                <a:ea typeface="나눔고딕" pitchFamily="50" charset="-127"/>
              </a:rPr>
              <a:t>가 들어감</a:t>
            </a:r>
            <a:r>
              <a:rPr kumimoji="0" lang="en-US" altLang="ko-KR" sz="1600" b="1" dirty="0" smtClean="0">
                <a:latin typeface="Consolas" panose="020B0609020204030204" pitchFamily="49" charset="0"/>
                <a:ea typeface="나눔고딕" pitchFamily="50" charset="-127"/>
              </a:rPr>
              <a:t>(Redux, Redux-saga)</a:t>
            </a:r>
          </a:p>
          <a:p>
            <a:pPr marL="1200150" lvl="1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1600" b="1" dirty="0" err="1" smtClean="0">
                <a:latin typeface="Consolas" panose="020B0609020204030204" pitchFamily="49" charset="0"/>
                <a:ea typeface="나눔고딕" pitchFamily="50" charset="-127"/>
              </a:rPr>
              <a:t>src</a:t>
            </a:r>
            <a:r>
              <a:rPr kumimoji="0" lang="en-US" altLang="ko-KR" sz="1600" b="1" dirty="0" smtClean="0">
                <a:latin typeface="Consolas" panose="020B0609020204030204" pitchFamily="49" charset="0"/>
                <a:ea typeface="나눔고딕" pitchFamily="50" charset="-127"/>
              </a:rPr>
              <a:t>/components : </a:t>
            </a:r>
            <a:r>
              <a:rPr kumimoji="0" lang="ko-KR" altLang="en-US" sz="1600" b="1" dirty="0" smtClean="0">
                <a:latin typeface="Consolas" panose="020B0609020204030204" pitchFamily="49" charset="0"/>
                <a:ea typeface="나눔고딕" pitchFamily="50" charset="-127"/>
              </a:rPr>
              <a:t>웹페이지에 그려질 그림을 구성할 </a:t>
            </a:r>
            <a:r>
              <a:rPr kumimoji="0" lang="en-US" altLang="ko-KR" sz="1600" b="1" dirty="0" smtClean="0">
                <a:latin typeface="Consolas" panose="020B0609020204030204" pitchFamily="49" charset="0"/>
                <a:ea typeface="나눔고딕" pitchFamily="50" charset="-127"/>
              </a:rPr>
              <a:t>component</a:t>
            </a:r>
            <a:r>
              <a:rPr kumimoji="0" lang="ko-KR" altLang="en-US" sz="1600" b="1" dirty="0" smtClean="0">
                <a:latin typeface="Consolas" panose="020B0609020204030204" pitchFamily="49" charset="0"/>
                <a:ea typeface="나눔고딕" pitchFamily="50" charset="-127"/>
              </a:rPr>
              <a:t>들이 들어감</a:t>
            </a:r>
            <a:r>
              <a:rPr kumimoji="0" lang="en-US" altLang="ko-KR" sz="1600" b="1" dirty="0" smtClean="0">
                <a:latin typeface="Consolas" panose="020B0609020204030204" pitchFamily="49" charset="0"/>
                <a:ea typeface="나눔고딕" pitchFamily="50" charset="-127"/>
              </a:rPr>
              <a:t>(React)</a:t>
            </a:r>
          </a:p>
          <a:p>
            <a:pPr marL="1200150" lvl="1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1600" b="1" dirty="0" err="1" smtClean="0">
                <a:latin typeface="Consolas" panose="020B0609020204030204" pitchFamily="49" charset="0"/>
                <a:ea typeface="나눔고딕" pitchFamily="50" charset="-127"/>
              </a:rPr>
              <a:t>src</a:t>
            </a:r>
            <a:r>
              <a:rPr kumimoji="0" lang="en-US" altLang="ko-KR" sz="1600" b="1" dirty="0" smtClean="0">
                <a:latin typeface="Consolas" panose="020B0609020204030204" pitchFamily="49" charset="0"/>
                <a:ea typeface="나눔고딕" pitchFamily="50" charset="-127"/>
              </a:rPr>
              <a:t>/containers : component</a:t>
            </a:r>
            <a:r>
              <a:rPr kumimoji="0" lang="ko-KR" altLang="en-US" sz="1600" b="1" dirty="0" smtClean="0">
                <a:latin typeface="Consolas" panose="020B0609020204030204" pitchFamily="49" charset="0"/>
                <a:ea typeface="나눔고딕" pitchFamily="50" charset="-127"/>
              </a:rPr>
              <a:t>가 그림을 그릴 때 필요한 정보를 </a:t>
            </a:r>
            <a:r>
              <a:rPr kumimoji="0" lang="en-US" altLang="ko-KR" sz="1600" b="1" dirty="0" smtClean="0">
                <a:latin typeface="Consolas" panose="020B0609020204030204" pitchFamily="49" charset="0"/>
                <a:ea typeface="나눔고딕" pitchFamily="50" charset="-127"/>
              </a:rPr>
              <a:t>state</a:t>
            </a:r>
            <a:r>
              <a:rPr kumimoji="0" lang="ko-KR" altLang="en-US" sz="1600" b="1" dirty="0" smtClean="0">
                <a:latin typeface="Consolas" panose="020B0609020204030204" pitchFamily="49" charset="0"/>
                <a:ea typeface="나눔고딕" pitchFamily="50" charset="-127"/>
              </a:rPr>
              <a:t>에서 뽑아내서 </a:t>
            </a:r>
            <a:r>
              <a:rPr kumimoji="0" lang="en-US" altLang="ko-KR" sz="1600" b="1" dirty="0" smtClean="0">
                <a:latin typeface="Consolas" panose="020B0609020204030204" pitchFamily="49" charset="0"/>
                <a:ea typeface="나눔고딕" pitchFamily="50" charset="-127"/>
              </a:rPr>
              <a:t>component</a:t>
            </a:r>
            <a:r>
              <a:rPr kumimoji="0" lang="ko-KR" altLang="en-US" sz="1600" b="1" dirty="0" smtClean="0">
                <a:latin typeface="Consolas" panose="020B0609020204030204" pitchFamily="49" charset="0"/>
                <a:ea typeface="나눔고딕" pitchFamily="50" charset="-127"/>
              </a:rPr>
              <a:t>에 전달</a:t>
            </a:r>
            <a:r>
              <a:rPr kumimoji="0" lang="en-US" altLang="ko-KR" sz="1600" b="1" dirty="0" smtClean="0">
                <a:latin typeface="Consolas" panose="020B0609020204030204" pitchFamily="49" charset="0"/>
                <a:ea typeface="나눔고딕" pitchFamily="50" charset="-127"/>
              </a:rPr>
              <a:t>.(React-Redux)</a:t>
            </a:r>
          </a:p>
          <a:p>
            <a:pPr marL="1200150" lvl="1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1600" b="1" dirty="0" err="1" smtClean="0">
                <a:latin typeface="Consolas" panose="020B0609020204030204" pitchFamily="49" charset="0"/>
                <a:ea typeface="나눔고딕" pitchFamily="50" charset="-127"/>
              </a:rPr>
              <a:t>src</a:t>
            </a:r>
            <a:r>
              <a:rPr kumimoji="0" lang="en-US" altLang="ko-KR" sz="1600" b="1" dirty="0" smtClean="0">
                <a:latin typeface="Consolas" panose="020B0609020204030204" pitchFamily="49" charset="0"/>
                <a:ea typeface="나눔고딕" pitchFamily="50" charset="-127"/>
              </a:rPr>
              <a:t>/services : </a:t>
            </a:r>
            <a:r>
              <a:rPr kumimoji="0" lang="ko-KR" altLang="en-US" sz="1600" b="1" dirty="0" smtClean="0">
                <a:latin typeface="Consolas" panose="020B0609020204030204" pitchFamily="49" charset="0"/>
                <a:ea typeface="나눔고딕" pitchFamily="50" charset="-127"/>
              </a:rPr>
              <a:t>외부 서버로 자료를 전송할 수 있는 </a:t>
            </a:r>
            <a:r>
              <a:rPr kumimoji="0" lang="en-US" altLang="ko-KR" sz="1600" b="1" dirty="0" smtClean="0">
                <a:latin typeface="Consolas" panose="020B0609020204030204" pitchFamily="49" charset="0"/>
                <a:ea typeface="나눔고딕" pitchFamily="50" charset="-127"/>
              </a:rPr>
              <a:t>fetch </a:t>
            </a:r>
            <a:r>
              <a:rPr kumimoji="0" lang="en-US" altLang="ko-KR" sz="1600" b="1" dirty="0" err="1" smtClean="0">
                <a:latin typeface="Consolas" panose="020B0609020204030204" pitchFamily="49" charset="0"/>
                <a:ea typeface="나눔고딕" pitchFamily="50" charset="-127"/>
              </a:rPr>
              <a:t>api</a:t>
            </a:r>
            <a:r>
              <a:rPr kumimoji="0" lang="ko-KR" altLang="en-US" sz="1600" b="1" dirty="0" smtClean="0">
                <a:latin typeface="Consolas" panose="020B0609020204030204" pitchFamily="49" charset="0"/>
                <a:ea typeface="나눔고딕" pitchFamily="50" charset="-127"/>
              </a:rPr>
              <a:t>등이 준비되어있는 부분</a:t>
            </a:r>
            <a:r>
              <a:rPr kumimoji="0" lang="en-US" altLang="ko-KR" sz="1600" b="1" dirty="0" smtClean="0">
                <a:latin typeface="Consolas" panose="020B0609020204030204" pitchFamily="49" charset="0"/>
                <a:ea typeface="나눔고딕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 smtClean="0">
              <a:latin typeface="Consolas" panose="020B0609020204030204" pitchFamily="49" charset="0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 smtClean="0">
              <a:latin typeface="Consolas" panose="020B0609020204030204" pitchFamily="49" charset="0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>
              <a:latin typeface="Consolas" panose="020B0609020204030204" pitchFamily="49" charset="0"/>
              <a:ea typeface="나눔고딕" pitchFamily="50" charset="-127"/>
            </a:endParaRPr>
          </a:p>
        </p:txBody>
      </p:sp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8" y="6583363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5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4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1" y="864157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7"/>
            <a:ext cx="958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사전 준비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52190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8" y="6583363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50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4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1" y="864157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7"/>
            <a:ext cx="958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TODO List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만들기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서버와 통신하기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04746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8" y="6583363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51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4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1" y="864157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7"/>
            <a:ext cx="958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TODO List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만들기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5.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질문시간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제목 3"/>
          <p:cNvSpPr txBox="1">
            <a:spLocks/>
          </p:cNvSpPr>
          <p:nvPr/>
        </p:nvSpPr>
        <p:spPr bwMode="auto">
          <a:xfrm>
            <a:off x="467544" y="1605880"/>
            <a:ext cx="8280920" cy="4919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질문이 있으면 말씀해주세요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kumimoji="0" lang="en-US" altLang="ko-KR" sz="2000" b="1" dirty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981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3"/>
          <p:cNvSpPr txBox="1">
            <a:spLocks/>
          </p:cNvSpPr>
          <p:nvPr/>
        </p:nvSpPr>
        <p:spPr bwMode="auto">
          <a:xfrm>
            <a:off x="449002" y="1628800"/>
            <a:ext cx="8280920" cy="4919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TODO List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에 어떤 것이 필요할지 생각하여 설계</a:t>
            </a:r>
            <a:endParaRPr kumimoji="0"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  <a:p>
            <a:pPr marL="1200150" lvl="1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Redux</a:t>
            </a:r>
            <a:r>
              <a:rPr kumimoji="0" lang="ko-KR" altLang="en-US" sz="1600" b="1" dirty="0" smtClean="0">
                <a:latin typeface="나눔고딕" pitchFamily="50" charset="-127"/>
                <a:ea typeface="나눔고딕" pitchFamily="50" charset="-127"/>
              </a:rPr>
              <a:t>쪽</a:t>
            </a: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 : TODO list</a:t>
            </a:r>
            <a:r>
              <a:rPr kumimoji="0" lang="ko-KR" altLang="en-US" sz="1600" b="1" dirty="0" smtClean="0">
                <a:latin typeface="나눔고딕" pitchFamily="50" charset="-127"/>
                <a:ea typeface="나눔고딕" pitchFamily="50" charset="-127"/>
              </a:rPr>
              <a:t>의 </a:t>
            </a: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state</a:t>
            </a:r>
            <a:r>
              <a:rPr kumimoji="0" lang="ko-KR" altLang="en-US" sz="1600" b="1" dirty="0" smtClean="0">
                <a:latin typeface="나눔고딕" pitchFamily="50" charset="-127"/>
                <a:ea typeface="나눔고딕" pitchFamily="50" charset="-127"/>
              </a:rPr>
              <a:t>를 설계</a:t>
            </a:r>
            <a:endParaRPr kumimoji="0" lang="en-US" altLang="ko-KR" sz="1600" b="1" dirty="0" smtClean="0">
              <a:latin typeface="나눔고딕" pitchFamily="50" charset="-127"/>
              <a:ea typeface="나눔고딕" pitchFamily="50" charset="-127"/>
            </a:endParaRPr>
          </a:p>
          <a:p>
            <a:pPr marL="1200150" lvl="1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React</a:t>
            </a:r>
            <a:r>
              <a:rPr kumimoji="0" lang="ko-KR" altLang="en-US" sz="1600" b="1" dirty="0" smtClean="0">
                <a:latin typeface="나눔고딕" pitchFamily="50" charset="-127"/>
                <a:ea typeface="나눔고딕" pitchFamily="50" charset="-127"/>
              </a:rPr>
              <a:t>쪽 </a:t>
            </a: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:</a:t>
            </a:r>
            <a:r>
              <a:rPr kumimoji="0" lang="ko-KR" altLang="en-US" sz="16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TODO list</a:t>
            </a:r>
            <a:r>
              <a:rPr kumimoji="0" lang="ko-KR" altLang="en-US" sz="1600" b="1" dirty="0" smtClean="0">
                <a:latin typeface="나눔고딕" pitchFamily="50" charset="-127"/>
                <a:ea typeface="나눔고딕" pitchFamily="50" charset="-127"/>
              </a:rPr>
              <a:t>는 어떤 </a:t>
            </a: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component</a:t>
            </a:r>
            <a:r>
              <a:rPr kumimoji="0" lang="ko-KR" altLang="en-US" sz="1600" b="1" dirty="0" smtClean="0">
                <a:latin typeface="나눔고딕" pitchFamily="50" charset="-127"/>
                <a:ea typeface="나눔고딕" pitchFamily="50" charset="-127"/>
              </a:rPr>
              <a:t>로 이루어져야할지 생각</a:t>
            </a:r>
            <a:endParaRPr kumimoji="0" lang="en-US" altLang="ko-KR" sz="1600" b="1" dirty="0" smtClean="0">
              <a:latin typeface="나눔고딕" pitchFamily="50" charset="-127"/>
              <a:ea typeface="나눔고딕" pitchFamily="50" charset="-127"/>
            </a:endParaRPr>
          </a:p>
          <a:p>
            <a:pPr marL="1200150" lvl="1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React-Redux : React</a:t>
            </a:r>
            <a:r>
              <a:rPr kumimoji="0" lang="ko-KR" altLang="en-US" sz="1600" b="1" dirty="0" smtClean="0">
                <a:latin typeface="나눔고딕" pitchFamily="50" charset="-127"/>
                <a:ea typeface="나눔고딕" pitchFamily="50" charset="-127"/>
              </a:rPr>
              <a:t>의 </a:t>
            </a: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component</a:t>
            </a:r>
            <a:r>
              <a:rPr kumimoji="0" lang="ko-KR" altLang="en-US" sz="1600" b="1" dirty="0" smtClean="0">
                <a:latin typeface="나눔고딕" pitchFamily="50" charset="-127"/>
                <a:ea typeface="나눔고딕" pitchFamily="50" charset="-127"/>
              </a:rPr>
              <a:t>들이 그림을 그릴 때</a:t>
            </a: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 state</a:t>
            </a:r>
            <a:r>
              <a:rPr kumimoji="0" lang="ko-KR" altLang="en-US" sz="1600" b="1" dirty="0" smtClean="0">
                <a:latin typeface="나눔고딕" pitchFamily="50" charset="-127"/>
                <a:ea typeface="나눔고딕" pitchFamily="50" charset="-127"/>
              </a:rPr>
              <a:t>로부터 어떤 정보를 받아야 하는지 생각</a:t>
            </a:r>
            <a:endParaRPr kumimoji="0" lang="en-US" altLang="ko-KR" sz="1600" b="1" dirty="0" smtClean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일단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,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TODO list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의 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state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부터 생각해보자</a:t>
            </a:r>
            <a:endParaRPr kumimoji="0"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8" y="6583363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6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4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1" y="864157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7"/>
            <a:ext cx="958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TODO List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만들기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설계하기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(1) 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097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3"/>
          <p:cNvSpPr txBox="1">
            <a:spLocks/>
          </p:cNvSpPr>
          <p:nvPr/>
        </p:nvSpPr>
        <p:spPr bwMode="auto">
          <a:xfrm>
            <a:off x="449002" y="1628800"/>
            <a:ext cx="8280920" cy="4919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TODO list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는 기본적으로 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”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할 일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”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들의 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List.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“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할 일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”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들은 자신이 어떤 할일인지와 그 일의 진행 사항에 대한 정보를 가지고 있어야 한다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또한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,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 현재 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state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를 어떤식으로 변경해줄 수 있을지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(Action)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도 생각해야한다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8" y="6583363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7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4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1" y="864157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7"/>
            <a:ext cx="958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TODO List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만들기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설계하기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(2)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TODO list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state 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8380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3"/>
          <p:cNvSpPr txBox="1">
            <a:spLocks/>
          </p:cNvSpPr>
          <p:nvPr/>
        </p:nvSpPr>
        <p:spPr bwMode="auto">
          <a:xfrm>
            <a:off x="449002" y="1628800"/>
            <a:ext cx="8280920" cy="4919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2000" b="1" dirty="0" err="1" smtClean="0">
                <a:latin typeface="나눔고딕" pitchFamily="50" charset="-127"/>
                <a:ea typeface="나눔고딕" pitchFamily="50" charset="-127"/>
              </a:rPr>
              <a:t>TODO_list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 state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=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[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할 일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1,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 할 일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2,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 할 일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3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,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mr-IN" altLang="ko-KR" sz="2000" b="1" dirty="0" smtClean="0">
                <a:latin typeface="나눔고딕" pitchFamily="50" charset="-127"/>
                <a:ea typeface="나눔고딕" pitchFamily="50" charset="-127"/>
              </a:rPr>
              <a:t>…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]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endParaRPr kumimoji="0"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할 일 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=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{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id : 1, contexts : 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밥먹기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,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done : true }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2000" b="1" dirty="0" err="1" smtClean="0">
                <a:latin typeface="나눔고딕" pitchFamily="50" charset="-127"/>
                <a:ea typeface="나눔고딕" pitchFamily="50" charset="-127"/>
              </a:rPr>
              <a:t>InitialState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 = []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즉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,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2000" b="1" dirty="0" err="1" smtClean="0">
                <a:latin typeface="나눔고딕" pitchFamily="50" charset="-127"/>
                <a:ea typeface="나눔고딕" pitchFamily="50" charset="-127"/>
              </a:rPr>
              <a:t>TODO_list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의 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state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는 할 일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(TODO)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들의 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List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이다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.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/>
            </a:r>
            <a:b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</a:b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할 일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(TODO)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들은  어떤 일을 할지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(contexts)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와 진행사항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(done)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을 가지고 있어야 한다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8" y="6583363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8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4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1" y="864157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7"/>
            <a:ext cx="958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TODO List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만들기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설계하기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(2)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TODO list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state 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9280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3"/>
          <p:cNvSpPr txBox="1">
            <a:spLocks/>
          </p:cNvSpPr>
          <p:nvPr/>
        </p:nvSpPr>
        <p:spPr bwMode="auto">
          <a:xfrm>
            <a:off x="449002" y="1628800"/>
            <a:ext cx="8280920" cy="4919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TODO list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의 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Action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은 무엇이 있을지 생각해본다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TODO list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의 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Action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은 두 가지를 생각해볼 수 있다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kumimoji="0"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  <a:p>
            <a:pPr marL="1200150" lvl="1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1600" b="1" dirty="0" smtClean="0">
              <a:latin typeface="나눔고딕" pitchFamily="50" charset="-127"/>
              <a:ea typeface="나눔고딕" pitchFamily="50" charset="-127"/>
            </a:endParaRPr>
          </a:p>
          <a:p>
            <a:pPr marL="1200150" lvl="1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TODO </a:t>
            </a: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list</a:t>
            </a:r>
            <a:r>
              <a:rPr kumimoji="0" lang="ko-KR" altLang="en-US" sz="1600" b="1" dirty="0" smtClean="0">
                <a:latin typeface="나눔고딕" pitchFamily="50" charset="-127"/>
                <a:ea typeface="나눔고딕" pitchFamily="50" charset="-127"/>
              </a:rPr>
              <a:t>에 새로운 </a:t>
            </a: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TODO</a:t>
            </a:r>
            <a:r>
              <a:rPr kumimoji="0" lang="ko-KR" altLang="en-US" sz="1600" b="1" dirty="0" smtClean="0">
                <a:latin typeface="나눔고딕" pitchFamily="50" charset="-127"/>
                <a:ea typeface="나눔고딕" pitchFamily="50" charset="-127"/>
              </a:rPr>
              <a:t>를 추가하는 </a:t>
            </a: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Action</a:t>
            </a:r>
            <a:endParaRPr kumimoji="0" lang="en-US" altLang="ko-KR" sz="1600" b="1" dirty="0" smtClean="0">
              <a:latin typeface="나눔고딕" pitchFamily="50" charset="-127"/>
              <a:ea typeface="나눔고딕" pitchFamily="50" charset="-127"/>
            </a:endParaRPr>
          </a:p>
          <a:p>
            <a:pPr marL="1200150" lvl="1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TODO </a:t>
            </a: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list</a:t>
            </a:r>
            <a:r>
              <a:rPr kumimoji="0" lang="ko-KR" altLang="en-US" sz="1600" b="1" dirty="0" smtClean="0">
                <a:latin typeface="나눔고딕" pitchFamily="50" charset="-127"/>
                <a:ea typeface="나눔고딕" pitchFamily="50" charset="-127"/>
              </a:rPr>
              <a:t>에 있는 </a:t>
            </a: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TODO </a:t>
            </a:r>
            <a:r>
              <a:rPr kumimoji="0" lang="ko-KR" altLang="en-US" sz="1600" b="1" dirty="0" smtClean="0">
                <a:latin typeface="나눔고딕" pitchFamily="50" charset="-127"/>
                <a:ea typeface="나눔고딕" pitchFamily="50" charset="-127"/>
              </a:rPr>
              <a:t>중</a:t>
            </a: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ko-KR" altLang="en-US" sz="1600" b="1" dirty="0" smtClean="0">
                <a:latin typeface="나눔고딕" pitchFamily="50" charset="-127"/>
                <a:ea typeface="나눔고딕" pitchFamily="50" charset="-127"/>
              </a:rPr>
              <a:t>의 하나의 진행 상황을 바꾸는</a:t>
            </a:r>
            <a:r>
              <a:rPr kumimoji="0" lang="en-US" altLang="ko-KR" sz="16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Action</a:t>
            </a:r>
          </a:p>
          <a:p>
            <a:pPr marL="1600200" lvl="2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1200" b="1" dirty="0" smtClean="0">
                <a:latin typeface="나눔고딕" pitchFamily="50" charset="-127"/>
                <a:ea typeface="나눔고딕" pitchFamily="50" charset="-127"/>
              </a:rPr>
              <a:t>Ex) TODO list = [TODO1, TODO2, </a:t>
            </a:r>
            <a:r>
              <a:rPr kumimoji="0" lang="mr-IN" altLang="ko-KR" sz="1200" b="1" dirty="0" smtClean="0">
                <a:latin typeface="나눔고딕" pitchFamily="50" charset="-127"/>
                <a:ea typeface="나눔고딕" pitchFamily="50" charset="-127"/>
              </a:rPr>
              <a:t>…</a:t>
            </a:r>
            <a:r>
              <a:rPr kumimoji="0" lang="en-US" altLang="ko-KR" sz="1200" b="1" dirty="0" smtClean="0">
                <a:latin typeface="나눔고딕" pitchFamily="50" charset="-127"/>
                <a:ea typeface="나눔고딕" pitchFamily="50" charset="-127"/>
              </a:rPr>
              <a:t>]</a:t>
            </a:r>
            <a:r>
              <a:rPr kumimoji="0" lang="ko-KR" altLang="en-US" sz="1200" b="1" dirty="0" smtClean="0">
                <a:latin typeface="나눔고딕" pitchFamily="50" charset="-127"/>
                <a:ea typeface="나눔고딕" pitchFamily="50" charset="-127"/>
              </a:rPr>
              <a:t>일때</a:t>
            </a:r>
            <a:r>
              <a:rPr kumimoji="0" lang="en-US" altLang="ko-KR" sz="1200" b="1" dirty="0" smtClean="0">
                <a:latin typeface="나눔고딕" pitchFamily="50" charset="-127"/>
                <a:ea typeface="나눔고딕" pitchFamily="50" charset="-127"/>
              </a:rPr>
              <a:t>,</a:t>
            </a:r>
            <a:r>
              <a:rPr kumimoji="0" lang="ko-KR" altLang="en-US" sz="12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1200" b="1" dirty="0" smtClean="0">
                <a:latin typeface="나눔고딕" pitchFamily="50" charset="-127"/>
                <a:ea typeface="나눔고딕" pitchFamily="50" charset="-127"/>
              </a:rPr>
              <a:t/>
            </a:r>
            <a:br>
              <a:rPr kumimoji="0" lang="en-US" altLang="ko-KR" sz="1200" b="1" dirty="0" smtClean="0">
                <a:latin typeface="나눔고딕" pitchFamily="50" charset="-127"/>
                <a:ea typeface="나눔고딕" pitchFamily="50" charset="-127"/>
              </a:rPr>
            </a:br>
            <a:r>
              <a:rPr kumimoji="0" lang="en-US" altLang="ko-KR" sz="1200" b="1" dirty="0" smtClean="0">
                <a:latin typeface="나눔고딕" pitchFamily="50" charset="-127"/>
                <a:ea typeface="나눔고딕" pitchFamily="50" charset="-127"/>
              </a:rPr>
              <a:t>TODO1</a:t>
            </a:r>
            <a:r>
              <a:rPr kumimoji="0" lang="ko-KR" altLang="en-US" sz="1200" b="1" dirty="0" smtClean="0">
                <a:latin typeface="나눔고딕" pitchFamily="50" charset="-127"/>
                <a:ea typeface="나눔고딕" pitchFamily="50" charset="-127"/>
              </a:rPr>
              <a:t>의 </a:t>
            </a:r>
            <a:r>
              <a:rPr kumimoji="0" lang="en-US" altLang="ko-KR" sz="1200" b="1" dirty="0" smtClean="0">
                <a:latin typeface="나눔고딕" pitchFamily="50" charset="-127"/>
                <a:ea typeface="나눔고딕" pitchFamily="50" charset="-127"/>
              </a:rPr>
              <a:t>done</a:t>
            </a:r>
            <a:r>
              <a:rPr kumimoji="0" lang="ko-KR" altLang="en-US" sz="1200" b="1" dirty="0" smtClean="0">
                <a:latin typeface="나눔고딕" pitchFamily="50" charset="-127"/>
                <a:ea typeface="나눔고딕" pitchFamily="50" charset="-127"/>
              </a:rPr>
              <a:t>을 </a:t>
            </a:r>
            <a:r>
              <a:rPr kumimoji="0" lang="en-US" altLang="ko-KR" sz="1200" b="1" dirty="0" smtClean="0">
                <a:latin typeface="나눔고딕" pitchFamily="50" charset="-127"/>
                <a:ea typeface="나눔고딕" pitchFamily="50" charset="-127"/>
              </a:rPr>
              <a:t>false</a:t>
            </a:r>
            <a:r>
              <a:rPr kumimoji="0" lang="ko-KR" altLang="en-US" sz="1200" b="1" dirty="0" smtClean="0">
                <a:latin typeface="나눔고딕" pitchFamily="50" charset="-127"/>
                <a:ea typeface="나눔고딕" pitchFamily="50" charset="-127"/>
              </a:rPr>
              <a:t>에서 </a:t>
            </a:r>
            <a:r>
              <a:rPr kumimoji="0" lang="en-US" altLang="ko-KR" sz="1200" b="1" dirty="0" smtClean="0">
                <a:latin typeface="나눔고딕" pitchFamily="50" charset="-127"/>
                <a:ea typeface="나눔고딕" pitchFamily="50" charset="-127"/>
              </a:rPr>
              <a:t>true</a:t>
            </a:r>
            <a:r>
              <a:rPr kumimoji="0" lang="ko-KR" altLang="en-US" sz="1200" b="1" dirty="0" smtClean="0">
                <a:latin typeface="나눔고딕" pitchFamily="50" charset="-127"/>
                <a:ea typeface="나눔고딕" pitchFamily="50" charset="-127"/>
              </a:rPr>
              <a:t>로 바꾼다</a:t>
            </a:r>
            <a:r>
              <a:rPr kumimoji="0" lang="en-US" altLang="ko-KR" sz="1200" b="1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kumimoji="0"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8" y="6583363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9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4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1" y="864157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7"/>
            <a:ext cx="958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TODO List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만들기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설계하기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(2)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TODO list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state 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7896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8021</TotalTime>
  <Words>2418</Words>
  <Application>Microsoft Macintosh PowerPoint</Application>
  <PresentationFormat>화면 슬라이드 쇼(4:3)</PresentationFormat>
  <Paragraphs>480</Paragraphs>
  <Slides>51</Slides>
  <Notes>51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60" baseType="lpstr">
      <vt:lpstr>굴림</vt:lpstr>
      <vt:lpstr>나눔고딕</vt:lpstr>
      <vt:lpstr>나눔고딕 ExtraBold</vt:lpstr>
      <vt:lpstr>맑은 고딕</vt:lpstr>
      <vt:lpstr>Arial Rounded MT Bold</vt:lpstr>
      <vt:lpstr>Consolas</vt:lpstr>
      <vt:lpstr>Mangal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CASTIS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castis</dc:creator>
  <cp:lastModifiedBy>yonghyun.kim@sf.snu.ac.kr</cp:lastModifiedBy>
  <cp:revision>923</cp:revision>
  <cp:lastPrinted>2017-04-11T03:33:01Z</cp:lastPrinted>
  <dcterms:created xsi:type="dcterms:W3CDTF">2011-04-25T02:47:55Z</dcterms:created>
  <dcterms:modified xsi:type="dcterms:W3CDTF">2017-04-11T06:25:26Z</dcterms:modified>
</cp:coreProperties>
</file>