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335" r:id="rId2"/>
    <p:sldId id="379" r:id="rId3"/>
    <p:sldId id="378" r:id="rId4"/>
    <p:sldId id="371" r:id="rId5"/>
    <p:sldId id="392" r:id="rId6"/>
    <p:sldId id="372" r:id="rId7"/>
    <p:sldId id="382" r:id="rId8"/>
    <p:sldId id="383" r:id="rId9"/>
    <p:sldId id="393" r:id="rId10"/>
    <p:sldId id="384" r:id="rId11"/>
    <p:sldId id="411" r:id="rId12"/>
    <p:sldId id="385" r:id="rId13"/>
    <p:sldId id="386" r:id="rId14"/>
    <p:sldId id="388" r:id="rId15"/>
    <p:sldId id="389" r:id="rId16"/>
    <p:sldId id="390" r:id="rId17"/>
    <p:sldId id="397" r:id="rId18"/>
    <p:sldId id="391" r:id="rId19"/>
    <p:sldId id="394" r:id="rId20"/>
    <p:sldId id="429" r:id="rId21"/>
    <p:sldId id="395" r:id="rId22"/>
    <p:sldId id="414" r:id="rId23"/>
    <p:sldId id="415" r:id="rId24"/>
    <p:sldId id="396" r:id="rId25"/>
    <p:sldId id="416" r:id="rId26"/>
    <p:sldId id="399" r:id="rId27"/>
    <p:sldId id="418" r:id="rId28"/>
    <p:sldId id="419" r:id="rId29"/>
    <p:sldId id="420" r:id="rId30"/>
    <p:sldId id="421" r:id="rId31"/>
    <p:sldId id="422" r:id="rId32"/>
    <p:sldId id="423" r:id="rId33"/>
    <p:sldId id="400" r:id="rId34"/>
    <p:sldId id="403" r:id="rId35"/>
    <p:sldId id="401" r:id="rId36"/>
    <p:sldId id="402" r:id="rId37"/>
    <p:sldId id="424" r:id="rId38"/>
    <p:sldId id="404" r:id="rId39"/>
    <p:sldId id="425" r:id="rId40"/>
    <p:sldId id="408" r:id="rId41"/>
    <p:sldId id="412" r:id="rId42"/>
    <p:sldId id="405" r:id="rId43"/>
    <p:sldId id="406" r:id="rId44"/>
    <p:sldId id="426" r:id="rId45"/>
    <p:sldId id="410" r:id="rId46"/>
    <p:sldId id="427" r:id="rId47"/>
    <p:sldId id="407" r:id="rId48"/>
    <p:sldId id="428" r:id="rId49"/>
    <p:sldId id="430" r:id="rId50"/>
    <p:sldId id="409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F9A"/>
    <a:srgbClr val="B2B2B2"/>
    <a:srgbClr val="63E463"/>
    <a:srgbClr val="73BD1E"/>
    <a:srgbClr val="72BE44"/>
    <a:srgbClr val="80C342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9" autoAdjust="0"/>
    <p:restoredTop sz="87145" autoAdjust="0"/>
  </p:normalViewPr>
  <p:slideViewPr>
    <p:cSldViewPr showGuides="1">
      <p:cViewPr>
        <p:scale>
          <a:sx n="83" d="100"/>
          <a:sy n="83" d="100"/>
        </p:scale>
        <p:origin x="199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F60A42-EB38-437A-BDBD-FF30FDFE5B14}" type="datetimeFigureOut">
              <a:rPr lang="ko-KR" altLang="en-US"/>
              <a:pPr>
                <a:defRPr/>
              </a:pPr>
              <a:t>2017. 4. 11.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28BA4F-62D0-4E2E-99E2-8C9219E49A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9-10</a:t>
            </a:r>
            <a:r>
              <a:rPr lang="ko-KR" altLang="en-US" dirty="0" smtClean="0"/>
              <a:t> 사이에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의 계급에 대해설명</a:t>
            </a:r>
            <a:r>
              <a:rPr lang="en-US" altLang="ko-KR" dirty="0" smtClean="0"/>
              <a:t>(Arc</a:t>
            </a:r>
            <a:r>
              <a:rPr lang="ko-KR" altLang="en-US" dirty="0" smtClean="0"/>
              <a:t>라서</a:t>
            </a:r>
            <a:r>
              <a:rPr lang="mr-IN" altLang="ko-KR" dirty="0" smtClean="0"/>
              <a:t>…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3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9-10</a:t>
            </a:r>
            <a:r>
              <a:rPr lang="ko-KR" altLang="en-US" dirty="0" smtClean="0"/>
              <a:t> 사이에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의 계급에 대해설명</a:t>
            </a:r>
            <a:r>
              <a:rPr lang="en-US" altLang="ko-KR" dirty="0" smtClean="0"/>
              <a:t>(Arc</a:t>
            </a:r>
            <a:r>
              <a:rPr lang="ko-KR" altLang="en-US" dirty="0" smtClean="0"/>
              <a:t>라서</a:t>
            </a:r>
            <a:r>
              <a:rPr lang="mr-IN" altLang="ko-KR" dirty="0" smtClean="0"/>
              <a:t>…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9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7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7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0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6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77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Molecule</a:t>
            </a:r>
            <a:r>
              <a:rPr lang="en-US" altLang="ko-KR" baseline="0" dirty="0" smtClean="0"/>
              <a:t> atom </a:t>
            </a:r>
            <a:r>
              <a:rPr lang="ko-KR" altLang="en-US" baseline="0" dirty="0" smtClean="0"/>
              <a:t>이 하는 걸 좀 더 구체적으로 이야기하면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7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창을 두개 띄워서 하나는 완성되지 않은 코드를 짜는 것을 보여줘야한다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잘 안 보일 거 같은데</a:t>
            </a:r>
            <a:r>
              <a:rPr lang="en-US" altLang="ko-KR" dirty="0" smtClean="0"/>
              <a:t>??</a:t>
            </a:r>
            <a:r>
              <a:rPr lang="ko-KR" altLang="en-US" dirty="0" smtClean="0"/>
              <a:t> 그냥 코드를 여기 그림으로 넣는게 더 나을 것 같다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0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0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55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10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1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1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시간에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5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뒤에서 일로 넘어가는게 별로 자연스럽지가 않다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78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자동 생성하는 법 한번도 소개해도 나쁘지 않을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7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2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47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76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  <a:r>
              <a:rPr lang="ko-KR" altLang="en-US" dirty="0" smtClean="0"/>
              <a:t>을 읽고 더 좋은 방식으로 재구성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 달아보면서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5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4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무슨 내용을 채워 넣어야하는지 설명해주면 좋을 듯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8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등록하는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9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코드를 보면서 어는 부분이 액션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리스트 그려주는 등 의 역할을 하는지 보여주면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2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5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95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93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여전히 코드가 옆에 같이 있었으면 하는 바람이 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같이 보여주는 거랑 한 슬라이드에 있는 거랑은 느낌이 다르니까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2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09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창을 두개 띄워서 하나는 완성되지 않은 코드를 짜는 것을 보여줘야한다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1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  <a:r>
              <a:rPr lang="ko-KR" altLang="en-US" dirty="0" smtClean="0"/>
              <a:t>을 읽고 더 좋은 방식으로 재구성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 달아보면서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16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맨 앞에서 이야기했던 서버 통신 그림이 한번더 있어도 나쁘지 않을 듯 오래되었고 시간이 오래되었으니까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SAGA</a:t>
            </a:r>
            <a:r>
              <a:rPr lang="ko-KR" altLang="en-US" dirty="0" smtClean="0"/>
              <a:t>설명하기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 하는 법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9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 하는 법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856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처리하는 부분이 필요한지는 앞에 </a:t>
            </a:r>
            <a:r>
              <a:rPr lang="en-US" altLang="ko-KR" dirty="0" smtClean="0"/>
              <a:t>saga </a:t>
            </a:r>
            <a:r>
              <a:rPr lang="ko-KR" altLang="en-US" dirty="0" smtClean="0"/>
              <a:t>들어오면서 그림으로 설명하면 이해가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04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처리하는 부분이 필요한지는 앞에 </a:t>
            </a:r>
            <a:r>
              <a:rPr lang="en-US" altLang="ko-KR" dirty="0" smtClean="0"/>
              <a:t>saga </a:t>
            </a:r>
            <a:r>
              <a:rPr lang="ko-KR" altLang="en-US" dirty="0" smtClean="0"/>
              <a:t>들어오면서 그림으로 설명하면 이해가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244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에 누르면 </a:t>
            </a:r>
            <a:r>
              <a:rPr lang="en-US" altLang="ko-KR" dirty="0" smtClean="0"/>
              <a:t>~</a:t>
            </a:r>
            <a:r>
              <a:rPr lang="ko-KR" altLang="en-US" dirty="0" smtClean="0"/>
              <a:t>을 하는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 만든다</a:t>
            </a:r>
            <a:endParaRPr lang="en-US" altLang="ko-KR" dirty="0" smtClean="0"/>
          </a:p>
          <a:p>
            <a:r>
              <a:rPr lang="ko-KR" altLang="en-US" dirty="0" smtClean="0"/>
              <a:t>문장이 어색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371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처리하는 부분이 필요한지는 앞에 </a:t>
            </a:r>
            <a:r>
              <a:rPr lang="en-US" altLang="ko-KR" dirty="0" smtClean="0"/>
              <a:t>saga </a:t>
            </a:r>
            <a:r>
              <a:rPr lang="ko-KR" altLang="en-US" dirty="0" smtClean="0"/>
              <a:t>들어오면서 그림으로 설명하면 이해가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57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처리하는 부분이 필요한지는 앞에 </a:t>
            </a:r>
            <a:r>
              <a:rPr lang="en-US" altLang="ko-KR" dirty="0" smtClean="0"/>
              <a:t>saga </a:t>
            </a:r>
            <a:r>
              <a:rPr lang="ko-KR" altLang="en-US" dirty="0" smtClean="0"/>
              <a:t>들어오면서 그림으로 설명하면 이해가 좋을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9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슬라이드 보여주기 전에 먼저 데모를 보여주는게 좋은 것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그래서 아까 본거에서 이게 그 부분이고 이게 그 부분이다 이런 식으로</a:t>
            </a:r>
            <a:r>
              <a:rPr lang="en-US" altLang="ko-KR" dirty="0" smtClean="0"/>
              <a:t>????????????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하나씩 뜯어서 스샷같은걸로 보여주면 좋겠다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은 뭐다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는 뭐다</a:t>
            </a:r>
            <a:r>
              <a:rPr lang="mr-IN" altLang="ko-KR" dirty="0" smtClean="0"/>
              <a:t>…</a:t>
            </a:r>
            <a:r>
              <a:rPr lang="en-US" altLang="ko-KR" dirty="0" smtClean="0"/>
              <a:t>..</a:t>
            </a:r>
            <a:r>
              <a:rPr lang="ko-KR" altLang="en-US" dirty="0" smtClean="0"/>
              <a:t>이런거 스샷으로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989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여기서는 창을 띄워서 하나는 완성되지 않은 코드를 짜는 것을 보여줘야한다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9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0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0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2AFCD-ED7C-4BFF-943E-A6243FA4F08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</a:t>
            </a:r>
            <a:r>
              <a:rPr kumimoji="0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04. 10 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(</a:t>
            </a:r>
            <a:r>
              <a: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React-Re</a:t>
            </a:r>
            <a:r>
              <a:rPr kumimoji="0" lang="en-US" altLang="ko-KR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ux</a:t>
            </a:r>
            <a:r>
              <a:rPr kumimoji="0" lang="ko-KR" altLang="en-US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</a:t>
            </a:r>
            <a:endParaRPr kumimoji="0" lang="en-US" altLang="ko-KR" sz="400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kumimoji="0" lang="en-US" altLang="ko-KR" sz="400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TodoList</a:t>
            </a: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ko-KR" altLang="en-US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</a:t>
            </a:r>
            <a:endParaRPr kumimoji="0"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144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(Atomic React)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에는 계급이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2" y="1701375"/>
            <a:ext cx="816309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Atom: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기본적인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html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tag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html tag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작성하는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React component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Ex. Input, Button,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..</a:t>
            </a: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Molecule: Atom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의 모임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Ex.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TodoList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Organism: Molecule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모임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혹은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Organism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모임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Page: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그냥 페이지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...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주로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Organism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들이 들어간다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Ex. homepage</a:t>
            </a:r>
          </a:p>
          <a:p>
            <a:pPr marL="457200" indent="-457200">
              <a:lnSpc>
                <a:spcPct val="150000"/>
              </a:lnSpc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Template : Page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에 쓰이는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0965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입력하는 부분과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보여주는 부분으로 나뉠 수 있다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33187" y="2708920"/>
            <a:ext cx="3888432" cy="3600400"/>
            <a:chOff x="933187" y="2708920"/>
            <a:chExt cx="3888432" cy="3600400"/>
          </a:xfrm>
        </p:grpSpPr>
        <p:sp>
          <p:nvSpPr>
            <p:cNvPr id="2" name="직사각형 1"/>
            <p:cNvSpPr/>
            <p:nvPr/>
          </p:nvSpPr>
          <p:spPr>
            <a:xfrm>
              <a:off x="933187" y="2708920"/>
              <a:ext cx="3888432" cy="36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85587" y="2861320"/>
              <a:ext cx="2616279" cy="4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TODO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입력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5101" y="2861320"/>
              <a:ext cx="673283" cy="495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입력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85587" y="3509392"/>
              <a:ext cx="3512797" cy="2583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밥먹기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노래듣기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산책하기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게임하기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6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입력하는 부분과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보여주는 부분으로 나뉠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.(Molecule)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7403" y="2749156"/>
            <a:ext cx="3780000" cy="72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4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7403" y="3429000"/>
            <a:ext cx="3780000" cy="273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입력하는 부분과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보여주는 부분으로 나뉠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(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Molecule)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7402" y="2780928"/>
            <a:ext cx="2844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입력하는 부분은 글을 쓰는 부분과 입력버튼으로 이루어진다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.(Atom)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입력하는 부분은 글을 쓰는 부분과 입력버튼으로 이루어진다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.(Atom)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16232" y="2780928"/>
            <a:ext cx="900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9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보여주는 부분은 여러개의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보여주는 부분으로 나뉜다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.(Atom)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3187" y="2708920"/>
            <a:ext cx="3888432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85587" y="2861320"/>
            <a:ext cx="2616279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TODO</a:t>
            </a:r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5101" y="2861320"/>
            <a:ext cx="673283" cy="49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입력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587" y="3509392"/>
            <a:ext cx="3512797" cy="2583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밥먹기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노래듣기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산책하기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게임하기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액자 3"/>
          <p:cNvSpPr/>
          <p:nvPr/>
        </p:nvSpPr>
        <p:spPr>
          <a:xfrm>
            <a:off x="1157595" y="4221088"/>
            <a:ext cx="1470189" cy="3600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1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추가하는 부분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context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입력하는 부분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(Atom)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입력버튼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(Atom)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하나의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(Atom)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83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했던 설계대로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관련된 부분을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/store/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부분에 작성한다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mkdir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selectors.js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initialState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7" y="4375822"/>
            <a:ext cx="7354977" cy="14217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12977" y="3948471"/>
            <a:ext cx="3021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src/store/todolist/selectors.js</a:t>
            </a:r>
          </a:p>
        </p:txBody>
      </p:sp>
    </p:spTree>
    <p:extLst>
      <p:ext uri="{BB962C8B-B14F-4D97-AF65-F5344CB8AC3E}">
        <p14:creationId xmlns:p14="http://schemas.microsoft.com/office/powerpoint/2010/main" val="194945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말한대로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들을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actions.js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ADD_TODO 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할 일의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contexts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받아서 새로운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추가하는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2696" y="2852936"/>
            <a:ext cx="3914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src/store/todolist/actions.js</a:t>
            </a:r>
            <a:r>
              <a:rPr lang="en-US" altLang="ko-KR" sz="1600" b="1" dirty="0" smtClean="0"/>
              <a:t> : </a:t>
            </a:r>
            <a:r>
              <a:rPr lang="en-US" altLang="ko-KR" sz="1600" b="1" dirty="0" err="1" smtClean="0"/>
              <a:t>addTodo</a:t>
            </a:r>
            <a:endParaRPr lang="ko-KR" altLang="en-US" sz="16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6992"/>
            <a:ext cx="8382000" cy="25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이전에 했던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React-Redux, Redux-saga 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예제의 추가 설명</a:t>
            </a: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이전에 했던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TodoList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재구현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서버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side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와 함께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오늘은 하나하나 같이 짜볼 것</a:t>
            </a:r>
            <a:endParaRPr kumimoji="0" lang="en-US" altLang="ko-KR" sz="16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할일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40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 : id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받아서 해당하는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진행상황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바꾸는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201" y="2420888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mtClean="0"/>
              <a:t>src/store/todolist/actions.js</a:t>
            </a:r>
            <a:r>
              <a:rPr lang="en-US" altLang="ko-KR" sz="1600" b="1" dirty="0" smtClean="0"/>
              <a:t> : </a:t>
            </a:r>
            <a:r>
              <a:rPr lang="en-US" altLang="ko-KR" sz="1600" b="1" dirty="0" err="1" smtClean="0"/>
              <a:t>toggleTodo</a:t>
            </a:r>
            <a:endParaRPr lang="ko-KR" altLang="en-US" sz="16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15850"/>
            <a:ext cx="8382000" cy="25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4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받아서 새로운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생성하는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reducers.js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다음과 같은 일을 해야한다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ADD_TODO 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받으면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현재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새로운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생성한다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받으면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list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존재하는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 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이 가진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id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와 일치하는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id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가진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진행사항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변경한다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8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019" y="1002214"/>
            <a:ext cx="2880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/store/</a:t>
            </a:r>
            <a:r>
              <a:rPr lang="en-US" altLang="ko-KR" sz="1600" b="1" dirty="0" err="1"/>
              <a:t>todolist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reducer.js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0" y="1341331"/>
            <a:ext cx="6840760" cy="52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7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State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1002214"/>
            <a:ext cx="2880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/store/</a:t>
            </a:r>
            <a:r>
              <a:rPr lang="en-US" altLang="ko-KR" sz="1600" b="1" dirty="0" err="1"/>
              <a:t>todolist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reducer.js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3106"/>
            <a:ext cx="7920670" cy="30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rc-generator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로 필요한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자동생성한다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arc:component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디렉토리 바깥에서 해야함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!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자동생성 명령어 요약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#Atom, Button, Enter</a:t>
            </a:r>
            <a:b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#Atom,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, Enter</a:t>
            </a:r>
            <a:b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#Molecule,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, Enter</a:t>
            </a:r>
            <a:b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yo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arc:component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#Molecule,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Enter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1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여기서 필요한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들은 앞에서 요약한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것처럼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구성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추가하는 부분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context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를 입력하는 부분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(Atom)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입력버튼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(Atom)</a:t>
            </a:r>
            <a:endParaRPr kumimoji="0"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 Molecule)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하나의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를 보여주는 부분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(Atom)</a:t>
            </a:r>
          </a:p>
        </p:txBody>
      </p:sp>
    </p:spTree>
    <p:extLst>
      <p:ext uri="{BB962C8B-B14F-4D97-AF65-F5344CB8AC3E}">
        <p14:creationId xmlns:p14="http://schemas.microsoft.com/office/powerpoint/2010/main" val="45782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위에 언급한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 중에 완벽하게 자동생성되지 않은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부분을 채워넣는다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5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690058"/>
            <a:ext cx="5613400" cy="45472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19" y="1702558"/>
            <a:ext cx="4318000" cy="2446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678" y="1283252"/>
            <a:ext cx="3834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src/components/atoms/Todo/index.js</a:t>
            </a:r>
          </a:p>
        </p:txBody>
      </p:sp>
    </p:spTree>
    <p:extLst>
      <p:ext uri="{BB962C8B-B14F-4D97-AF65-F5344CB8AC3E}">
        <p14:creationId xmlns:p14="http://schemas.microsoft.com/office/powerpoint/2010/main" val="175501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602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/components/molecules/</a:t>
            </a:r>
            <a:r>
              <a:rPr lang="en-US" altLang="ko-KR" sz="1600" b="1" dirty="0" err="1"/>
              <a:t>AddTodo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index.js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" y="1653818"/>
            <a:ext cx="8864743" cy="27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602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/components/molecules/</a:t>
            </a:r>
            <a:r>
              <a:rPr lang="en-US" altLang="ko-KR" sz="1600" b="1" dirty="0" err="1"/>
              <a:t>AddTodo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index.js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6" y="1621806"/>
            <a:ext cx="7406699" cy="49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 소개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19672" y="4311093"/>
            <a:ext cx="1800200" cy="1800200"/>
            <a:chOff x="1619672" y="2996952"/>
            <a:chExt cx="1800200" cy="1800200"/>
          </a:xfrm>
        </p:grpSpPr>
        <p:sp>
          <p:nvSpPr>
            <p:cNvPr id="2" name="타원 1"/>
            <p:cNvSpPr/>
            <p:nvPr/>
          </p:nvSpPr>
          <p:spPr>
            <a:xfrm>
              <a:off x="1619672" y="2996952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텍스트 상자 2"/>
            <p:cNvSpPr txBox="1"/>
            <p:nvPr/>
          </p:nvSpPr>
          <p:spPr>
            <a:xfrm>
              <a:off x="1860025" y="3712386"/>
              <a:ext cx="131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State</a:t>
              </a:r>
              <a:endParaRPr kumimoji="1"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69529" y="3221691"/>
            <a:ext cx="1900485" cy="1071405"/>
            <a:chOff x="1619672" y="1922239"/>
            <a:chExt cx="1900485" cy="1071405"/>
          </a:xfrm>
        </p:grpSpPr>
        <p:sp>
          <p:nvSpPr>
            <p:cNvPr id="4" name="U자형 화살표[U] 3"/>
            <p:cNvSpPr/>
            <p:nvPr/>
          </p:nvSpPr>
          <p:spPr>
            <a:xfrm>
              <a:off x="2186862" y="2417580"/>
              <a:ext cx="665820" cy="5760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1619672" y="1922239"/>
              <a:ext cx="190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mtClean="0"/>
                <a:t>Action/</a:t>
              </a:r>
              <a:r>
                <a:rPr lang="en-US" altLang="ko-KR" smtClean="0"/>
                <a:t>Reducer</a:t>
              </a:r>
              <a:endParaRPr kumimoji="1" lang="ko-KR" altLang="en-US" dirty="0"/>
            </a:p>
          </p:txBody>
        </p:sp>
      </p:grpSp>
      <p:sp>
        <p:nvSpPr>
          <p:cNvPr id="6" name="오른쪽 화살표[R] 5"/>
          <p:cNvSpPr/>
          <p:nvPr/>
        </p:nvSpPr>
        <p:spPr>
          <a:xfrm>
            <a:off x="3521609" y="5120942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392991"/>
            <a:ext cx="2540000" cy="29591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577604" y="925724"/>
            <a:ext cx="1800200" cy="1800200"/>
            <a:chOff x="3573411" y="982781"/>
            <a:chExt cx="1800200" cy="1800200"/>
          </a:xfrm>
        </p:grpSpPr>
        <p:sp>
          <p:nvSpPr>
            <p:cNvPr id="17" name="타원 16"/>
            <p:cNvSpPr/>
            <p:nvPr/>
          </p:nvSpPr>
          <p:spPr>
            <a:xfrm>
              <a:off x="3573411" y="982781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</a:t>
              </a:r>
              <a:endParaRPr kumimoji="1" lang="ko-KR" altLang="en-US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3666960" y="1700808"/>
              <a:ext cx="161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Redux-Saga</a:t>
              </a:r>
              <a:endParaRPr kumimoji="1" lang="ko-KR" altLang="en-US" dirty="0"/>
            </a:p>
          </p:txBody>
        </p:sp>
      </p:grpSp>
      <p:sp>
        <p:nvSpPr>
          <p:cNvPr id="23" name="텍스트 상자 22"/>
          <p:cNvSpPr txBox="1"/>
          <p:nvPr/>
        </p:nvSpPr>
        <p:spPr>
          <a:xfrm>
            <a:off x="2726749" y="2672773"/>
            <a:ext cx="13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Observe</a:t>
            </a:r>
          </a:p>
        </p:txBody>
      </p:sp>
      <p:sp>
        <p:nvSpPr>
          <p:cNvPr id="24" name="오른쪽 화살표[R] 23"/>
          <p:cNvSpPr/>
          <p:nvPr/>
        </p:nvSpPr>
        <p:spPr>
          <a:xfrm rot="8429220">
            <a:off x="1943790" y="2437167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602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src</a:t>
            </a:r>
            <a:r>
              <a:rPr lang="en-US" altLang="ko-KR" sz="1600" b="1" dirty="0"/>
              <a:t>/components/molecules/</a:t>
            </a:r>
            <a:r>
              <a:rPr lang="en-US" altLang="ko-KR" sz="1600" b="1" dirty="0" err="1"/>
              <a:t>AddTodo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index.js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621805"/>
            <a:ext cx="6553200" cy="2656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" y="4212096"/>
            <a:ext cx="6548119" cy="16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" y="927287"/>
            <a:ext cx="4552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/components/molecules/</a:t>
            </a:r>
            <a:r>
              <a:rPr lang="en-US" altLang="ko-KR" sz="1600" b="1" dirty="0" err="1" smtClean="0"/>
              <a:t>TodoList</a:t>
            </a:r>
            <a:r>
              <a:rPr lang="en-US" altLang="ko-KR" sz="1600" b="1" dirty="0" smtClean="0"/>
              <a:t>/</a:t>
            </a:r>
            <a:r>
              <a:rPr lang="en-US" altLang="ko-KR" sz="1600" b="1" dirty="0" err="1" smtClean="0"/>
              <a:t>index.js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325821"/>
            <a:ext cx="4991100" cy="238713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97" y="3356992"/>
            <a:ext cx="6426200" cy="32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45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8" y="1283252"/>
            <a:ext cx="4552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/components/molecules/</a:t>
            </a:r>
            <a:r>
              <a:rPr lang="en-US" altLang="ko-KR" sz="1600" b="1" dirty="0" err="1" smtClean="0"/>
              <a:t>TodoList</a:t>
            </a:r>
            <a:r>
              <a:rPr lang="en-US" altLang="ko-KR" sz="1600" b="1" dirty="0" smtClean="0"/>
              <a:t>/</a:t>
            </a:r>
            <a:r>
              <a:rPr lang="en-US" altLang="ko-KR" sz="1600" b="1" dirty="0" err="1" smtClean="0"/>
              <a:t>index.js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" y="1653818"/>
            <a:ext cx="8346888" cy="27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4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26876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/components/pages/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HomePage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등록한다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88" y="2492896"/>
            <a:ext cx="7852376" cy="393426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27584" y="2162579"/>
            <a:ext cx="5132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src/components/pages/HomePage/index.js</a:t>
            </a:r>
          </a:p>
        </p:txBody>
      </p:sp>
    </p:spTree>
    <p:extLst>
      <p:ext uri="{BB962C8B-B14F-4D97-AF65-F5344CB8AC3E}">
        <p14:creationId xmlns:p14="http://schemas.microsoft.com/office/powerpoint/2010/main" val="2103164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mr-IN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유의할 점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제출 버튼을 누르면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Input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쓰여진 내용으로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만들어서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추가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(ADD_TODO)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받아와서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그려줌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구성하는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누르면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진행사항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이 변경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(TOGGLE_TODO)</a:t>
            </a:r>
          </a:p>
        </p:txBody>
      </p:sp>
    </p:spTree>
    <p:extLst>
      <p:ext uri="{BB962C8B-B14F-4D97-AF65-F5344CB8AC3E}">
        <p14:creationId xmlns:p14="http://schemas.microsoft.com/office/powerpoint/2010/main" val="1910452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Connect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 함수를 통해서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필요로 하는 내용을 전송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mapStateToProps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정보를 뽑아냄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가 일으키는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시킴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정보를 가져오기도 하며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보내서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(dispatch) 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변경시키기도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Store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어떤 상호작용을 하는지 생각해보자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227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AddTodo.js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Input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부분에 쓰여져 있는 내용으로 새로운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만들어서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추가하는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일으킬 수 있어야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ADD_TODO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시킬 수 있는 함수를 보냄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057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989" y="1042192"/>
            <a:ext cx="2754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src/containers/AddTodo.js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" y="1349554"/>
            <a:ext cx="7205618" cy="52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TodoList.js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받아와서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그림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mapStateToProps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뽑아서 보내줌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구성하는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click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하면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진행사항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바꾸는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일으킴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TOGGLE_TODO Action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시킬 수 있는 함수를 보냄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79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Store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Component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989" y="1042192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src/containers/</a:t>
            </a:r>
            <a:r>
              <a:rPr lang="en-US" altLang="ko-KR" sz="1600" b="1" dirty="0" err="1" smtClean="0"/>
              <a:t>TodoList</a:t>
            </a:r>
            <a:r>
              <a:rPr lang="ko-KR" altLang="en-US" sz="1600" b="1" dirty="0" smtClean="0"/>
              <a:t>.js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" y="1325821"/>
            <a:ext cx="8125995" cy="52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484784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“</a:t>
            </a:r>
            <a:r>
              <a:rPr kumimoji="0" lang="en-US" altLang="ko-KR" sz="2000" b="1" dirty="0" err="1" smtClean="0">
                <a:latin typeface="Consolas" panose="020B0609020204030204" pitchFamily="49" charset="0"/>
                <a:ea typeface="나눔고딕" pitchFamily="50" charset="-127"/>
              </a:rPr>
              <a:t>ARc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”(Atomic React)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 사용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기본적인 설정 제공</a:t>
            </a: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React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들을 여러 단계로 나눔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(ex. Atoms, Molecules, organism, page, template)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이전 단계의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가 모여서 다음 단계의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를 구성</a:t>
            </a: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프로젝트 시작하기</a:t>
            </a: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mkdir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todo_list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cd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todo_list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 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install </a:t>
            </a:r>
            <a:r>
              <a:rPr kumimoji="0" lang="mr-IN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–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g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generator-arc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yo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arc . #redux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선택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install 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start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2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사전 준비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4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중간과정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1" y="1196752"/>
            <a:ext cx="7830982" cy="48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 소개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다시 한번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19672" y="4311093"/>
            <a:ext cx="1800200" cy="1800200"/>
            <a:chOff x="1619672" y="2996952"/>
            <a:chExt cx="1800200" cy="1800200"/>
          </a:xfrm>
        </p:grpSpPr>
        <p:sp>
          <p:nvSpPr>
            <p:cNvPr id="2" name="타원 1"/>
            <p:cNvSpPr/>
            <p:nvPr/>
          </p:nvSpPr>
          <p:spPr>
            <a:xfrm>
              <a:off x="1619672" y="2996952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텍스트 상자 2"/>
            <p:cNvSpPr txBox="1"/>
            <p:nvPr/>
          </p:nvSpPr>
          <p:spPr>
            <a:xfrm>
              <a:off x="1860025" y="3712386"/>
              <a:ext cx="131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State</a:t>
              </a:r>
              <a:endParaRPr kumimoji="1"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69529" y="3221691"/>
            <a:ext cx="1900485" cy="1071405"/>
            <a:chOff x="1619672" y="1922239"/>
            <a:chExt cx="1900485" cy="1071405"/>
          </a:xfrm>
        </p:grpSpPr>
        <p:sp>
          <p:nvSpPr>
            <p:cNvPr id="4" name="U자형 화살표[U] 3"/>
            <p:cNvSpPr/>
            <p:nvPr/>
          </p:nvSpPr>
          <p:spPr>
            <a:xfrm>
              <a:off x="2186862" y="2417580"/>
              <a:ext cx="665820" cy="5760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1619672" y="1922239"/>
              <a:ext cx="190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mtClean="0"/>
                <a:t>Action/</a:t>
              </a:r>
              <a:r>
                <a:rPr lang="en-US" altLang="ko-KR" smtClean="0"/>
                <a:t>Reducer</a:t>
              </a:r>
              <a:endParaRPr kumimoji="1" lang="ko-KR" altLang="en-US" dirty="0"/>
            </a:p>
          </p:txBody>
        </p:sp>
      </p:grpSp>
      <p:sp>
        <p:nvSpPr>
          <p:cNvPr id="6" name="오른쪽 화살표[R] 5"/>
          <p:cNvSpPr/>
          <p:nvPr/>
        </p:nvSpPr>
        <p:spPr>
          <a:xfrm>
            <a:off x="3521609" y="5120942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392991"/>
            <a:ext cx="2540000" cy="29591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577604" y="925724"/>
            <a:ext cx="1800200" cy="1800200"/>
            <a:chOff x="3573411" y="982781"/>
            <a:chExt cx="1800200" cy="1800200"/>
          </a:xfrm>
        </p:grpSpPr>
        <p:sp>
          <p:nvSpPr>
            <p:cNvPr id="17" name="타원 16"/>
            <p:cNvSpPr/>
            <p:nvPr/>
          </p:nvSpPr>
          <p:spPr>
            <a:xfrm>
              <a:off x="3573411" y="982781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</a:t>
              </a:r>
              <a:endParaRPr kumimoji="1" lang="ko-KR" altLang="en-US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3666960" y="1700808"/>
              <a:ext cx="161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Redux-Saga</a:t>
              </a:r>
              <a:endParaRPr kumimoji="1" lang="ko-KR" altLang="en-US" dirty="0"/>
            </a:p>
          </p:txBody>
        </p:sp>
      </p:grpSp>
      <p:sp>
        <p:nvSpPr>
          <p:cNvPr id="23" name="텍스트 상자 22"/>
          <p:cNvSpPr txBox="1"/>
          <p:nvPr/>
        </p:nvSpPr>
        <p:spPr>
          <a:xfrm>
            <a:off x="2726749" y="2672773"/>
            <a:ext cx="13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Observe</a:t>
            </a:r>
          </a:p>
        </p:txBody>
      </p:sp>
      <p:sp>
        <p:nvSpPr>
          <p:cNvPr id="24" name="오른쪽 화살표[R] 23"/>
          <p:cNvSpPr/>
          <p:nvPr/>
        </p:nvSpPr>
        <p:spPr>
          <a:xfrm rot="8429220">
            <a:off x="1943790" y="2437167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Redux-saga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/services/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 제공하는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fetch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통해서 서버와 통신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앞에서 했던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만들었던 일과 거의 유사함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에서는 주로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기다리는 함수와 실제로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처리해주는 함수를 따로 만듬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59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서버에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명령을 내리는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만들어 볼 것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서버에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보낼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정의한다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/store/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actions.js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POST_TODO_REQUEST Action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4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" y="1556792"/>
            <a:ext cx="855036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76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Sagas.js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에도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처럼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처리하는 함수가 있어야함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(saga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가져오는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가 처리할 수 없는 것이기 때문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/store/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sagas.js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POST_TODO_REQUEST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처리하는 부분을 만들어야 함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되는 것을 기다리는 함수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(saga)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만든다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watchPostTodoRequest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()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실제로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처리하는 함수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(saga)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만든다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postTodo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(text)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592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299422"/>
            <a:ext cx="7162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5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/components/molecules/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누르면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POST_TODO_REQUEST 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하는 버튼 생성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src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/containers/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AddTodo.js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connect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통해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POST_TODO_REQUEST 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dispatch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수 있는 함수를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에게 넘겨준다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.(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mapDispatchToProps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사용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26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844824"/>
            <a:ext cx="8822008" cy="28083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512" y="1412776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src/components/molecules/AddTodo/index.js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0474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통신하기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/containers/</a:t>
            </a:r>
            <a:r>
              <a:rPr lang="en-US" altLang="ko-KR" sz="1600" b="1" dirty="0" err="1" smtClean="0"/>
              <a:t>AddTodo.js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5" y="1784590"/>
            <a:ext cx="7353518" cy="42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자동 생성된 주요 디렉토리 소개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/store : state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와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action, reducer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가 들어감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(Redux, Redux-saga)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/components : 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웹페이지에 그려질 그림을 구성할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들이 들어감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(React)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/containers : 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가 그림을 그릴 때 필요한 정보를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에서 뽑아내서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에 전달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(React-Redux)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src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/services : 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외부 서버로 자료를 전송할 수 있는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fetch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api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등이 준비되어있는 부분</a:t>
            </a: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사전 준비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219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질문시간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467544" y="160588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질문이 있으면 말씀해주세요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에 어떤 것이 필요할지 생각하여 설계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Redux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쪽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: 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설계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React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쪽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는 어떤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 이루어져야할지 생각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React-Redux : React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component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들이 그림을 그릴 때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state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로부터 어떤 정보를 받아야 하는지 생각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일단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부터 생각해보자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9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기본적으로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List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들은 자신이 어떤 할일인지와 그 일의 진행 사항에 대한 정보를 가지고 있어야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또한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현재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어떤식으로 변경해줄 수 있을지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(Action)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도 생각해야한다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38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TODO_list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1,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2,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mr-IN" altLang="ko-KR" sz="20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{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id : 1, contexts : 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밥먹기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done : true }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InitialState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= []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TODO_list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state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는 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(TODO)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이다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할 일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(TODO)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들은  어떤 일을 할지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(contexts)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와 진행사항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(done)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을 가지고 있어야 한다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2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은 무엇이 있을지 생각해본다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은 두 가지를 생각해볼 수 있다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새로운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를 추가하는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list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에 있는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TODO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중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latin typeface="나눔고딕" pitchFamily="50" charset="-127"/>
                <a:ea typeface="나눔고딕" pitchFamily="50" charset="-127"/>
              </a:rPr>
              <a:t>의 하나의 진행 상황을 바꾸는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Action</a:t>
            </a:r>
          </a:p>
          <a:p>
            <a:pPr marL="1600200" lvl="2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Ex) TODO list = [TODO1, TODO2, </a:t>
            </a:r>
            <a:r>
              <a:rPr kumimoji="0" lang="mr-IN" altLang="ko-KR" sz="1200" b="1" dirty="0" smtClean="0">
                <a:latin typeface="나눔고딕" pitchFamily="50" charset="-127"/>
                <a:ea typeface="나눔고딕" pitchFamily="50" charset="-127"/>
              </a:rPr>
              <a:t>…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일때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TODO1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done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false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true</a:t>
            </a:r>
            <a:r>
              <a:rPr kumimoji="0" lang="ko-KR" altLang="en-US" sz="1200" b="1" dirty="0" smtClean="0">
                <a:latin typeface="나눔고딕" pitchFamily="50" charset="-127"/>
                <a:ea typeface="나눔고딕" pitchFamily="50" charset="-127"/>
              </a:rPr>
              <a:t>로 바꾼다</a:t>
            </a:r>
            <a:r>
              <a:rPr kumimoji="0"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만들기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설계하기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TODO list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state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9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2180</Words>
  <Application>Microsoft Macintosh PowerPoint</Application>
  <PresentationFormat>화면 슬라이드 쇼(4:3)</PresentationFormat>
  <Paragraphs>464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굴림</vt:lpstr>
      <vt:lpstr>나눔고딕</vt:lpstr>
      <vt:lpstr>나눔고딕 ExtraBold</vt:lpstr>
      <vt:lpstr>맑은 고딕</vt:lpstr>
      <vt:lpstr>Arial Rounded MT Bold</vt:lpstr>
      <vt:lpstr>Consolas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CASTIS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yonghyun.kim@sf.snu.ac.kr</cp:lastModifiedBy>
  <cp:revision>931</cp:revision>
  <cp:lastPrinted>2017-04-11T03:33:01Z</cp:lastPrinted>
  <dcterms:created xsi:type="dcterms:W3CDTF">2011-04-25T02:47:55Z</dcterms:created>
  <dcterms:modified xsi:type="dcterms:W3CDTF">2017-04-11T10:01:12Z</dcterms:modified>
</cp:coreProperties>
</file>