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35" r:id="rId2"/>
    <p:sldId id="379" r:id="rId3"/>
    <p:sldId id="380" r:id="rId4"/>
    <p:sldId id="354" r:id="rId5"/>
    <p:sldId id="375" r:id="rId6"/>
    <p:sldId id="378" r:id="rId7"/>
    <p:sldId id="367" r:id="rId8"/>
    <p:sldId id="376" r:id="rId9"/>
    <p:sldId id="377" r:id="rId10"/>
    <p:sldId id="365" r:id="rId11"/>
    <p:sldId id="371" r:id="rId12"/>
    <p:sldId id="372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7020" autoAdjust="0"/>
  </p:normalViewPr>
  <p:slideViewPr>
    <p:cSldViewPr showGuides="1">
      <p:cViewPr>
        <p:scale>
          <a:sx n="80" d="100"/>
          <a:sy n="80" d="100"/>
        </p:scale>
        <p:origin x="240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2017. 3. 28.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9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9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reactjs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redux.gitcd</a:t>
            </a:r>
            <a:r>
              <a:rPr lang="en-US" altLang="ko-KR" dirty="0" smtClean="0"/>
              <a:t> redux/examples/</a:t>
            </a:r>
            <a:r>
              <a:rPr lang="en-US" altLang="ko-KR" dirty="0" err="1" smtClean="0"/>
              <a:t>todosnpm</a:t>
            </a:r>
            <a:r>
              <a:rPr lang="en-US" altLang="ko-KR" dirty="0" smtClean="0"/>
              <a:t> install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9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reactjs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redux.gitcd</a:t>
            </a:r>
            <a:r>
              <a:rPr lang="en-US" altLang="ko-KR" dirty="0" smtClean="0"/>
              <a:t> redux/examples/</a:t>
            </a:r>
            <a:r>
              <a:rPr lang="en-US" altLang="ko-KR" dirty="0" err="1" smtClean="0"/>
              <a:t>todosnpm</a:t>
            </a:r>
            <a:r>
              <a:rPr lang="en-US" altLang="ko-KR" dirty="0" smtClean="0"/>
              <a:t> install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reactjs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redux.gitcd</a:t>
            </a:r>
            <a:r>
              <a:rPr lang="en-US" altLang="ko-KR" dirty="0" smtClean="0"/>
              <a:t> redux/examples/</a:t>
            </a:r>
            <a:r>
              <a:rPr lang="en-US" altLang="ko-KR" dirty="0" err="1" smtClean="0"/>
              <a:t>todosnpm</a:t>
            </a:r>
            <a:r>
              <a:rPr lang="en-US" altLang="ko-KR" dirty="0" smtClean="0"/>
              <a:t> install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8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4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3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bbit.github.io/redux/basics/UsageWithReac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-saga/redux-saga/blob/master/README_ko.md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saga.github.io/redux-saga/index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://dobbit.github.io/redux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bbit.github.io/redux/basics/Actions.html" TargetMode="External"/><Relationship Id="rId4" Type="http://schemas.openxmlformats.org/officeDocument/2006/relationships/hyperlink" Target="https://github.com/reactjs/redux.git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bbit.github.io/redux/basics/Reducers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bbit.github.io/redux/basics/Store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2017. 03. </a:t>
            </a: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28 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Redux/Redux saga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dobbit.github.io/redux/basics/UsageWithReact.html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– Tutorial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Usage with React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4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React/Redux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side-effect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를 더 쉽고 효과적으로 처리할 수 있도록 하는 라이브러리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Side Effect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가 없어야 하는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를 보완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  <a:hlinkClick r:id="rId3"/>
              </a:rPr>
              <a:t>https://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  <a:hlinkClick r:id="rId3"/>
              </a:rPr>
              <a:t>github.com/redux-saga/redux-saga/blob/master/README_ko.md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https://redux-saga.github.io/redux-saga/index.html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여러가지 예제가 포함 되어있음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참고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apt-get install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npm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Aws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환경에서는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을 사용할때 꼭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붙여줘야 함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run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counter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등 으로 예제를 돌려볼 때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usr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/bin/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env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: 'node': No such file or directory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위와 같은 에러 메세지를 본다면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apt install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nodejs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-legacy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설치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.(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그래도 안되면 경로 변경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)</a:t>
            </a:r>
            <a:endParaRPr kumimoji="0" lang="en-US" altLang="ko-KR" sz="16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React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깐다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-g create-react-app </a:t>
            </a:r>
            <a:br>
              <a:rPr lang="en-US" altLang="ko-KR" sz="1600" dirty="0" smtClean="0"/>
            </a:br>
            <a:r>
              <a:rPr lang="en-US" altLang="ko-KR" sz="1600" dirty="0" smtClean="0"/>
              <a:t>create-react-app hello-world </a:t>
            </a:r>
            <a:br>
              <a:rPr lang="en-US" altLang="ko-KR" sz="1600" dirty="0" smtClean="0"/>
            </a:br>
            <a:r>
              <a:rPr lang="en-US" altLang="ko-KR" sz="1600" dirty="0" smtClean="0"/>
              <a:t>cd hello-world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start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그 다음에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redux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깔아보자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lang="en-US" altLang="ko-KR" sz="1600" dirty="0" err="1"/>
              <a:t>git</a:t>
            </a:r>
            <a:r>
              <a:rPr lang="en-US" altLang="ko-KR" sz="1600" dirty="0"/>
              <a:t> clone https://</a:t>
            </a:r>
            <a:r>
              <a:rPr lang="en-US" altLang="ko-KR" sz="1600" dirty="0" err="1"/>
              <a:t>github.com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reactjs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redux.git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cd redux/examples/</a:t>
            </a:r>
            <a:r>
              <a:rPr lang="en-US" altLang="ko-KR" sz="1600" dirty="0" err="1"/>
              <a:t>todos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br>
              <a:rPr lang="en-US" altLang="ko-KR" sz="1600" dirty="0"/>
            </a:br>
            <a:r>
              <a:rPr lang="en-US" altLang="ko-KR" sz="1600" dirty="0" err="1"/>
              <a:t>npm</a:t>
            </a:r>
            <a:r>
              <a:rPr lang="en-US" altLang="ko-KR" sz="1600" dirty="0"/>
              <a:t> start </a:t>
            </a:r>
            <a:br>
              <a:rPr lang="en-US" altLang="ko-KR" sz="1600" dirty="0"/>
            </a:b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및 예제 보는 팁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http://redux.js.org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/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4"/>
              </a:rPr>
              <a:t>http://dobbit.github.io/redux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/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5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많은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관리하기 위해서 만들어짐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그런데 너무 어려움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너무 여러가지 예측할수 없는 일들이 많음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상태 변화가 일어나는 시점에 제약을 두어서 상태 변화를 예측 가능하게 만들고자 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소개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Single Source of Truth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Application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위해 단 하나의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만 존재한다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Read Only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Application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직접 변경할 수 없다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변경하기 위해서는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이라는 객체를 전달해야 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변화는 순수 함수로 작성 되어야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처리하는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라는 함수는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순수 함수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로만 작성 되어야 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소개 </a:t>
            </a:r>
            <a:r>
              <a:rPr lang="mr-IN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원칙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소개 </a:t>
            </a:r>
            <a:r>
              <a:rPr lang="mr-IN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그림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619672" y="2996952"/>
            <a:ext cx="1800200" cy="18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1860025" y="3712386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</a:t>
            </a:r>
            <a:endParaRPr kumimoji="1" lang="ko-KR" altLang="en-US" dirty="0"/>
          </a:p>
        </p:txBody>
      </p:sp>
      <p:sp>
        <p:nvSpPr>
          <p:cNvPr id="4" name="U자형 화살표[U] 3"/>
          <p:cNvSpPr/>
          <p:nvPr/>
        </p:nvSpPr>
        <p:spPr>
          <a:xfrm>
            <a:off x="2186862" y="2417580"/>
            <a:ext cx="665820" cy="5760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619672" y="1922239"/>
            <a:ext cx="190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/>
              <a:t>Action/</a:t>
            </a:r>
            <a:r>
              <a:rPr lang="en-US" altLang="ko-KR" smtClean="0"/>
              <a:t>Reducer</a:t>
            </a:r>
            <a:endParaRPr kumimoji="1" lang="ko-KR" altLang="en-US" dirty="0"/>
          </a:p>
        </p:txBody>
      </p:sp>
      <p:sp>
        <p:nvSpPr>
          <p:cNvPr id="6" name="오른쪽 화살표[R] 5"/>
          <p:cNvSpPr/>
          <p:nvPr/>
        </p:nvSpPr>
        <p:spPr>
          <a:xfrm>
            <a:off x="3559940" y="378858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17" y="2161842"/>
            <a:ext cx="2540000" cy="29591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1590854" y="5399903"/>
            <a:ext cx="609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앞으로 이 그림과 </a:t>
            </a:r>
            <a:r>
              <a:rPr lang="en-US" altLang="ko-KR" dirty="0" smtClean="0"/>
              <a:t>Tutorial</a:t>
            </a:r>
            <a:r>
              <a:rPr lang="ko-KR" altLang="en-US" dirty="0" smtClean="0"/>
              <a:t>을 연관지어서 설명하려고 함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dobbit.github.io/redux/basics/Actions.html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“Action”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Application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보내는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어떤 일이 일어난다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대한 데이터 묶음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tore.dispatch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통해서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전달된다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600200" lvl="2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200" b="1" dirty="0" err="1">
                <a:latin typeface="나눔고딕" pitchFamily="50" charset="-127"/>
                <a:ea typeface="나눔고딕" pitchFamily="50" charset="-127"/>
              </a:rPr>
              <a:t>git</a:t>
            </a:r>
            <a:r>
              <a:rPr kumimoji="0" lang="en-US" altLang="ko-KR" sz="1200" b="1" dirty="0">
                <a:latin typeface="나눔고딕" pitchFamily="50" charset="-127"/>
                <a:ea typeface="나눔고딕" pitchFamily="50" charset="-127"/>
              </a:rPr>
              <a:t> clone </a:t>
            </a:r>
            <a:r>
              <a:rPr kumimoji="0" lang="en-US" altLang="ko-KR" sz="1200" b="1" dirty="0">
                <a:latin typeface="나눔고딕" pitchFamily="50" charset="-127"/>
                <a:ea typeface="나눔고딕" pitchFamily="50" charset="-127"/>
                <a:hlinkClick r:id="rId4"/>
              </a:rPr>
              <a:t>https://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github.com/reactjs/redux.git</a:t>
            </a: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600200" lvl="2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cd redux/examples/</a:t>
            </a:r>
            <a:r>
              <a:rPr kumimoji="0"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todos</a:t>
            </a: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600200" lvl="2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npm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200" b="1" dirty="0">
                <a:latin typeface="나눔고딕" pitchFamily="50" charset="-127"/>
                <a:ea typeface="나눔고딕" pitchFamily="50" charset="-127"/>
              </a:rPr>
              <a:t>install</a:t>
            </a: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–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3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dobbit.github.io/redux/basics/Reducers.html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“Reducer”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받아서 다음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반환하는 순수 함수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순수하게 계산만 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인수를 변경하거나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를 호출하거나 </a:t>
            </a:r>
            <a:r>
              <a:rPr kumimoji="0"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Math.random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()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같은 순수하지 않은 함수를 호출해서는 안됨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–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Reducer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dobbit.github.io/redux/basics/Store.html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“Store” : Application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Tree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가지고 있는 객체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Redux app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에는 단 하나의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만 존재할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–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Store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4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494</Words>
  <Application>Microsoft Macintosh PowerPoint</Application>
  <PresentationFormat>화면 슬라이드 쇼(4:3)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나눔고딕</vt:lpstr>
      <vt:lpstr>나눔고딕 ExtraBold</vt:lpstr>
      <vt:lpstr>맑은 고딕</vt:lpstr>
      <vt:lpstr>Arial Rounded MT Bold</vt:lpstr>
      <vt:lpstr>Consolas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yonghyun.kim@sf.snu.ac.kr</cp:lastModifiedBy>
  <cp:revision>876</cp:revision>
  <dcterms:created xsi:type="dcterms:W3CDTF">2011-04-25T02:47:55Z</dcterms:created>
  <dcterms:modified xsi:type="dcterms:W3CDTF">2017-03-28T11:26:53Z</dcterms:modified>
</cp:coreProperties>
</file>