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nes, Will" userId="6833c27a-9eaa-4eb7-b2fd-838a4ed8420e" providerId="ADAL" clId="{542CA5E2-8072-4903-943A-7E2F9A970D32}"/>
    <pc:docChg chg="undo custSel modSld">
      <pc:chgData name="Lynes, Will" userId="6833c27a-9eaa-4eb7-b2fd-838a4ed8420e" providerId="ADAL" clId="{542CA5E2-8072-4903-943A-7E2F9A970D32}" dt="2022-09-16T17:24:42.744" v="5" actId="14100"/>
      <pc:docMkLst>
        <pc:docMk/>
      </pc:docMkLst>
      <pc:sldChg chg="modSp mod">
        <pc:chgData name="Lynes, Will" userId="6833c27a-9eaa-4eb7-b2fd-838a4ed8420e" providerId="ADAL" clId="{542CA5E2-8072-4903-943A-7E2F9A970D32}" dt="2022-09-16T17:24:42.744" v="5" actId="14100"/>
        <pc:sldMkLst>
          <pc:docMk/>
          <pc:sldMk cId="583784520" sldId="256"/>
        </pc:sldMkLst>
        <pc:grpChg chg="mod">
          <ac:chgData name="Lynes, Will" userId="6833c27a-9eaa-4eb7-b2fd-838a4ed8420e" providerId="ADAL" clId="{542CA5E2-8072-4903-943A-7E2F9A970D32}" dt="2022-09-16T17:24:42.744" v="5" actId="14100"/>
          <ac:grpSpMkLst>
            <pc:docMk/>
            <pc:sldMk cId="583784520" sldId="256"/>
            <ac:grpSpMk id="6" creationId="{58890843-922B-4132-A5C5-E6AB69F620D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5978-5CDB-49C5-ACF2-77150D997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A4AA8-DD6C-4207-95E8-4B75276BA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6D30B-C1C2-4488-954A-AE0C550E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D8-D9F1-4DCA-8160-6CF8D74F99D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32A9-EAA5-4EE8-B2F4-12619E3E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C88FC-8C76-4E21-A793-38B4D807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C40-3245-417F-A600-59434B5A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D9D4-35F1-4D20-9DE6-23A5C975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DE0F4-5766-4495-8051-1EDC10B8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49064-1A94-4E4B-872F-D1DD63C2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D8-D9F1-4DCA-8160-6CF8D74F99D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C96BF-3DF7-4986-8FED-74CE861C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52F8-D4BE-4D15-BAC7-0AFF1EEF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C40-3245-417F-A600-59434B5A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B5A1F-24AD-40FC-BA97-A97E12563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A5D3D-6125-429C-91D8-E10864008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5B2DE-CA03-4900-8795-3B58462A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D8-D9F1-4DCA-8160-6CF8D74F99D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063F-5E4D-4226-81DB-3E21F296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5BBE-8B92-4F07-9010-56FE0CCD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C40-3245-417F-A600-59434B5A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03DA-D2A9-4125-8947-D198266E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3797-F538-4F71-815A-9C8832C3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0E90-0A50-43CE-A28B-2E4C5296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D8-D9F1-4DCA-8160-6CF8D74F99D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37E3-87FE-4FE4-ACB2-E7F6DAE5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122D-CC4B-48F3-800B-83A20762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C40-3245-417F-A600-59434B5A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9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EF8F-F6AA-4C7D-B47F-8541E182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BAEE7-4A90-4E1B-9090-B852718A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D75FD-D0F2-4E9A-A7C8-49E30B25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D8-D9F1-4DCA-8160-6CF8D74F99D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E346-6CCA-46D1-BD50-0FBDF3BF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1C0C0-0FD5-4A12-9C18-82D33AD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C40-3245-417F-A600-59434B5A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9A2B-693C-409B-9B49-F2438AC2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C8F7-9696-4C38-88D8-88D5E4520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8F40-AE43-4CA7-8269-069E287C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4FA9-FDC1-40C5-99FD-2B2BBE40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D8-D9F1-4DCA-8160-6CF8D74F99D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0B6CD-1E55-47DA-ACB5-3D073D28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DC8E8-7349-4EF5-B2B7-E78EAA6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C40-3245-417F-A600-59434B5A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79BE-D9AD-4598-8D01-AF88A00B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1474D-4486-4BB6-BDFF-E4B3A3470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A15C8-E5F4-4E7C-B938-F65592064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FDFA4-44C9-45BC-98FF-40BCA4DC9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D73CA-E746-4FD9-8FB4-AC6CBE193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C1748-79D6-40ED-BB22-8EF47719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D8-D9F1-4DCA-8160-6CF8D74F99D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D13B2-5873-4912-A432-842052EF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E923F-D761-4246-9D12-1F01F2A1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C40-3245-417F-A600-59434B5A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5648-2134-4F1D-AF75-E07F6FF6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A5E4F-2759-4FA0-AE55-EE62ECAD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D8-D9F1-4DCA-8160-6CF8D74F99D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5750-D966-4E04-910B-8BE5A87E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35208-3461-47D9-A2F6-E6B37D9B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C40-3245-417F-A600-59434B5A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7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A3BD0-CA50-4EFD-A602-FD7FB9F2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D8-D9F1-4DCA-8160-6CF8D74F99D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6B108-AA1C-4A35-868D-B9D8D9EC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F543A-2FDB-4975-90E5-21871637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C40-3245-417F-A600-59434B5A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548A-6E45-4F5F-8D0A-8C68716B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F736-9210-4836-8BE9-2DE917DE2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21B0C-9723-45DC-8663-5B9247A47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13B79-DC57-4FC7-A998-324EB6C8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D8-D9F1-4DCA-8160-6CF8D74F99D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03088-20CF-4947-BD59-02FFB2B9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209F5-C8FA-4911-A975-ECCEC947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C40-3245-417F-A600-59434B5A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70A1-9196-4916-81EE-E46DABBD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F157E-65CB-42A4-AFA4-CFFD611CC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42ABB-AEBF-451B-91D6-319F466BA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48C2E-5E50-431A-91D0-0E0D8EB5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D8-D9F1-4DCA-8160-6CF8D74F99D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EA20D-A351-40AC-89B3-404F9EA5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EDDC-C420-41E8-8AE9-1590C214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C40-3245-417F-A600-59434B5A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3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DC0FC-211E-498D-ACA3-9715B15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5C8C3-DEBC-4387-8C56-AEDE28F5B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0AE7A-427E-4C2D-A5A0-B7E69585B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F7ED8-D9F1-4DCA-8160-6CF8D74F99D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9558-CD8E-41EC-8367-DDD73BF99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AAAD-9F8B-4B37-9E14-E010D8F83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3C40-3245-417F-A600-59434B5A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8890843-922B-4132-A5C5-E6AB69F620D0}"/>
              </a:ext>
            </a:extLst>
          </p:cNvPr>
          <p:cNvGrpSpPr/>
          <p:nvPr/>
        </p:nvGrpSpPr>
        <p:grpSpPr>
          <a:xfrm>
            <a:off x="1745198" y="2514600"/>
            <a:ext cx="1060704" cy="914400"/>
            <a:chOff x="4336869" y="1985554"/>
            <a:chExt cx="1060704" cy="914400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F1978480-83B6-48E7-997E-3C2AE12DBDE7}"/>
                </a:ext>
              </a:extLst>
            </p:cNvPr>
            <p:cNvSpPr/>
            <p:nvPr/>
          </p:nvSpPr>
          <p:spPr>
            <a:xfrm>
              <a:off x="4336869" y="1985554"/>
              <a:ext cx="1060704" cy="914400"/>
            </a:xfrm>
            <a:prstGeom prst="triangl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453578-A4F9-47FB-8B76-DF6870CE202B}"/>
                </a:ext>
              </a:extLst>
            </p:cNvPr>
            <p:cNvSpPr txBox="1"/>
            <p:nvPr/>
          </p:nvSpPr>
          <p:spPr>
            <a:xfrm>
              <a:off x="4657869" y="225362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D98359-6CDA-49BB-834E-66880DC51102}"/>
              </a:ext>
            </a:extLst>
          </p:cNvPr>
          <p:cNvGrpSpPr/>
          <p:nvPr/>
        </p:nvGrpSpPr>
        <p:grpSpPr>
          <a:xfrm>
            <a:off x="3651678" y="2514600"/>
            <a:ext cx="1060704" cy="914400"/>
            <a:chOff x="4336869" y="1985554"/>
            <a:chExt cx="1060704" cy="914400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78C2451-B7FF-4662-B2D8-82CAE5C88BA3}"/>
                </a:ext>
              </a:extLst>
            </p:cNvPr>
            <p:cNvSpPr/>
            <p:nvPr/>
          </p:nvSpPr>
          <p:spPr>
            <a:xfrm>
              <a:off x="4336869" y="1985554"/>
              <a:ext cx="1060704" cy="914400"/>
            </a:xfrm>
            <a:prstGeom prst="triangl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B93A49-C85C-40BD-85EF-C609BCF82D9D}"/>
                </a:ext>
              </a:extLst>
            </p:cNvPr>
            <p:cNvSpPr txBox="1"/>
            <p:nvPr/>
          </p:nvSpPr>
          <p:spPr>
            <a:xfrm>
              <a:off x="4657869" y="225362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52CE8-89D9-494E-9020-A9282B1BA87C}"/>
              </a:ext>
            </a:extLst>
          </p:cNvPr>
          <p:cNvGrpSpPr/>
          <p:nvPr/>
        </p:nvGrpSpPr>
        <p:grpSpPr>
          <a:xfrm>
            <a:off x="5558158" y="2514600"/>
            <a:ext cx="1060704" cy="914400"/>
            <a:chOff x="4336869" y="1985554"/>
            <a:chExt cx="1060704" cy="914400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7BEC17D9-CDB6-46E7-A47C-13243FAD57DA}"/>
                </a:ext>
              </a:extLst>
            </p:cNvPr>
            <p:cNvSpPr/>
            <p:nvPr/>
          </p:nvSpPr>
          <p:spPr>
            <a:xfrm>
              <a:off x="4336869" y="1985554"/>
              <a:ext cx="1060704" cy="914400"/>
            </a:xfrm>
            <a:prstGeom prst="triangl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4C6667-CD16-4151-86A9-5C226177DC27}"/>
                </a:ext>
              </a:extLst>
            </p:cNvPr>
            <p:cNvSpPr txBox="1"/>
            <p:nvPr/>
          </p:nvSpPr>
          <p:spPr>
            <a:xfrm>
              <a:off x="4657869" y="225362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EECD92-74D1-4BC6-BBA7-063169F85E26}"/>
              </a:ext>
            </a:extLst>
          </p:cNvPr>
          <p:cNvGrpSpPr/>
          <p:nvPr/>
        </p:nvGrpSpPr>
        <p:grpSpPr>
          <a:xfrm>
            <a:off x="7408385" y="2514600"/>
            <a:ext cx="1060704" cy="914400"/>
            <a:chOff x="4336869" y="1985554"/>
            <a:chExt cx="1060704" cy="91440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D9EAAF7-5AE0-49B7-A42E-C8A6DDA29935}"/>
                </a:ext>
              </a:extLst>
            </p:cNvPr>
            <p:cNvSpPr/>
            <p:nvPr/>
          </p:nvSpPr>
          <p:spPr>
            <a:xfrm>
              <a:off x="4336869" y="1985554"/>
              <a:ext cx="1060704" cy="914400"/>
            </a:xfrm>
            <a:prstGeom prst="triangl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49D8DA-6808-4760-9A7E-30224F53C44A}"/>
                </a:ext>
              </a:extLst>
            </p:cNvPr>
            <p:cNvSpPr txBox="1"/>
            <p:nvPr/>
          </p:nvSpPr>
          <p:spPr>
            <a:xfrm>
              <a:off x="4657869" y="225362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6C1B66-8F60-4C50-98A1-705655B0FE63}"/>
              </a:ext>
            </a:extLst>
          </p:cNvPr>
          <p:cNvGrpSpPr/>
          <p:nvPr/>
        </p:nvGrpSpPr>
        <p:grpSpPr>
          <a:xfrm>
            <a:off x="9294661" y="2514600"/>
            <a:ext cx="1060704" cy="914400"/>
            <a:chOff x="4336869" y="1985554"/>
            <a:chExt cx="1060704" cy="91440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4D2B2C2-4538-42DC-86F4-AA3B5FDBC11D}"/>
                </a:ext>
              </a:extLst>
            </p:cNvPr>
            <p:cNvSpPr/>
            <p:nvPr/>
          </p:nvSpPr>
          <p:spPr>
            <a:xfrm>
              <a:off x="4336869" y="1985554"/>
              <a:ext cx="1060704" cy="914400"/>
            </a:xfrm>
            <a:prstGeom prst="triangl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E02A88-2AE4-4DAF-BD8B-E72DB63629C6}"/>
                </a:ext>
              </a:extLst>
            </p:cNvPr>
            <p:cNvSpPr txBox="1"/>
            <p:nvPr/>
          </p:nvSpPr>
          <p:spPr>
            <a:xfrm>
              <a:off x="4657869" y="225362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E7B5B6-4BD8-4A00-B5E8-F6E6B1C11677}"/>
              </a:ext>
            </a:extLst>
          </p:cNvPr>
          <p:cNvGrpSpPr/>
          <p:nvPr/>
        </p:nvGrpSpPr>
        <p:grpSpPr>
          <a:xfrm>
            <a:off x="1752518" y="4463143"/>
            <a:ext cx="1060704" cy="914400"/>
            <a:chOff x="4336869" y="1985554"/>
            <a:chExt cx="1060704" cy="91440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C139F1A-408B-4B13-9F59-4B8F413B9701}"/>
                </a:ext>
              </a:extLst>
            </p:cNvPr>
            <p:cNvSpPr/>
            <p:nvPr/>
          </p:nvSpPr>
          <p:spPr>
            <a:xfrm>
              <a:off x="4336869" y="1985554"/>
              <a:ext cx="1060704" cy="914400"/>
            </a:xfrm>
            <a:prstGeom prst="triangl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25EAEA-815E-4351-8F20-C798BFDC8784}"/>
                </a:ext>
              </a:extLst>
            </p:cNvPr>
            <p:cNvSpPr txBox="1"/>
            <p:nvPr/>
          </p:nvSpPr>
          <p:spPr>
            <a:xfrm>
              <a:off x="4657869" y="225362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06E49C-D04A-444B-89C5-BD418FDC0ECA}"/>
              </a:ext>
            </a:extLst>
          </p:cNvPr>
          <p:cNvGrpSpPr/>
          <p:nvPr/>
        </p:nvGrpSpPr>
        <p:grpSpPr>
          <a:xfrm>
            <a:off x="3655338" y="4463143"/>
            <a:ext cx="1060704" cy="914400"/>
            <a:chOff x="4336869" y="1985554"/>
            <a:chExt cx="1060704" cy="91440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2D050BB-05CB-484A-9B2A-046A8CA18473}"/>
                </a:ext>
              </a:extLst>
            </p:cNvPr>
            <p:cNvSpPr/>
            <p:nvPr/>
          </p:nvSpPr>
          <p:spPr>
            <a:xfrm>
              <a:off x="4336869" y="1985554"/>
              <a:ext cx="1060704" cy="914400"/>
            </a:xfrm>
            <a:prstGeom prst="triangl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BEBDE9-94BA-487F-BECF-7983215C9049}"/>
                </a:ext>
              </a:extLst>
            </p:cNvPr>
            <p:cNvSpPr txBox="1"/>
            <p:nvPr/>
          </p:nvSpPr>
          <p:spPr>
            <a:xfrm>
              <a:off x="4657869" y="225362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B214DD-312F-4D29-875B-0C0A57311842}"/>
              </a:ext>
            </a:extLst>
          </p:cNvPr>
          <p:cNvGrpSpPr/>
          <p:nvPr/>
        </p:nvGrpSpPr>
        <p:grpSpPr>
          <a:xfrm>
            <a:off x="5558158" y="4463143"/>
            <a:ext cx="1060704" cy="914400"/>
            <a:chOff x="4336869" y="1985554"/>
            <a:chExt cx="1060704" cy="91440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2DA8370-43B0-4482-B277-25798092F2A2}"/>
                </a:ext>
              </a:extLst>
            </p:cNvPr>
            <p:cNvSpPr/>
            <p:nvPr/>
          </p:nvSpPr>
          <p:spPr>
            <a:xfrm>
              <a:off x="4336869" y="1985554"/>
              <a:ext cx="1060704" cy="914400"/>
            </a:xfrm>
            <a:prstGeom prst="triangl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D8438B-9AA4-4787-86AA-FDE3A3517B59}"/>
                </a:ext>
              </a:extLst>
            </p:cNvPr>
            <p:cNvSpPr txBox="1"/>
            <p:nvPr/>
          </p:nvSpPr>
          <p:spPr>
            <a:xfrm>
              <a:off x="4657869" y="225362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E19FD5-3108-473C-BD4A-12DCC6FC7619}"/>
              </a:ext>
            </a:extLst>
          </p:cNvPr>
          <p:cNvGrpSpPr/>
          <p:nvPr/>
        </p:nvGrpSpPr>
        <p:grpSpPr>
          <a:xfrm>
            <a:off x="7408385" y="4463143"/>
            <a:ext cx="1060704" cy="914400"/>
            <a:chOff x="4336869" y="1985554"/>
            <a:chExt cx="1060704" cy="91440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9323AE2-3594-4822-B033-4BC30DB40B0F}"/>
                </a:ext>
              </a:extLst>
            </p:cNvPr>
            <p:cNvSpPr/>
            <p:nvPr/>
          </p:nvSpPr>
          <p:spPr>
            <a:xfrm>
              <a:off x="4336869" y="1985554"/>
              <a:ext cx="1060704" cy="914400"/>
            </a:xfrm>
            <a:prstGeom prst="triangl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FAA8A3-47EF-4AC2-B6B6-E15C837C712B}"/>
                </a:ext>
              </a:extLst>
            </p:cNvPr>
            <p:cNvSpPr txBox="1"/>
            <p:nvPr/>
          </p:nvSpPr>
          <p:spPr>
            <a:xfrm>
              <a:off x="4657869" y="225362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AE3BD21-E163-4E4A-93E0-CE9F873AECC3}"/>
              </a:ext>
            </a:extLst>
          </p:cNvPr>
          <p:cNvGrpSpPr/>
          <p:nvPr/>
        </p:nvGrpSpPr>
        <p:grpSpPr>
          <a:xfrm>
            <a:off x="9305110" y="4463143"/>
            <a:ext cx="1060704" cy="914400"/>
            <a:chOff x="4336869" y="1985554"/>
            <a:chExt cx="1060704" cy="914400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ECBB3FD-4B94-40E3-8FE1-CD85E043D8E0}"/>
                </a:ext>
              </a:extLst>
            </p:cNvPr>
            <p:cNvSpPr/>
            <p:nvPr/>
          </p:nvSpPr>
          <p:spPr>
            <a:xfrm>
              <a:off x="4336869" y="1985554"/>
              <a:ext cx="1060704" cy="914400"/>
            </a:xfrm>
            <a:prstGeom prst="triangl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06D4C5-927E-4FC8-B304-F1E3DCE40218}"/>
                </a:ext>
              </a:extLst>
            </p:cNvPr>
            <p:cNvSpPr txBox="1"/>
            <p:nvPr/>
          </p:nvSpPr>
          <p:spPr>
            <a:xfrm>
              <a:off x="4527234" y="2253623"/>
              <a:ext cx="652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78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Lynes, William</dc:creator>
  <cp:lastModifiedBy>Lynes, Will</cp:lastModifiedBy>
  <cp:revision>1</cp:revision>
  <dcterms:created xsi:type="dcterms:W3CDTF">2022-03-17T18:15:05Z</dcterms:created>
  <dcterms:modified xsi:type="dcterms:W3CDTF">2022-09-16T17:24:48Z</dcterms:modified>
</cp:coreProperties>
</file>