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68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E5FF0AD0-3F47-D4BC-A881-F8C4647EBFC5}"/>
              </a:ext>
            </a:extLst>
          </p:cNvPr>
          <p:cNvSpPr>
            <a:spLocks noGrp="1" noRot="1" noChangeAspect="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EDA31C5F-87FE-7191-759A-B03F096A8EF1}"/>
              </a:ext>
            </a:extLst>
          </p:cNvPr>
          <p:cNvSpPr>
            <a:spLocks noGrp="1" noChangeArrowheads="1"/>
          </p:cNvSpPr>
          <p:nvPr>
            <p:ph type="body"/>
          </p:nvPr>
        </p:nvSpPr>
        <p:spPr bwMode="auto">
          <a:xfrm>
            <a:off x="720725" y="4679950"/>
            <a:ext cx="6118225" cy="50387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DE2793CA-E83F-D290-DCF0-DFD1E53E6BC8}"/>
              </a:ext>
            </a:extLst>
          </p:cNvPr>
          <p:cNvSpPr>
            <a:spLocks noGrp="1" noChangeArrowheads="1"/>
          </p:cNvSpPr>
          <p:nvPr>
            <p:ph type="hdr"/>
          </p:nvPr>
        </p:nvSpPr>
        <p:spPr bwMode="auto">
          <a:xfrm>
            <a:off x="0" y="0"/>
            <a:ext cx="3278188" cy="53340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6" name="Rectangle 4">
            <a:extLst>
              <a:ext uri="{FF2B5EF4-FFF2-40B4-BE49-F238E27FC236}">
                <a16:creationId xmlns:a16="http://schemas.microsoft.com/office/drawing/2014/main" id="{7DAF0A13-AB08-2625-E6AD-0BF91894A7F9}"/>
              </a:ext>
            </a:extLst>
          </p:cNvPr>
          <p:cNvSpPr>
            <a:spLocks noGrp="1" noChangeArrowheads="1"/>
          </p:cNvSpPr>
          <p:nvPr>
            <p:ph type="dt"/>
          </p:nvPr>
        </p:nvSpPr>
        <p:spPr bwMode="auto">
          <a:xfrm>
            <a:off x="4279900" y="0"/>
            <a:ext cx="3278188"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7" name="Rectangle 5">
            <a:extLst>
              <a:ext uri="{FF2B5EF4-FFF2-40B4-BE49-F238E27FC236}">
                <a16:creationId xmlns:a16="http://schemas.microsoft.com/office/drawing/2014/main" id="{0BCC2E30-EBBD-7B09-10BC-7719BBDB83BC}"/>
              </a:ext>
            </a:extLst>
          </p:cNvPr>
          <p:cNvSpPr>
            <a:spLocks noGrp="1" noChangeArrowheads="1"/>
          </p:cNvSpPr>
          <p:nvPr>
            <p:ph type="ftr"/>
          </p:nvPr>
        </p:nvSpPr>
        <p:spPr bwMode="auto">
          <a:xfrm>
            <a:off x="0" y="10156825"/>
            <a:ext cx="3278188" cy="533400"/>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3078" name="Rectangle 6">
            <a:extLst>
              <a:ext uri="{FF2B5EF4-FFF2-40B4-BE49-F238E27FC236}">
                <a16:creationId xmlns:a16="http://schemas.microsoft.com/office/drawing/2014/main" id="{77569AA2-1DE1-4619-AFD3-14DAB5468621}"/>
              </a:ext>
            </a:extLst>
          </p:cNvPr>
          <p:cNvSpPr>
            <a:spLocks noGrp="1" noChangeArrowheads="1"/>
          </p:cNvSpPr>
          <p:nvPr>
            <p:ph type="sldNum"/>
          </p:nvPr>
        </p:nvSpPr>
        <p:spPr bwMode="auto">
          <a:xfrm>
            <a:off x="4279900" y="10156825"/>
            <a:ext cx="3278188"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smtClean="0">
                <a:solidFill>
                  <a:srgbClr val="000000"/>
                </a:solidFill>
                <a:latin typeface="Times New Roman" panose="02020603050405020304" pitchFamily="18" charset="0"/>
                <a:cs typeface="DejaVu Sans" charset="0"/>
              </a:defRPr>
            </a:lvl1pPr>
          </a:lstStyle>
          <a:p>
            <a:pPr>
              <a:defRPr/>
            </a:pPr>
            <a:fld id="{02B26D53-D1B8-4E1B-8B36-F7AD29FAEE3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6E61B496-14DB-14ED-7F4E-C130D0411B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3BB95FF7-62C3-4B53-8DD7-8010D6F49DD1}" type="slidenum">
              <a:rPr lang="en-US" altLang="en-US">
                <a:solidFill>
                  <a:srgbClr val="000000"/>
                </a:solidFill>
                <a:latin typeface="Times New Roman" panose="02020603050405020304" pitchFamily="18" charset="0"/>
                <a:cs typeface="DejaVu Sans" charset="0"/>
              </a:rPr>
              <a:pPr>
                <a:lnSpc>
                  <a:spcPct val="93000"/>
                </a:lnSpc>
              </a:pPr>
              <a:t>1</a:t>
            </a:fld>
            <a:endParaRPr lang="en-US" altLang="en-US">
              <a:solidFill>
                <a:srgbClr val="000000"/>
              </a:solidFill>
              <a:latin typeface="Times New Roman" panose="02020603050405020304" pitchFamily="18" charset="0"/>
              <a:cs typeface="DejaVu Sans" charset="0"/>
            </a:endParaRPr>
          </a:p>
        </p:txBody>
      </p:sp>
      <p:sp>
        <p:nvSpPr>
          <p:cNvPr id="28675" name="Rectangle 1">
            <a:extLst>
              <a:ext uri="{FF2B5EF4-FFF2-40B4-BE49-F238E27FC236}">
                <a16:creationId xmlns:a16="http://schemas.microsoft.com/office/drawing/2014/main" id="{2D842FC1-5F45-67A5-3A5A-F62781A901F4}"/>
              </a:ext>
            </a:extLst>
          </p:cNvPr>
          <p:cNvSpPr txBox="1">
            <a:spLocks noGrp="1" noRot="1" noChangeAspect="1"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E01F74A0-4BF8-C192-27ED-07B59832EB37}"/>
              </a:ext>
            </a:extLst>
          </p:cNvPr>
          <p:cNvSpPr txBox="1">
            <a:spLocks noGrp="1"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9E175B0E-ED97-850B-47A5-6A1FF691B5F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5F82EDF0-378E-4D8D-83AB-A0AB8577A9F9}" type="slidenum">
              <a:rPr lang="en-US" altLang="en-US">
                <a:solidFill>
                  <a:srgbClr val="000000"/>
                </a:solidFill>
                <a:latin typeface="Times New Roman" panose="02020603050405020304" pitchFamily="18" charset="0"/>
                <a:cs typeface="DejaVu Sans" charset="0"/>
              </a:rPr>
              <a:pPr>
                <a:lnSpc>
                  <a:spcPct val="93000"/>
                </a:lnSpc>
              </a:pPr>
              <a:t>2</a:t>
            </a:fld>
            <a:endParaRPr lang="en-US" altLang="en-US">
              <a:solidFill>
                <a:srgbClr val="000000"/>
              </a:solidFill>
              <a:latin typeface="Times New Roman" panose="02020603050405020304" pitchFamily="18" charset="0"/>
              <a:cs typeface="DejaVu Sans" charset="0"/>
            </a:endParaRPr>
          </a:p>
        </p:txBody>
      </p:sp>
      <p:sp>
        <p:nvSpPr>
          <p:cNvPr id="30723" name="Rectangle 1">
            <a:extLst>
              <a:ext uri="{FF2B5EF4-FFF2-40B4-BE49-F238E27FC236}">
                <a16:creationId xmlns:a16="http://schemas.microsoft.com/office/drawing/2014/main" id="{F179BE1E-4D67-3976-C2AA-3D766547205F}"/>
              </a:ext>
            </a:extLst>
          </p:cNvPr>
          <p:cNvSpPr txBox="1">
            <a:spLocks noGrp="1" noRot="1" noChangeAspect="1"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9214B34F-22F1-EBF6-51FD-7B2689A246D5}"/>
              </a:ext>
            </a:extLst>
          </p:cNvPr>
          <p:cNvSpPr txBox="1">
            <a:spLocks noGrp="1"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3E8FDFCB-EE4D-B67D-BA12-29D597641A5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DC9276E6-0712-46CD-B5CD-567E2A1AF0F1}" type="slidenum">
              <a:rPr lang="en-US" altLang="en-US">
                <a:solidFill>
                  <a:srgbClr val="000000"/>
                </a:solidFill>
                <a:latin typeface="Times New Roman" panose="02020603050405020304" pitchFamily="18" charset="0"/>
                <a:cs typeface="DejaVu Sans" charset="0"/>
              </a:rPr>
              <a:pPr>
                <a:lnSpc>
                  <a:spcPct val="93000"/>
                </a:lnSpc>
              </a:pPr>
              <a:t>3</a:t>
            </a:fld>
            <a:endParaRPr lang="en-US" altLang="en-US">
              <a:solidFill>
                <a:srgbClr val="000000"/>
              </a:solidFill>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2F0044CD-537B-34A9-63BA-98A1E52D65FE}"/>
              </a:ext>
            </a:extLst>
          </p:cNvPr>
          <p:cNvSpPr txBox="1">
            <a:spLocks noGrp="1" noRot="1" noChangeAspect="1"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64B1B7E7-8441-278A-2A0C-5219CD406D8F}"/>
              </a:ext>
            </a:extLst>
          </p:cNvPr>
          <p:cNvSpPr txBox="1">
            <a:spLocks noGrp="1"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5263E2F1-8561-C6D4-07D7-612ECA8F14D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1pPr>
            <a:lvl2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2pPr>
            <a:lvl3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3pPr>
            <a:lvl4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4pPr>
            <a:lvl5pPr>
              <a:lnSpc>
                <a:spcPct val="94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5pPr>
            <a:lvl6pPr marL="25146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6pPr>
            <a:lvl7pPr marL="29718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7pPr>
            <a:lvl8pPr marL="34290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8pPr>
            <a:lvl9pPr marL="3886200" indent="-228600" defTabSz="457200" eaLnBrk="0" fontAlgn="base" hangingPunct="0">
              <a:lnSpc>
                <a:spcPct val="94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Droid Sans Fallback" charset="0"/>
              </a:defRPr>
            </a:lvl9pPr>
          </a:lstStyle>
          <a:p>
            <a:pPr>
              <a:lnSpc>
                <a:spcPct val="93000"/>
              </a:lnSpc>
            </a:pPr>
            <a:fld id="{34CEE998-24FB-4C5B-AD90-6CC84F984BF6}" type="slidenum">
              <a:rPr lang="en-US" altLang="en-US">
                <a:solidFill>
                  <a:srgbClr val="000000"/>
                </a:solidFill>
                <a:latin typeface="Times New Roman" panose="02020603050405020304" pitchFamily="18" charset="0"/>
                <a:cs typeface="DejaVu Sans" charset="0"/>
              </a:rPr>
              <a:pPr>
                <a:lnSpc>
                  <a:spcPct val="93000"/>
                </a:lnSpc>
              </a:pPr>
              <a:t>4</a:t>
            </a:fld>
            <a:endParaRPr lang="en-US" altLang="en-US">
              <a:solidFill>
                <a:srgbClr val="000000"/>
              </a:solidFill>
              <a:latin typeface="Times New Roman" panose="02020603050405020304" pitchFamily="18" charset="0"/>
              <a:cs typeface="DejaVu Sans" charset="0"/>
            </a:endParaRPr>
          </a:p>
        </p:txBody>
      </p:sp>
      <p:sp>
        <p:nvSpPr>
          <p:cNvPr id="34819" name="Rectangle 1">
            <a:extLst>
              <a:ext uri="{FF2B5EF4-FFF2-40B4-BE49-F238E27FC236}">
                <a16:creationId xmlns:a16="http://schemas.microsoft.com/office/drawing/2014/main" id="{9D3F23D1-8C3F-BE57-ADE7-1CE0748AA328}"/>
              </a:ext>
            </a:extLst>
          </p:cNvPr>
          <p:cNvSpPr txBox="1">
            <a:spLocks noGrp="1" noRot="1" noChangeAspect="1" noChangeArrowheads="1" noTextEdit="1"/>
          </p:cNvSpPr>
          <p:nvPr>
            <p:ph type="sldImg"/>
          </p:nvPr>
        </p:nvSpPr>
        <p:spPr>
          <a:xfrm>
            <a:off x="1484313" y="900113"/>
            <a:ext cx="4589462" cy="34417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A3DB8B73-8ADB-3970-9AE9-F2DB91906103}"/>
              </a:ext>
            </a:extLst>
          </p:cNvPr>
          <p:cNvSpPr txBox="1">
            <a:spLocks noGrp="1" noChangeArrowheads="1"/>
          </p:cNvSpPr>
          <p:nvPr>
            <p:ph type="body" idx="1"/>
          </p:nvPr>
        </p:nvSpPr>
        <p:spPr>
          <a:xfrm>
            <a:off x="720725" y="4679950"/>
            <a:ext cx="6119813" cy="504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14C846-909F-7026-F006-358F2EC2460B}"/>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A8221E1-D910-351A-E0F3-9EFA99040D2F}"/>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F26BBE7-A59C-6D34-DD42-1CF686244ABC}"/>
              </a:ext>
            </a:extLst>
          </p:cNvPr>
          <p:cNvSpPr>
            <a:spLocks noGrp="1"/>
          </p:cNvSpPr>
          <p:nvPr>
            <p:ph type="sldNum" idx="12"/>
          </p:nvPr>
        </p:nvSpPr>
        <p:spPr/>
        <p:txBody>
          <a:bodyPr/>
          <a:lstStyle>
            <a:lvl1pPr>
              <a:defRPr smtClean="0"/>
            </a:lvl1pPr>
          </a:lstStyle>
          <a:p>
            <a:pPr>
              <a:defRPr/>
            </a:pPr>
            <a:fld id="{02B15C56-3F60-4233-932F-4E1F7A005B34}" type="slidenum">
              <a:rPr lang="en-US" altLang="en-US"/>
              <a:pPr>
                <a:defRPr/>
              </a:pPr>
              <a:t>‹#›</a:t>
            </a:fld>
            <a:endParaRPr lang="en-US" altLang="en-US"/>
          </a:p>
        </p:txBody>
      </p:sp>
    </p:spTree>
    <p:extLst>
      <p:ext uri="{BB962C8B-B14F-4D97-AF65-F5344CB8AC3E}">
        <p14:creationId xmlns:p14="http://schemas.microsoft.com/office/powerpoint/2010/main" val="1005580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BFA83-2334-9306-A721-357049AEED1A}"/>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930D8B18-E3D7-00A4-1D3F-E94E5B20A652}"/>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DD5A441-A6BF-22BE-1355-30288CE5658C}"/>
              </a:ext>
            </a:extLst>
          </p:cNvPr>
          <p:cNvSpPr>
            <a:spLocks noGrp="1"/>
          </p:cNvSpPr>
          <p:nvPr>
            <p:ph type="sldNum" idx="12"/>
          </p:nvPr>
        </p:nvSpPr>
        <p:spPr/>
        <p:txBody>
          <a:bodyPr/>
          <a:lstStyle>
            <a:lvl1pPr>
              <a:defRPr smtClean="0"/>
            </a:lvl1pPr>
          </a:lstStyle>
          <a:p>
            <a:pPr>
              <a:defRPr/>
            </a:pPr>
            <a:fld id="{90494FE3-015D-4078-B357-AA44B8D8DD88}" type="slidenum">
              <a:rPr lang="en-US" altLang="en-US"/>
              <a:pPr>
                <a:defRPr/>
              </a:pPr>
              <a:t>‹#›</a:t>
            </a:fld>
            <a:endParaRPr lang="en-US" altLang="en-US"/>
          </a:p>
        </p:txBody>
      </p:sp>
    </p:spTree>
    <p:extLst>
      <p:ext uri="{BB962C8B-B14F-4D97-AF65-F5344CB8AC3E}">
        <p14:creationId xmlns:p14="http://schemas.microsoft.com/office/powerpoint/2010/main" val="149751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9231D-D331-4559-C4D1-13FA06A431F5}"/>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2041AB2-9504-F98C-B918-ADA94E51142E}"/>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BEAE8A4-0D7E-CC8E-7229-630CA5C281E7}"/>
              </a:ext>
            </a:extLst>
          </p:cNvPr>
          <p:cNvSpPr>
            <a:spLocks noGrp="1"/>
          </p:cNvSpPr>
          <p:nvPr>
            <p:ph type="sldNum" idx="12"/>
          </p:nvPr>
        </p:nvSpPr>
        <p:spPr/>
        <p:txBody>
          <a:bodyPr/>
          <a:lstStyle>
            <a:lvl1pPr>
              <a:defRPr smtClean="0"/>
            </a:lvl1pPr>
          </a:lstStyle>
          <a:p>
            <a:pPr>
              <a:defRPr/>
            </a:pPr>
            <a:fld id="{072920E9-721A-49FF-963A-3AC0FB2D8CA0}" type="slidenum">
              <a:rPr lang="en-US" altLang="en-US"/>
              <a:pPr>
                <a:defRPr/>
              </a:pPr>
              <a:t>‹#›</a:t>
            </a:fld>
            <a:endParaRPr lang="en-US" altLang="en-US"/>
          </a:p>
        </p:txBody>
      </p:sp>
    </p:spTree>
    <p:extLst>
      <p:ext uri="{BB962C8B-B14F-4D97-AF65-F5344CB8AC3E}">
        <p14:creationId xmlns:p14="http://schemas.microsoft.com/office/powerpoint/2010/main" val="420212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E6FE2-408A-B777-1111-8FE98D7D52C6}"/>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668EF23-DAB3-E345-6483-1C8C636C8C55}"/>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265EE1A-E7CD-43A0-9763-0BBB2F31B263}"/>
              </a:ext>
            </a:extLst>
          </p:cNvPr>
          <p:cNvSpPr>
            <a:spLocks noGrp="1"/>
          </p:cNvSpPr>
          <p:nvPr>
            <p:ph type="sldNum" idx="12"/>
          </p:nvPr>
        </p:nvSpPr>
        <p:spPr/>
        <p:txBody>
          <a:bodyPr/>
          <a:lstStyle>
            <a:lvl1pPr>
              <a:defRPr smtClean="0"/>
            </a:lvl1pPr>
          </a:lstStyle>
          <a:p>
            <a:pPr>
              <a:defRPr/>
            </a:pPr>
            <a:fld id="{A13DF199-6179-4292-A8F0-AEF42A6CCB8E}" type="slidenum">
              <a:rPr lang="en-US" altLang="en-US"/>
              <a:pPr>
                <a:defRPr/>
              </a:pPr>
              <a:t>‹#›</a:t>
            </a:fld>
            <a:endParaRPr lang="en-US" altLang="en-US"/>
          </a:p>
        </p:txBody>
      </p:sp>
    </p:spTree>
    <p:extLst>
      <p:ext uri="{BB962C8B-B14F-4D97-AF65-F5344CB8AC3E}">
        <p14:creationId xmlns:p14="http://schemas.microsoft.com/office/powerpoint/2010/main" val="2545981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E3B3E-31ED-4E52-704F-311ABDE8887C}"/>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845BB2B-D17B-12C8-F38C-CE0262000623}"/>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ECBB7CA-3B90-2DCD-256F-E5805FBA2B74}"/>
              </a:ext>
            </a:extLst>
          </p:cNvPr>
          <p:cNvSpPr>
            <a:spLocks noGrp="1"/>
          </p:cNvSpPr>
          <p:nvPr>
            <p:ph type="sldNum" idx="12"/>
          </p:nvPr>
        </p:nvSpPr>
        <p:spPr/>
        <p:txBody>
          <a:bodyPr/>
          <a:lstStyle>
            <a:lvl1pPr>
              <a:defRPr smtClean="0"/>
            </a:lvl1pPr>
          </a:lstStyle>
          <a:p>
            <a:pPr>
              <a:defRPr/>
            </a:pPr>
            <a:fld id="{60461122-9FBE-4024-8F60-49968ABB284C}" type="slidenum">
              <a:rPr lang="en-US" altLang="en-US"/>
              <a:pPr>
                <a:defRPr/>
              </a:pPr>
              <a:t>‹#›</a:t>
            </a:fld>
            <a:endParaRPr lang="en-US" altLang="en-US"/>
          </a:p>
        </p:txBody>
      </p:sp>
    </p:spTree>
    <p:extLst>
      <p:ext uri="{BB962C8B-B14F-4D97-AF65-F5344CB8AC3E}">
        <p14:creationId xmlns:p14="http://schemas.microsoft.com/office/powerpoint/2010/main" val="2355151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5229BCE-58D3-9961-9A98-273AED022836}"/>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A20A5C3-017D-A940-31B5-BACAB28C407E}"/>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DEC584E-D8A0-F88E-BA38-5E6D6D3C58A2}"/>
              </a:ext>
            </a:extLst>
          </p:cNvPr>
          <p:cNvSpPr>
            <a:spLocks noGrp="1"/>
          </p:cNvSpPr>
          <p:nvPr>
            <p:ph type="sldNum" idx="12"/>
          </p:nvPr>
        </p:nvSpPr>
        <p:spPr/>
        <p:txBody>
          <a:bodyPr/>
          <a:lstStyle>
            <a:lvl1pPr>
              <a:defRPr smtClean="0"/>
            </a:lvl1pPr>
          </a:lstStyle>
          <a:p>
            <a:pPr>
              <a:defRPr/>
            </a:pPr>
            <a:fld id="{8B2C6B2D-862D-4A17-81DC-92B15F3248C3}" type="slidenum">
              <a:rPr lang="en-US" altLang="en-US"/>
              <a:pPr>
                <a:defRPr/>
              </a:pPr>
              <a:t>‹#›</a:t>
            </a:fld>
            <a:endParaRPr lang="en-US" altLang="en-US"/>
          </a:p>
        </p:txBody>
      </p:sp>
    </p:spTree>
    <p:extLst>
      <p:ext uri="{BB962C8B-B14F-4D97-AF65-F5344CB8AC3E}">
        <p14:creationId xmlns:p14="http://schemas.microsoft.com/office/powerpoint/2010/main" val="1094453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6586D-7F25-FEEB-A5BD-D0DCC2FC552B}"/>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6B690CB9-F2EE-667A-561A-F92CE12B5695}"/>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E6201B09-90F1-46F6-DB08-AF844F89BB1F}"/>
              </a:ext>
            </a:extLst>
          </p:cNvPr>
          <p:cNvSpPr>
            <a:spLocks noGrp="1"/>
          </p:cNvSpPr>
          <p:nvPr>
            <p:ph type="sldNum" idx="12"/>
          </p:nvPr>
        </p:nvSpPr>
        <p:spPr/>
        <p:txBody>
          <a:bodyPr/>
          <a:lstStyle>
            <a:lvl1pPr>
              <a:defRPr smtClean="0"/>
            </a:lvl1pPr>
          </a:lstStyle>
          <a:p>
            <a:pPr>
              <a:defRPr/>
            </a:pPr>
            <a:fld id="{560827FE-8366-4B79-9EE3-5F52BABC7C15}" type="slidenum">
              <a:rPr lang="en-US" altLang="en-US"/>
              <a:pPr>
                <a:defRPr/>
              </a:pPr>
              <a:t>‹#›</a:t>
            </a:fld>
            <a:endParaRPr lang="en-US" altLang="en-US"/>
          </a:p>
        </p:txBody>
      </p:sp>
    </p:spTree>
    <p:extLst>
      <p:ext uri="{BB962C8B-B14F-4D97-AF65-F5344CB8AC3E}">
        <p14:creationId xmlns:p14="http://schemas.microsoft.com/office/powerpoint/2010/main" val="1988127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0E63DA-12C4-6EDE-518F-9C68FC492498}"/>
              </a:ext>
            </a:extLst>
          </p:cNvPr>
          <p:cNvSpPr>
            <a:spLocks noGrp="1"/>
          </p:cNvSpPr>
          <p:nvPr>
            <p:ph type="dt"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5EF085F6-B50F-0099-AC93-446B6BAA4B1B}"/>
              </a:ext>
            </a:extLst>
          </p:cNvPr>
          <p:cNvSpPr>
            <a:spLocks noGrp="1"/>
          </p:cNvSpPr>
          <p:nvPr>
            <p:ph type="ft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D848CFE7-FDDF-AEDC-8C5C-60B43EDFF606}"/>
              </a:ext>
            </a:extLst>
          </p:cNvPr>
          <p:cNvSpPr>
            <a:spLocks noGrp="1"/>
          </p:cNvSpPr>
          <p:nvPr>
            <p:ph type="sldNum" idx="12"/>
          </p:nvPr>
        </p:nvSpPr>
        <p:spPr/>
        <p:txBody>
          <a:bodyPr/>
          <a:lstStyle>
            <a:lvl1pPr>
              <a:defRPr smtClean="0"/>
            </a:lvl1pPr>
          </a:lstStyle>
          <a:p>
            <a:pPr>
              <a:defRPr/>
            </a:pPr>
            <a:fld id="{60AA25CB-EDEB-467B-8147-40452CD2CAE0}" type="slidenum">
              <a:rPr lang="en-US" altLang="en-US"/>
              <a:pPr>
                <a:defRPr/>
              </a:pPr>
              <a:t>‹#›</a:t>
            </a:fld>
            <a:endParaRPr lang="en-US" altLang="en-US"/>
          </a:p>
        </p:txBody>
      </p:sp>
    </p:spTree>
    <p:extLst>
      <p:ext uri="{BB962C8B-B14F-4D97-AF65-F5344CB8AC3E}">
        <p14:creationId xmlns:p14="http://schemas.microsoft.com/office/powerpoint/2010/main" val="314590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EDA6C6-73E7-55E1-28C2-5C8354974C15}"/>
              </a:ext>
            </a:extLst>
          </p:cNvPr>
          <p:cNvSpPr>
            <a:spLocks noGrp="1"/>
          </p:cNvSpPr>
          <p:nvPr>
            <p:ph type="dt"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54EEB952-FD83-3CCA-C91F-3CABAC8A1C4C}"/>
              </a:ext>
            </a:extLst>
          </p:cNvPr>
          <p:cNvSpPr>
            <a:spLocks noGrp="1"/>
          </p:cNvSpPr>
          <p:nvPr>
            <p:ph type="ft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682FDC6C-422D-45C4-D1D3-103232963353}"/>
              </a:ext>
            </a:extLst>
          </p:cNvPr>
          <p:cNvSpPr>
            <a:spLocks noGrp="1"/>
          </p:cNvSpPr>
          <p:nvPr>
            <p:ph type="sldNum" idx="12"/>
          </p:nvPr>
        </p:nvSpPr>
        <p:spPr/>
        <p:txBody>
          <a:bodyPr/>
          <a:lstStyle>
            <a:lvl1pPr>
              <a:defRPr smtClean="0"/>
            </a:lvl1pPr>
          </a:lstStyle>
          <a:p>
            <a:pPr>
              <a:defRPr/>
            </a:pPr>
            <a:fld id="{B416A3B2-9C0A-4494-84C9-1EA810706395}" type="slidenum">
              <a:rPr lang="en-US" altLang="en-US"/>
              <a:pPr>
                <a:defRPr/>
              </a:pPr>
              <a:t>‹#›</a:t>
            </a:fld>
            <a:endParaRPr lang="en-US" altLang="en-US"/>
          </a:p>
        </p:txBody>
      </p:sp>
    </p:spTree>
    <p:extLst>
      <p:ext uri="{BB962C8B-B14F-4D97-AF65-F5344CB8AC3E}">
        <p14:creationId xmlns:p14="http://schemas.microsoft.com/office/powerpoint/2010/main" val="3219181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F2EB4-6734-1D59-F339-B59F8BCC3343}"/>
              </a:ext>
            </a:extLst>
          </p:cNvPr>
          <p:cNvSpPr>
            <a:spLocks noGrp="1"/>
          </p:cNvSpPr>
          <p:nvPr>
            <p:ph type="dt"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CB98D781-2BDB-326A-18D9-8B70FB82E8B6}"/>
              </a:ext>
            </a:extLst>
          </p:cNvPr>
          <p:cNvSpPr>
            <a:spLocks noGrp="1"/>
          </p:cNvSpPr>
          <p:nvPr>
            <p:ph type="ft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5320EB92-686A-E6D7-8FAA-41DDAB22104D}"/>
              </a:ext>
            </a:extLst>
          </p:cNvPr>
          <p:cNvSpPr>
            <a:spLocks noGrp="1"/>
          </p:cNvSpPr>
          <p:nvPr>
            <p:ph type="sldNum" idx="12"/>
          </p:nvPr>
        </p:nvSpPr>
        <p:spPr/>
        <p:txBody>
          <a:bodyPr/>
          <a:lstStyle>
            <a:lvl1pPr>
              <a:defRPr smtClean="0"/>
            </a:lvl1pPr>
          </a:lstStyle>
          <a:p>
            <a:pPr>
              <a:defRPr/>
            </a:pPr>
            <a:fld id="{1BE7A1AD-02F0-4966-A255-92A77F065E2F}" type="slidenum">
              <a:rPr lang="en-US" altLang="en-US"/>
              <a:pPr>
                <a:defRPr/>
              </a:pPr>
              <a:t>‹#›</a:t>
            </a:fld>
            <a:endParaRPr lang="en-US" altLang="en-US"/>
          </a:p>
        </p:txBody>
      </p:sp>
    </p:spTree>
    <p:extLst>
      <p:ext uri="{BB962C8B-B14F-4D97-AF65-F5344CB8AC3E}">
        <p14:creationId xmlns:p14="http://schemas.microsoft.com/office/powerpoint/2010/main" val="3252109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5F1D5-6873-8CCE-97CB-9F2AC4FEA69A}"/>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0FBFFEAE-4E93-8831-A80C-A4E6EB8130FE}"/>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7C68F3F9-BAB1-53E1-54F4-C64C64375E81}"/>
              </a:ext>
            </a:extLst>
          </p:cNvPr>
          <p:cNvSpPr>
            <a:spLocks noGrp="1"/>
          </p:cNvSpPr>
          <p:nvPr>
            <p:ph type="sldNum" idx="12"/>
          </p:nvPr>
        </p:nvSpPr>
        <p:spPr/>
        <p:txBody>
          <a:bodyPr/>
          <a:lstStyle>
            <a:lvl1pPr>
              <a:defRPr smtClean="0"/>
            </a:lvl1pPr>
          </a:lstStyle>
          <a:p>
            <a:pPr>
              <a:defRPr/>
            </a:pPr>
            <a:fld id="{A961C554-AB4F-4436-8F6B-883A9ABB0D5E}" type="slidenum">
              <a:rPr lang="en-US" altLang="en-US"/>
              <a:pPr>
                <a:defRPr/>
              </a:pPr>
              <a:t>‹#›</a:t>
            </a:fld>
            <a:endParaRPr lang="en-US" altLang="en-US"/>
          </a:p>
        </p:txBody>
      </p:sp>
    </p:spTree>
    <p:extLst>
      <p:ext uri="{BB962C8B-B14F-4D97-AF65-F5344CB8AC3E}">
        <p14:creationId xmlns:p14="http://schemas.microsoft.com/office/powerpoint/2010/main" val="386650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11011-47CF-B304-CA58-0D31AF0E58B2}"/>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0EA3ADB-3944-31BA-ED17-D50F66C078B2}"/>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55C01A1-5B28-27F1-3856-93A0DC3531BF}"/>
              </a:ext>
            </a:extLst>
          </p:cNvPr>
          <p:cNvSpPr>
            <a:spLocks noGrp="1"/>
          </p:cNvSpPr>
          <p:nvPr>
            <p:ph type="sldNum" idx="12"/>
          </p:nvPr>
        </p:nvSpPr>
        <p:spPr/>
        <p:txBody>
          <a:bodyPr/>
          <a:lstStyle>
            <a:lvl1pPr>
              <a:defRPr smtClean="0"/>
            </a:lvl1pPr>
          </a:lstStyle>
          <a:p>
            <a:pPr>
              <a:defRPr/>
            </a:pPr>
            <a:fld id="{FD604662-8D40-4AB6-8834-41D078A5097A}" type="slidenum">
              <a:rPr lang="en-US" altLang="en-US"/>
              <a:pPr>
                <a:defRPr/>
              </a:pPr>
              <a:t>‹#›</a:t>
            </a:fld>
            <a:endParaRPr lang="en-US" altLang="en-US"/>
          </a:p>
        </p:txBody>
      </p:sp>
    </p:spTree>
    <p:extLst>
      <p:ext uri="{BB962C8B-B14F-4D97-AF65-F5344CB8AC3E}">
        <p14:creationId xmlns:p14="http://schemas.microsoft.com/office/powerpoint/2010/main" val="422943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6AD32-B747-1824-E939-8A3892783224}"/>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81777761-1923-866D-1564-1B39C4727F3A}"/>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43097187-82A0-9F93-1BF5-E00B67D101AC}"/>
              </a:ext>
            </a:extLst>
          </p:cNvPr>
          <p:cNvSpPr>
            <a:spLocks noGrp="1"/>
          </p:cNvSpPr>
          <p:nvPr>
            <p:ph type="sldNum" idx="12"/>
          </p:nvPr>
        </p:nvSpPr>
        <p:spPr/>
        <p:txBody>
          <a:bodyPr/>
          <a:lstStyle>
            <a:lvl1pPr>
              <a:defRPr smtClean="0"/>
            </a:lvl1pPr>
          </a:lstStyle>
          <a:p>
            <a:pPr>
              <a:defRPr/>
            </a:pPr>
            <a:fld id="{DCFD4BAE-CAFF-4DBF-AE01-AB5E7107B664}" type="slidenum">
              <a:rPr lang="en-US" altLang="en-US"/>
              <a:pPr>
                <a:defRPr/>
              </a:pPr>
              <a:t>‹#›</a:t>
            </a:fld>
            <a:endParaRPr lang="en-US" altLang="en-US"/>
          </a:p>
        </p:txBody>
      </p:sp>
    </p:spTree>
    <p:extLst>
      <p:ext uri="{BB962C8B-B14F-4D97-AF65-F5344CB8AC3E}">
        <p14:creationId xmlns:p14="http://schemas.microsoft.com/office/powerpoint/2010/main" val="376783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ACA8A-FD24-04EF-03FE-4EF953C42F78}"/>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1528783-ACBA-641A-E432-DB76DE02F3DC}"/>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6F5C833-7639-DDF8-655E-6A082698B9D5}"/>
              </a:ext>
            </a:extLst>
          </p:cNvPr>
          <p:cNvSpPr>
            <a:spLocks noGrp="1"/>
          </p:cNvSpPr>
          <p:nvPr>
            <p:ph type="sldNum" idx="12"/>
          </p:nvPr>
        </p:nvSpPr>
        <p:spPr/>
        <p:txBody>
          <a:bodyPr/>
          <a:lstStyle>
            <a:lvl1pPr>
              <a:defRPr smtClean="0"/>
            </a:lvl1pPr>
          </a:lstStyle>
          <a:p>
            <a:pPr>
              <a:defRPr/>
            </a:pPr>
            <a:fld id="{5FA8F51C-30EA-42BF-A831-36C9AA7E0C8C}" type="slidenum">
              <a:rPr lang="en-US" altLang="en-US"/>
              <a:pPr>
                <a:defRPr/>
              </a:pPr>
              <a:t>‹#›</a:t>
            </a:fld>
            <a:endParaRPr lang="en-US" altLang="en-US"/>
          </a:p>
        </p:txBody>
      </p:sp>
    </p:spTree>
    <p:extLst>
      <p:ext uri="{BB962C8B-B14F-4D97-AF65-F5344CB8AC3E}">
        <p14:creationId xmlns:p14="http://schemas.microsoft.com/office/powerpoint/2010/main" val="4134662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82550-1378-4B5D-CB1D-DFEDCA5EEB98}"/>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43D0225-EE38-68A6-336B-7B5B558E550F}"/>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79843EA-9FF6-AC89-1FB6-B5541CE87F27}"/>
              </a:ext>
            </a:extLst>
          </p:cNvPr>
          <p:cNvSpPr>
            <a:spLocks noGrp="1"/>
          </p:cNvSpPr>
          <p:nvPr>
            <p:ph type="sldNum" idx="12"/>
          </p:nvPr>
        </p:nvSpPr>
        <p:spPr/>
        <p:txBody>
          <a:bodyPr/>
          <a:lstStyle>
            <a:lvl1pPr>
              <a:defRPr smtClean="0"/>
            </a:lvl1pPr>
          </a:lstStyle>
          <a:p>
            <a:pPr>
              <a:defRPr/>
            </a:pPr>
            <a:fld id="{063E0313-838D-49D3-8050-C72FE700B7A7}" type="slidenum">
              <a:rPr lang="en-US" altLang="en-US"/>
              <a:pPr>
                <a:defRPr/>
              </a:pPr>
              <a:t>‹#›</a:t>
            </a:fld>
            <a:endParaRPr lang="en-US" altLang="en-US"/>
          </a:p>
        </p:txBody>
      </p:sp>
    </p:spTree>
    <p:extLst>
      <p:ext uri="{BB962C8B-B14F-4D97-AF65-F5344CB8AC3E}">
        <p14:creationId xmlns:p14="http://schemas.microsoft.com/office/powerpoint/2010/main" val="4153300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7197725" cy="719137"/>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28EBCFA-756E-D457-57CC-0CC6D44120D2}"/>
              </a:ext>
            </a:extLst>
          </p:cNvPr>
          <p:cNvSpPr>
            <a:spLocks noGrp="1"/>
          </p:cNvSpPr>
          <p:nvPr>
            <p:ph type="dt"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211283EC-884F-E5B1-DC5D-1C198B8E8E48}"/>
              </a:ext>
            </a:extLst>
          </p:cNvPr>
          <p:cNvSpPr>
            <a:spLocks noGrp="1"/>
          </p:cNvSpPr>
          <p:nvPr>
            <p:ph type="ft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73C5FF3C-0A77-E0E6-8412-19FFDB412D1D}"/>
              </a:ext>
            </a:extLst>
          </p:cNvPr>
          <p:cNvSpPr>
            <a:spLocks noGrp="1"/>
          </p:cNvSpPr>
          <p:nvPr>
            <p:ph type="sldNum" idx="12"/>
          </p:nvPr>
        </p:nvSpPr>
        <p:spPr/>
        <p:txBody>
          <a:bodyPr/>
          <a:lstStyle>
            <a:lvl1pPr>
              <a:defRPr smtClean="0"/>
            </a:lvl1pPr>
          </a:lstStyle>
          <a:p>
            <a:pPr>
              <a:defRPr/>
            </a:pPr>
            <a:fld id="{D1480C9F-CE1A-4DC1-B2A4-DFBD6A510551}" type="slidenum">
              <a:rPr lang="en-US" altLang="en-US"/>
              <a:pPr>
                <a:defRPr/>
              </a:pPr>
              <a:t>‹#›</a:t>
            </a:fld>
            <a:endParaRPr lang="en-US" altLang="en-US"/>
          </a:p>
        </p:txBody>
      </p:sp>
    </p:spTree>
    <p:extLst>
      <p:ext uri="{BB962C8B-B14F-4D97-AF65-F5344CB8AC3E}">
        <p14:creationId xmlns:p14="http://schemas.microsoft.com/office/powerpoint/2010/main" val="209105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7E27B37-3134-B3D6-47B2-DD366B8000DE}"/>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88FF452-F192-E975-9FC8-8C702BB1F5F9}"/>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C9E395D-B7BA-F844-16A7-6EA425B5911F}"/>
              </a:ext>
            </a:extLst>
          </p:cNvPr>
          <p:cNvSpPr>
            <a:spLocks noGrp="1"/>
          </p:cNvSpPr>
          <p:nvPr>
            <p:ph type="sldNum" idx="12"/>
          </p:nvPr>
        </p:nvSpPr>
        <p:spPr/>
        <p:txBody>
          <a:bodyPr/>
          <a:lstStyle>
            <a:lvl1pPr>
              <a:defRPr smtClean="0"/>
            </a:lvl1pPr>
          </a:lstStyle>
          <a:p>
            <a:pPr>
              <a:defRPr/>
            </a:pPr>
            <a:fld id="{06C2B742-2455-40FE-9428-3DB8D96C1DED}" type="slidenum">
              <a:rPr lang="en-US" altLang="en-US"/>
              <a:pPr>
                <a:defRPr/>
              </a:pPr>
              <a:t>‹#›</a:t>
            </a:fld>
            <a:endParaRPr lang="en-US" altLang="en-US"/>
          </a:p>
        </p:txBody>
      </p:sp>
    </p:spTree>
    <p:extLst>
      <p:ext uri="{BB962C8B-B14F-4D97-AF65-F5344CB8AC3E}">
        <p14:creationId xmlns:p14="http://schemas.microsoft.com/office/powerpoint/2010/main" val="299247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9E143-74DA-7B5F-DB00-C100BC6BE244}"/>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CCFB4ADF-CA37-2532-B9FB-26CC3556E63B}"/>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A7BBA5C5-ACEE-D37B-3DA7-72BAB7FC93E8}"/>
              </a:ext>
            </a:extLst>
          </p:cNvPr>
          <p:cNvSpPr>
            <a:spLocks noGrp="1"/>
          </p:cNvSpPr>
          <p:nvPr>
            <p:ph type="sldNum" idx="12"/>
          </p:nvPr>
        </p:nvSpPr>
        <p:spPr/>
        <p:txBody>
          <a:bodyPr/>
          <a:lstStyle>
            <a:lvl1pPr>
              <a:defRPr smtClean="0"/>
            </a:lvl1pPr>
          </a:lstStyle>
          <a:p>
            <a:pPr>
              <a:defRPr/>
            </a:pPr>
            <a:fld id="{AB185C54-83FD-4B14-A447-78AC3D572E93}" type="slidenum">
              <a:rPr lang="en-US" altLang="en-US"/>
              <a:pPr>
                <a:defRPr/>
              </a:pPr>
              <a:t>‹#›</a:t>
            </a:fld>
            <a:endParaRPr lang="en-US" altLang="en-US"/>
          </a:p>
        </p:txBody>
      </p:sp>
    </p:spTree>
    <p:extLst>
      <p:ext uri="{BB962C8B-B14F-4D97-AF65-F5344CB8AC3E}">
        <p14:creationId xmlns:p14="http://schemas.microsoft.com/office/powerpoint/2010/main" val="170641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FEDC2-2E05-ADA2-A0DC-38BEDBC806C3}"/>
              </a:ext>
            </a:extLst>
          </p:cNvPr>
          <p:cNvSpPr>
            <a:spLocks noGrp="1"/>
          </p:cNvSpPr>
          <p:nvPr>
            <p:ph type="dt"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DF4756DB-F9F6-0828-034C-7D19200FEEF8}"/>
              </a:ext>
            </a:extLst>
          </p:cNvPr>
          <p:cNvSpPr>
            <a:spLocks noGrp="1"/>
          </p:cNvSpPr>
          <p:nvPr>
            <p:ph type="ft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F65ADAB3-0BD4-4E29-F8C7-98F38AD8AF67}"/>
              </a:ext>
            </a:extLst>
          </p:cNvPr>
          <p:cNvSpPr>
            <a:spLocks noGrp="1"/>
          </p:cNvSpPr>
          <p:nvPr>
            <p:ph type="sldNum" idx="12"/>
          </p:nvPr>
        </p:nvSpPr>
        <p:spPr/>
        <p:txBody>
          <a:bodyPr/>
          <a:lstStyle>
            <a:lvl1pPr>
              <a:defRPr smtClean="0"/>
            </a:lvl1pPr>
          </a:lstStyle>
          <a:p>
            <a:pPr>
              <a:defRPr/>
            </a:pPr>
            <a:fld id="{BA4156BE-E8BB-4EEC-83D2-4E532C95FC79}" type="slidenum">
              <a:rPr lang="en-US" altLang="en-US"/>
              <a:pPr>
                <a:defRPr/>
              </a:pPr>
              <a:t>‹#›</a:t>
            </a:fld>
            <a:endParaRPr lang="en-US" altLang="en-US"/>
          </a:p>
        </p:txBody>
      </p:sp>
    </p:spTree>
    <p:extLst>
      <p:ext uri="{BB962C8B-B14F-4D97-AF65-F5344CB8AC3E}">
        <p14:creationId xmlns:p14="http://schemas.microsoft.com/office/powerpoint/2010/main" val="394653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6370F5-4A72-88A6-78D7-FF40DA2F8A75}"/>
              </a:ext>
            </a:extLst>
          </p:cNvPr>
          <p:cNvSpPr>
            <a:spLocks noGrp="1"/>
          </p:cNvSpPr>
          <p:nvPr>
            <p:ph type="dt"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38C531B0-0C13-9AEF-4AE2-077F35054EC4}"/>
              </a:ext>
            </a:extLst>
          </p:cNvPr>
          <p:cNvSpPr>
            <a:spLocks noGrp="1"/>
          </p:cNvSpPr>
          <p:nvPr>
            <p:ph type="ft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009E7920-AA36-4344-DC65-DEF982DD1A9A}"/>
              </a:ext>
            </a:extLst>
          </p:cNvPr>
          <p:cNvSpPr>
            <a:spLocks noGrp="1"/>
          </p:cNvSpPr>
          <p:nvPr>
            <p:ph type="sldNum" idx="12"/>
          </p:nvPr>
        </p:nvSpPr>
        <p:spPr/>
        <p:txBody>
          <a:bodyPr/>
          <a:lstStyle>
            <a:lvl1pPr>
              <a:defRPr smtClean="0"/>
            </a:lvl1pPr>
          </a:lstStyle>
          <a:p>
            <a:pPr>
              <a:defRPr/>
            </a:pPr>
            <a:fld id="{3E19EC5B-CB58-4957-8815-4A6532A4BF24}" type="slidenum">
              <a:rPr lang="en-US" altLang="en-US"/>
              <a:pPr>
                <a:defRPr/>
              </a:pPr>
              <a:t>‹#›</a:t>
            </a:fld>
            <a:endParaRPr lang="en-US" altLang="en-US"/>
          </a:p>
        </p:txBody>
      </p:sp>
    </p:spTree>
    <p:extLst>
      <p:ext uri="{BB962C8B-B14F-4D97-AF65-F5344CB8AC3E}">
        <p14:creationId xmlns:p14="http://schemas.microsoft.com/office/powerpoint/2010/main" val="207440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6D130-1246-D387-9FCC-18BB11B983F1}"/>
              </a:ext>
            </a:extLst>
          </p:cNvPr>
          <p:cNvSpPr>
            <a:spLocks noGrp="1"/>
          </p:cNvSpPr>
          <p:nvPr>
            <p:ph type="dt"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3CACD010-B975-FF32-E142-038A638598D2}"/>
              </a:ext>
            </a:extLst>
          </p:cNvPr>
          <p:cNvSpPr>
            <a:spLocks noGrp="1"/>
          </p:cNvSpPr>
          <p:nvPr>
            <p:ph type="ft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1D3DC9F6-5FFB-BB9A-A2D1-F6AFC50E38D6}"/>
              </a:ext>
            </a:extLst>
          </p:cNvPr>
          <p:cNvSpPr>
            <a:spLocks noGrp="1"/>
          </p:cNvSpPr>
          <p:nvPr>
            <p:ph type="sldNum" idx="12"/>
          </p:nvPr>
        </p:nvSpPr>
        <p:spPr/>
        <p:txBody>
          <a:bodyPr/>
          <a:lstStyle>
            <a:lvl1pPr>
              <a:defRPr smtClean="0"/>
            </a:lvl1pPr>
          </a:lstStyle>
          <a:p>
            <a:pPr>
              <a:defRPr/>
            </a:pPr>
            <a:fld id="{E1669B98-02CA-4C63-B09A-24481F146CBB}" type="slidenum">
              <a:rPr lang="en-US" altLang="en-US"/>
              <a:pPr>
                <a:defRPr/>
              </a:pPr>
              <a:t>‹#›</a:t>
            </a:fld>
            <a:endParaRPr lang="en-US" altLang="en-US"/>
          </a:p>
        </p:txBody>
      </p:sp>
    </p:spTree>
    <p:extLst>
      <p:ext uri="{BB962C8B-B14F-4D97-AF65-F5344CB8AC3E}">
        <p14:creationId xmlns:p14="http://schemas.microsoft.com/office/powerpoint/2010/main" val="23419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05855-E470-CD90-CB33-0B472CAEC658}"/>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E085F650-EAA4-076D-759B-06B6310C3389}"/>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69172AAD-D6C3-9158-70CC-D9E99B68D604}"/>
              </a:ext>
            </a:extLst>
          </p:cNvPr>
          <p:cNvSpPr>
            <a:spLocks noGrp="1"/>
          </p:cNvSpPr>
          <p:nvPr>
            <p:ph type="sldNum" idx="12"/>
          </p:nvPr>
        </p:nvSpPr>
        <p:spPr/>
        <p:txBody>
          <a:bodyPr/>
          <a:lstStyle>
            <a:lvl1pPr>
              <a:defRPr smtClean="0"/>
            </a:lvl1pPr>
          </a:lstStyle>
          <a:p>
            <a:pPr>
              <a:defRPr/>
            </a:pPr>
            <a:fld id="{3522A7E1-A742-4AEB-9562-83A0F08C9776}" type="slidenum">
              <a:rPr lang="en-US" altLang="en-US"/>
              <a:pPr>
                <a:defRPr/>
              </a:pPr>
              <a:t>‹#›</a:t>
            </a:fld>
            <a:endParaRPr lang="en-US" altLang="en-US"/>
          </a:p>
        </p:txBody>
      </p:sp>
    </p:spTree>
    <p:extLst>
      <p:ext uri="{BB962C8B-B14F-4D97-AF65-F5344CB8AC3E}">
        <p14:creationId xmlns:p14="http://schemas.microsoft.com/office/powerpoint/2010/main" val="317927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3738" y="503238"/>
            <a:ext cx="3251200" cy="1765300"/>
          </a:xfrm>
        </p:spPr>
        <p:txBody>
          <a:bodyPr anchor="b"/>
          <a:lstStyle>
            <a:lvl1pPr>
              <a:defRPr sz="3200" b="1"/>
            </a:lvl1pPr>
          </a:lstStyle>
          <a:p>
            <a:pPr marL="0" marR="0" lvl="0" indent="0" algn="ctr" defTabSz="457200" rtl="0" eaLnBrk="0"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a:pPr>
            <a:r>
              <a:rPr lang="en-US" dirty="0"/>
              <a:t>R0NURntTbDFkM3Nzc19NNHN0YWFhYWFhYX0=</a:t>
            </a:r>
            <a:br>
              <a:rPr lang="en-US" dirty="0"/>
            </a:br>
            <a:endParaRPr lang="en-US" dirty="0"/>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D0C79-BCA7-5246-77E0-D563A2BE4163}"/>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10B23D02-553D-3D34-78F3-F66BCB2EB721}"/>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C9873956-8F84-288F-201D-A270992F2B00}"/>
              </a:ext>
            </a:extLst>
          </p:cNvPr>
          <p:cNvSpPr>
            <a:spLocks noGrp="1"/>
          </p:cNvSpPr>
          <p:nvPr>
            <p:ph type="sldNum" idx="12"/>
          </p:nvPr>
        </p:nvSpPr>
        <p:spPr/>
        <p:txBody>
          <a:bodyPr/>
          <a:lstStyle>
            <a:lvl1pPr>
              <a:defRPr smtClean="0"/>
            </a:lvl1pPr>
          </a:lstStyle>
          <a:p>
            <a:pPr>
              <a:defRPr/>
            </a:pPr>
            <a:fld id="{71A6B198-DD0F-4F98-B9F2-5413B1F8B151}" type="slidenum">
              <a:rPr lang="en-US" altLang="en-US"/>
              <a:pPr>
                <a:defRPr/>
              </a:pPr>
              <a:t>‹#›</a:t>
            </a:fld>
            <a:endParaRPr lang="en-US" altLang="en-US"/>
          </a:p>
        </p:txBody>
      </p:sp>
    </p:spTree>
    <p:extLst>
      <p:ext uri="{BB962C8B-B14F-4D97-AF65-F5344CB8AC3E}">
        <p14:creationId xmlns:p14="http://schemas.microsoft.com/office/powerpoint/2010/main" val="232056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E09F21AE-93DA-8413-0DC1-F40FBEEA8083}"/>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FBFD4B02-C709-6B4A-95F5-4DB2D97E2B8B}"/>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917CCF93-A68E-A343-A3E0-4FFBFAB5A29A}"/>
              </a:ext>
            </a:extLst>
          </p:cNvPr>
          <p:cNvSpPr>
            <a:spLocks noGrp="1" noChangeArrowheads="1"/>
          </p:cNvSpPr>
          <p:nvPr>
            <p:ph type="dt"/>
          </p:nvPr>
        </p:nvSpPr>
        <p:spPr bwMode="auto">
          <a:xfrm>
            <a:off x="50323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1028" name="Rectangle 4">
            <a:extLst>
              <a:ext uri="{FF2B5EF4-FFF2-40B4-BE49-F238E27FC236}">
                <a16:creationId xmlns:a16="http://schemas.microsoft.com/office/drawing/2014/main" id="{F95C79CF-E026-5A9C-4C17-D4669E6EB9D0}"/>
              </a:ext>
            </a:extLst>
          </p:cNvPr>
          <p:cNvSpPr>
            <a:spLocks noGrp="1" noChangeArrowheads="1"/>
          </p:cNvSpPr>
          <p:nvPr>
            <p:ph type="ftr"/>
          </p:nvPr>
        </p:nvSpPr>
        <p:spPr bwMode="auto">
          <a:xfrm>
            <a:off x="3448050" y="6886575"/>
            <a:ext cx="3194050" cy="519113"/>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1029" name="Rectangle 5">
            <a:extLst>
              <a:ext uri="{FF2B5EF4-FFF2-40B4-BE49-F238E27FC236}">
                <a16:creationId xmlns:a16="http://schemas.microsoft.com/office/drawing/2014/main" id="{532BEB05-E07B-27A1-F3EA-EF68F06CE1C7}"/>
              </a:ext>
            </a:extLst>
          </p:cNvPr>
          <p:cNvSpPr>
            <a:spLocks noGrp="1" noChangeArrowheads="1"/>
          </p:cNvSpPr>
          <p:nvPr>
            <p:ph type="sldNum"/>
          </p:nvPr>
        </p:nvSpPr>
        <p:spPr bwMode="auto">
          <a:xfrm>
            <a:off x="722788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smtClean="0">
                <a:solidFill>
                  <a:srgbClr val="000000"/>
                </a:solidFill>
                <a:latin typeface="Times New Roman" panose="02020603050405020304" pitchFamily="18" charset="0"/>
                <a:cs typeface="DejaVu Sans" charset="0"/>
              </a:defRPr>
            </a:lvl1pPr>
          </a:lstStyle>
          <a:p>
            <a:pPr>
              <a:defRPr/>
            </a:pPr>
            <a:fld id="{5FE61D22-572F-4F94-83AD-B2E6691D8D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algn="ctr"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eaLnBrk="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B57D482C-91CA-8C9D-BF12-DCBF1D166F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2">
            <a:extLst>
              <a:ext uri="{FF2B5EF4-FFF2-40B4-BE49-F238E27FC236}">
                <a16:creationId xmlns:a16="http://schemas.microsoft.com/office/drawing/2014/main" id="{CA2DAE94-944C-5883-5161-769FCA64AB6E}"/>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2" name="Rectangle 3">
            <a:extLst>
              <a:ext uri="{FF2B5EF4-FFF2-40B4-BE49-F238E27FC236}">
                <a16:creationId xmlns:a16="http://schemas.microsoft.com/office/drawing/2014/main" id="{F006163F-1DF5-02F1-12D1-3A48DA9A9236}"/>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4">
            <a:extLst>
              <a:ext uri="{FF2B5EF4-FFF2-40B4-BE49-F238E27FC236}">
                <a16:creationId xmlns:a16="http://schemas.microsoft.com/office/drawing/2014/main" id="{56D7819D-6185-9B7D-8DE3-99FC52F4195D}"/>
              </a:ext>
            </a:extLst>
          </p:cNvPr>
          <p:cNvSpPr>
            <a:spLocks noGrp="1" noChangeArrowheads="1"/>
          </p:cNvSpPr>
          <p:nvPr>
            <p:ph type="dt"/>
          </p:nvPr>
        </p:nvSpPr>
        <p:spPr bwMode="auto">
          <a:xfrm>
            <a:off x="503238"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2053" name="Rectangle 5">
            <a:extLst>
              <a:ext uri="{FF2B5EF4-FFF2-40B4-BE49-F238E27FC236}">
                <a16:creationId xmlns:a16="http://schemas.microsoft.com/office/drawing/2014/main" id="{F8CAB891-225B-6012-4C2B-139128E375B2}"/>
              </a:ext>
            </a:extLst>
          </p:cNvPr>
          <p:cNvSpPr>
            <a:spLocks noGrp="1" noChangeArrowheads="1"/>
          </p:cNvSpPr>
          <p:nvPr>
            <p:ph type="ftr"/>
          </p:nvPr>
        </p:nvSpPr>
        <p:spPr bwMode="auto">
          <a:xfrm>
            <a:off x="3448050" y="6886575"/>
            <a:ext cx="3194050" cy="519113"/>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pPr>
              <a:defRPr/>
            </a:pPr>
            <a:endParaRPr lang="en-US" altLang="en-US"/>
          </a:p>
        </p:txBody>
      </p:sp>
      <p:sp>
        <p:nvSpPr>
          <p:cNvPr id="2054" name="Rectangle 6">
            <a:extLst>
              <a:ext uri="{FF2B5EF4-FFF2-40B4-BE49-F238E27FC236}">
                <a16:creationId xmlns:a16="http://schemas.microsoft.com/office/drawing/2014/main" id="{E40F5775-C8D5-DCFD-2A95-9093D7DE4350}"/>
              </a:ext>
            </a:extLst>
          </p:cNvPr>
          <p:cNvSpPr>
            <a:spLocks noGrp="1" noChangeArrowheads="1"/>
          </p:cNvSpPr>
          <p:nvPr>
            <p:ph type="sldNum"/>
          </p:nvPr>
        </p:nvSpPr>
        <p:spPr bwMode="auto">
          <a:xfrm>
            <a:off x="7226300" y="6886575"/>
            <a:ext cx="2346325" cy="51911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smtClean="0">
                <a:solidFill>
                  <a:srgbClr val="000000"/>
                </a:solidFill>
                <a:latin typeface="Times New Roman" panose="02020603050405020304" pitchFamily="18" charset="0"/>
                <a:cs typeface="DejaVu Sans" charset="0"/>
              </a:defRPr>
            </a:lvl1pPr>
          </a:lstStyle>
          <a:p>
            <a:pPr>
              <a:defRPr/>
            </a:pPr>
            <a:fld id="{7835B7DB-3DBB-4C12-A807-DC48301BCB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algn="l" defTabSz="457200" rtl="0" eaLnBrk="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eaLnBrk="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eaLnBrk="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eaLnBrk="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eaLnBrk="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eaLnBrk="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5CDC53FA-E1EE-C8D9-BC3F-324D234906D3}"/>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6A81ED8B-F7B6-A0E3-FAF6-1AD1CF03CFFE}"/>
              </a:ext>
            </a:extLst>
          </p:cNvPr>
          <p:cNvSpPr>
            <a:spLocks noGrp="1" noChangeArrowheads="1"/>
          </p:cNvSpPr>
          <p:nvPr>
            <p:ph type="subTitle" idx="4294967295"/>
          </p:nvPr>
        </p:nvSpPr>
        <p:spPr>
          <a:xfrm>
            <a:off x="503238" y="1800225"/>
            <a:ext cx="9072562" cy="4384675"/>
          </a:xfrm>
        </p:spPr>
        <p:txBody>
          <a:bodyPr tIns="11340" anchor="ctr"/>
          <a:lstStyle/>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62F53F0-F456-5EC2-C3DD-AAF829665B98}"/>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6DAEB691-1868-D57C-A14A-1D1739FA5F19}"/>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5079429" imgH="2663766" progId="">
                  <p:embed/>
                </p:oleObj>
              </mc:Choice>
              <mc:Fallback>
                <p:oleObj r:id="rId3" imgW="5079429" imgH="266376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5FBA72A3-5657-43CE-6840-4495DA9FE66E}"/>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F88CCDF2-A842-B12E-7DF2-671961257731}"/>
              </a:ext>
            </a:extLst>
          </p:cNvPr>
          <p:cNvGraphicFramePr>
            <a:graphicFrameLocks noGrp="1"/>
          </p:cNvGraphicFramePr>
          <p:nvPr/>
        </p:nvGraphicFramePr>
        <p:xfrm>
          <a:off x="503238" y="1800225"/>
          <a:ext cx="9074150" cy="3990975"/>
        </p:xfrm>
        <a:graphic>
          <a:graphicData uri="http://schemas.openxmlformats.org/drawingml/2006/table">
            <a:tbl>
              <a:tblPr/>
              <a:tblGrid>
                <a:gridCol w="1814512">
                  <a:extLst>
                    <a:ext uri="{9D8B030D-6E8A-4147-A177-3AD203B41FA5}">
                      <a16:colId xmlns:a16="http://schemas.microsoft.com/office/drawing/2014/main" val="20000"/>
                    </a:ext>
                  </a:extLst>
                </a:gridCol>
                <a:gridCol w="1814513">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1814512">
                  <a:extLst>
                    <a:ext uri="{9D8B030D-6E8A-4147-A177-3AD203B41FA5}">
                      <a16:colId xmlns:a16="http://schemas.microsoft.com/office/drawing/2014/main" val="20003"/>
                    </a:ext>
                  </a:extLst>
                </a:gridCol>
                <a:gridCol w="1814513">
                  <a:extLst>
                    <a:ext uri="{9D8B030D-6E8A-4147-A177-3AD203B41FA5}">
                      <a16:colId xmlns:a16="http://schemas.microsoft.com/office/drawing/2014/main" val="20004"/>
                    </a:ext>
                  </a:extLst>
                </a:gridCol>
              </a:tblGrid>
              <a:tr h="705249">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0000"/>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5"/>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7"/>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r h="365081">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657E4BF-6704-4CA3-4DA4-74E9A52B98AF}"/>
              </a:ext>
            </a:extLst>
          </p:cNvPr>
          <p:cNvSpPr>
            <a:spLocks noGrp="1" noChangeArrowheads="1"/>
          </p:cNvSpPr>
          <p:nvPr>
            <p:ph type="title"/>
          </p:nvPr>
        </p:nvSpPr>
        <p:spPr>
          <a:xfrm>
            <a:off x="503238" y="576263"/>
            <a:ext cx="7199312" cy="720725"/>
          </a:xfrm>
        </p:spPr>
        <p:txBody>
          <a:bodyPr tIns="27215"/>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1A8748FB-6E20-A39B-3C2E-B7DBE3C09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1828800"/>
            <a:ext cx="6294437" cy="447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233</Words>
  <Application>Microsoft Office PowerPoint</Application>
  <PresentationFormat>Custom</PresentationFormat>
  <Paragraphs>16</Paragraphs>
  <Slides>4</Slides>
  <Notes>4</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8" baseType="lpstr">
      <vt:lpstr>Arial</vt:lpstr>
      <vt:lpstr>Times New Roman</vt:lpstr>
      <vt:lpstr>Office Theme</vt:lpstr>
      <vt:lpstr>Office Theme</vt:lpstr>
      <vt:lpstr>Lorem ipsum</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choocs</dc:creator>
  <cp:keywords/>
  <dc:description/>
  <cp:lastModifiedBy>CHOO CHI SIANG</cp:lastModifiedBy>
  <cp:revision>2</cp:revision>
  <cp:lastPrinted>1601-01-01T00:00:00Z</cp:lastPrinted>
  <dcterms:created xsi:type="dcterms:W3CDTF">2017-08-10T19:58:16Z</dcterms:created>
  <dcterms:modified xsi:type="dcterms:W3CDTF">2023-12-08T08:38:06Z</dcterms:modified>
</cp:coreProperties>
</file>