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9315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50" d="100"/>
          <a:sy n="50" d="100"/>
        </p:scale>
        <p:origin x="1564" y="80"/>
      </p:cViewPr>
      <p:guideLst>
        <p:guide orient="horz" pos="20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685800"/>
            <a:ext cx="336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3832"/>
            <a:ext cx="7772400" cy="1996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78755"/>
            <a:ext cx="6400800" cy="23806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3055"/>
            <a:ext cx="2057400" cy="7948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3055"/>
            <a:ext cx="6019800" cy="7948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986044"/>
            <a:ext cx="7772400" cy="185015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48286"/>
            <a:ext cx="7772400" cy="2037754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3610"/>
            <a:ext cx="4038600" cy="61477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3610"/>
            <a:ext cx="4038600" cy="61477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85195"/>
            <a:ext cx="4040188" cy="869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4205"/>
            <a:ext cx="4040188" cy="53671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085195"/>
            <a:ext cx="4041775" cy="869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954205"/>
            <a:ext cx="4041775" cy="53671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70893"/>
            <a:ext cx="3008313" cy="15784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0898"/>
            <a:ext cx="5111750" cy="79504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49349"/>
            <a:ext cx="3008313" cy="63720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520815"/>
            <a:ext cx="5486400" cy="76981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2353"/>
            <a:ext cx="5486400" cy="55892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290634"/>
            <a:ext cx="5486400" cy="109327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3050"/>
            <a:ext cx="8229600" cy="155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3610"/>
            <a:ext cx="8229600" cy="614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634047"/>
            <a:ext cx="2133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634047"/>
            <a:ext cx="2895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634047"/>
            <a:ext cx="2133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58045" y="188259"/>
            <a:ext cx="3009813" cy="662935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7030A0"/>
                </a:solidFill>
              </a:rPr>
              <a:t>Model</a:t>
            </a:r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161924"/>
            <a:ext cx="5748297" cy="662935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0070C0"/>
                </a:solidFill>
              </a:rPr>
              <a:t>Logic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6845D665-B40F-452E-BE35-3EEE57777D43}"/>
              </a:ext>
            </a:extLst>
          </p:cNvPr>
          <p:cNvSpPr/>
          <p:nvPr/>
        </p:nvSpPr>
        <p:spPr>
          <a:xfrm>
            <a:off x="3910866" y="3651733"/>
            <a:ext cx="2249387" cy="74551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022B5FF2-128F-4BE4-B58A-5F7137A4BDC7}"/>
              </a:ext>
            </a:extLst>
          </p:cNvPr>
          <p:cNvSpPr/>
          <p:nvPr/>
        </p:nvSpPr>
        <p:spPr>
          <a:xfrm>
            <a:off x="4056342" y="3850259"/>
            <a:ext cx="2103912" cy="53360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7477" y="485356"/>
            <a:ext cx="1113032" cy="2777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391872" y="758107"/>
            <a:ext cx="1466" cy="58808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39332" y="1021127"/>
            <a:ext cx="137535" cy="54653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6" name="Rectangle 62"/>
          <p:cNvSpPr/>
          <p:nvPr/>
        </p:nvSpPr>
        <p:spPr>
          <a:xfrm>
            <a:off x="2432270" y="491318"/>
            <a:ext cx="942733" cy="2573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BookParser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68981" y="737846"/>
            <a:ext cx="0" cy="1188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14955" y="1057864"/>
            <a:ext cx="118067" cy="6150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1" name="Rectangle 20"/>
          <p:cNvSpPr/>
          <p:nvPr/>
        </p:nvSpPr>
        <p:spPr>
          <a:xfrm>
            <a:off x="3997307" y="1126161"/>
            <a:ext cx="118067" cy="4500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-20148" y="1023894"/>
            <a:ext cx="1375874" cy="120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0253" y="1079149"/>
            <a:ext cx="12791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execute(“</a:t>
            </a:r>
            <a:r>
              <a:rPr lang="en-US" sz="900" dirty="0" err="1">
                <a:solidFill>
                  <a:srgbClr val="0070C0"/>
                </a:solidFill>
              </a:rPr>
              <a:t>add_guest</a:t>
            </a:r>
            <a:r>
              <a:rPr lang="en-US" sz="900" dirty="0">
                <a:solidFill>
                  <a:srgbClr val="0070C0"/>
                </a:solidFill>
              </a:rPr>
              <a:t> </a:t>
            </a:r>
            <a:r>
              <a:rPr lang="en-SG" sz="900" dirty="0">
                <a:solidFill>
                  <a:srgbClr val="0070C0"/>
                </a:solidFill>
              </a:rPr>
              <a:t>n/John Doe p/98765432 e/johnd@gmail.com pa/PAID a/ABSENT u/00001 t/NORMAL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862410" y="1155561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17684" y="1940448"/>
            <a:ext cx="6543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2928481" y="1567690"/>
            <a:ext cx="1127860" cy="85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453632" y="1672959"/>
            <a:ext cx="1420357" cy="46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41178" y="6334125"/>
            <a:ext cx="91454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20109" y="2335103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hasPerson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1493" y="816339"/>
            <a:ext cx="13886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parseCommand</a:t>
            </a:r>
            <a:r>
              <a:rPr lang="en-US" sz="900" dirty="0"/>
              <a:t>(“</a:t>
            </a:r>
            <a:r>
              <a:rPr lang="en-US" sz="900" dirty="0" err="1"/>
              <a:t>add_guest</a:t>
            </a:r>
            <a:r>
              <a:rPr lang="en-US" sz="900" dirty="0"/>
              <a:t> </a:t>
            </a:r>
            <a:r>
              <a:rPr lang="en-SG" sz="900" dirty="0"/>
              <a:t>n/John Doe p/98765432 e/johnd@gmail.com pa/PAID a/ABSENT u/00001 t/NORMAL</a:t>
            </a:r>
            <a:r>
              <a:rPr lang="en-US" sz="9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59924" y="5943942"/>
            <a:ext cx="4750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1700" y="6105525"/>
            <a:ext cx="5826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92260" y="1492714"/>
            <a:ext cx="16848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95110" y="1255840"/>
            <a:ext cx="643548" cy="2404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bg1"/>
                </a:solidFill>
              </a:rPr>
              <a:t>Model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32515" y="2489621"/>
            <a:ext cx="86313" cy="329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9" name="Rectangle 62"/>
          <p:cNvSpPr/>
          <p:nvPr/>
        </p:nvSpPr>
        <p:spPr>
          <a:xfrm>
            <a:off x="3600865" y="590287"/>
            <a:ext cx="910949" cy="3150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AddCommandParser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453631" y="2102031"/>
            <a:ext cx="3630411" cy="23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66305" y="1100336"/>
            <a:ext cx="13553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66305" y="6105525"/>
            <a:ext cx="36495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136183" y="2797063"/>
            <a:ext cx="1218575" cy="1405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ingle Corner Rectangle 71">
            <a:extLst>
              <a:ext uri="{FF2B5EF4-FFF2-40B4-BE49-F238E27FC236}">
                <a16:creationId xmlns:a16="http://schemas.microsoft.com/office/drawing/2014/main" id="{A3607A84-2DBE-42EC-9610-6DEFA1D6C36D}"/>
              </a:ext>
            </a:extLst>
          </p:cNvPr>
          <p:cNvSpPr/>
          <p:nvPr/>
        </p:nvSpPr>
        <p:spPr>
          <a:xfrm flipV="1">
            <a:off x="3913104" y="3657718"/>
            <a:ext cx="289274" cy="142625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CE0D9-C060-4400-BFB3-464E8ED3760D}"/>
              </a:ext>
            </a:extLst>
          </p:cNvPr>
          <p:cNvSpPr txBox="1"/>
          <p:nvPr/>
        </p:nvSpPr>
        <p:spPr>
          <a:xfrm>
            <a:off x="3924940" y="3663272"/>
            <a:ext cx="2310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opt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383425" y="1471921"/>
            <a:ext cx="34381" cy="51051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006515D3-75BF-4639-9E2C-1C59F441E214}"/>
              </a:ext>
            </a:extLst>
          </p:cNvPr>
          <p:cNvSpPr/>
          <p:nvPr/>
        </p:nvSpPr>
        <p:spPr>
          <a:xfrm>
            <a:off x="6860229" y="1368279"/>
            <a:ext cx="1890514" cy="24762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 : </a:t>
            </a:r>
            <a:r>
              <a:rPr lang="en-US" sz="1050" dirty="0" err="1">
                <a:solidFill>
                  <a:schemeClr val="bg1"/>
                </a:solidFill>
              </a:rPr>
              <a:t>VersionedAddressBook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81BDEB-69F5-40C9-B29A-45767E647F69}"/>
              </a:ext>
            </a:extLst>
          </p:cNvPr>
          <p:cNvCxnSpPr>
            <a:cxnSpLocks/>
          </p:cNvCxnSpPr>
          <p:nvPr/>
        </p:nvCxnSpPr>
        <p:spPr>
          <a:xfrm>
            <a:off x="7715266" y="1492089"/>
            <a:ext cx="36862" cy="201084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281469-FA1C-4E7F-B5CE-0CB45DE38EB2}"/>
              </a:ext>
            </a:extLst>
          </p:cNvPr>
          <p:cNvCxnSpPr>
            <a:cxnSpLocks/>
          </p:cNvCxnSpPr>
          <p:nvPr/>
        </p:nvCxnSpPr>
        <p:spPr>
          <a:xfrm>
            <a:off x="6423909" y="2538658"/>
            <a:ext cx="1284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0B10AA-7D69-4E49-8754-872315DEDF5E}"/>
              </a:ext>
            </a:extLst>
          </p:cNvPr>
          <p:cNvSpPr/>
          <p:nvPr/>
        </p:nvSpPr>
        <p:spPr>
          <a:xfrm>
            <a:off x="7700227" y="2538658"/>
            <a:ext cx="75471" cy="170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192F1F-1380-4A34-9F90-C579744AD5C0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394362" y="2708809"/>
            <a:ext cx="1343601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F737D85-A623-40DD-934F-95C475A380FE}"/>
              </a:ext>
            </a:extLst>
          </p:cNvPr>
          <p:cNvSpPr txBox="1"/>
          <p:nvPr/>
        </p:nvSpPr>
        <p:spPr>
          <a:xfrm>
            <a:off x="7662869" y="3314558"/>
            <a:ext cx="1484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endParaRPr lang="en-US" sz="1600" dirty="0"/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330AF691-0A89-4E54-A8BD-B94443785C5C}"/>
              </a:ext>
            </a:extLst>
          </p:cNvPr>
          <p:cNvSpPr/>
          <p:nvPr/>
        </p:nvSpPr>
        <p:spPr>
          <a:xfrm>
            <a:off x="4408666" y="973518"/>
            <a:ext cx="1307458" cy="1439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a:AddCommand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F830B9-B0AB-4258-9218-E3303B9F733A}"/>
              </a:ext>
            </a:extLst>
          </p:cNvPr>
          <p:cNvCxnSpPr>
            <a:cxnSpLocks/>
          </p:cNvCxnSpPr>
          <p:nvPr/>
        </p:nvCxnSpPr>
        <p:spPr>
          <a:xfrm flipH="1">
            <a:off x="5145379" y="1128345"/>
            <a:ext cx="4389" cy="5358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B316B8F-260B-443F-8805-7DDBA9140FCE}"/>
              </a:ext>
            </a:extLst>
          </p:cNvPr>
          <p:cNvSpPr/>
          <p:nvPr/>
        </p:nvSpPr>
        <p:spPr>
          <a:xfrm>
            <a:off x="5081296" y="2075894"/>
            <a:ext cx="125907" cy="40864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734C2C-B823-43B0-9994-BBDBA28B5B76}"/>
              </a:ext>
            </a:extLst>
          </p:cNvPr>
          <p:cNvCxnSpPr>
            <a:cxnSpLocks/>
          </p:cNvCxnSpPr>
          <p:nvPr/>
        </p:nvCxnSpPr>
        <p:spPr>
          <a:xfrm flipV="1">
            <a:off x="5204880" y="2489621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CECC2DD-DADB-4214-B964-4215B5C8D379}"/>
              </a:ext>
            </a:extLst>
          </p:cNvPr>
          <p:cNvSpPr/>
          <p:nvPr/>
        </p:nvSpPr>
        <p:spPr>
          <a:xfrm>
            <a:off x="5086637" y="1175960"/>
            <a:ext cx="118067" cy="335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E01842-3092-4C56-8C38-AAECE9A68D4F}"/>
              </a:ext>
            </a:extLst>
          </p:cNvPr>
          <p:cNvCxnSpPr>
            <a:cxnSpLocks/>
            <a:endCxn id="76" idx="0"/>
          </p:cNvCxnSpPr>
          <p:nvPr/>
        </p:nvCxnSpPr>
        <p:spPr>
          <a:xfrm flipV="1">
            <a:off x="4104698" y="1175960"/>
            <a:ext cx="1040973" cy="222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789AB1-C4AC-4023-9530-8FAE1BF230C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4123358" y="1492090"/>
            <a:ext cx="1022313" cy="193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6460BB-082E-4347-87C6-4E884AA92936}"/>
              </a:ext>
            </a:extLst>
          </p:cNvPr>
          <p:cNvCxnSpPr>
            <a:cxnSpLocks/>
          </p:cNvCxnSpPr>
          <p:nvPr/>
        </p:nvCxnSpPr>
        <p:spPr>
          <a:xfrm>
            <a:off x="4064511" y="856073"/>
            <a:ext cx="0" cy="850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1A4ED6-DC99-43A7-BD36-E7717E02EF32}"/>
              </a:ext>
            </a:extLst>
          </p:cNvPr>
          <p:cNvSpPr txBox="1"/>
          <p:nvPr/>
        </p:nvSpPr>
        <p:spPr>
          <a:xfrm>
            <a:off x="3969592" y="1545272"/>
            <a:ext cx="1417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D6091A-2DD0-49D5-9549-C5CD28FFB560}"/>
              </a:ext>
            </a:extLst>
          </p:cNvPr>
          <p:cNvSpPr txBox="1"/>
          <p:nvPr/>
        </p:nvSpPr>
        <p:spPr>
          <a:xfrm>
            <a:off x="2782340" y="1683298"/>
            <a:ext cx="1417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6D1B68-25E8-46C3-822B-17029151FFD3}"/>
              </a:ext>
            </a:extLst>
          </p:cNvPr>
          <p:cNvSpPr/>
          <p:nvPr/>
        </p:nvSpPr>
        <p:spPr>
          <a:xfrm>
            <a:off x="5175076" y="4025586"/>
            <a:ext cx="118067" cy="335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04" name="Arrow: Curved Left 103">
            <a:extLst>
              <a:ext uri="{FF2B5EF4-FFF2-40B4-BE49-F238E27FC236}">
                <a16:creationId xmlns:a16="http://schemas.microsoft.com/office/drawing/2014/main" id="{790EE58A-CD5F-4F5C-BCAC-9E86E4CD392E}"/>
              </a:ext>
            </a:extLst>
          </p:cNvPr>
          <p:cNvSpPr/>
          <p:nvPr/>
        </p:nvSpPr>
        <p:spPr>
          <a:xfrm>
            <a:off x="5218019" y="3947587"/>
            <a:ext cx="242593" cy="2037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B98670-7582-4FA4-95BF-3EC1AF59BD3A}"/>
              </a:ext>
            </a:extLst>
          </p:cNvPr>
          <p:cNvSpPr txBox="1"/>
          <p:nvPr/>
        </p:nvSpPr>
        <p:spPr>
          <a:xfrm>
            <a:off x="5339201" y="4140275"/>
            <a:ext cx="7086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generateUid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AB91657-A1B0-49CD-9181-35882498BA98}"/>
              </a:ext>
            </a:extLst>
          </p:cNvPr>
          <p:cNvSpPr/>
          <p:nvPr/>
        </p:nvSpPr>
        <p:spPr>
          <a:xfrm>
            <a:off x="6359235" y="4566723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B0F6C4-D8B9-4647-B7B4-6AD4DEC76AEA}"/>
              </a:ext>
            </a:extLst>
          </p:cNvPr>
          <p:cNvSpPr txBox="1"/>
          <p:nvPr/>
        </p:nvSpPr>
        <p:spPr>
          <a:xfrm>
            <a:off x="5326485" y="4441006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addPerson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535D02-3697-4B1C-8FE0-78D0AAFD5D4E}"/>
              </a:ext>
            </a:extLst>
          </p:cNvPr>
          <p:cNvCxnSpPr>
            <a:cxnSpLocks/>
          </p:cNvCxnSpPr>
          <p:nvPr/>
        </p:nvCxnSpPr>
        <p:spPr>
          <a:xfrm>
            <a:off x="5186379" y="4590390"/>
            <a:ext cx="1173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6D8B7D-C997-4F0E-8E74-642202C8BD74}"/>
              </a:ext>
            </a:extLst>
          </p:cNvPr>
          <p:cNvCxnSpPr>
            <a:cxnSpLocks/>
          </p:cNvCxnSpPr>
          <p:nvPr/>
        </p:nvCxnSpPr>
        <p:spPr>
          <a:xfrm>
            <a:off x="5194344" y="5189058"/>
            <a:ext cx="1217040" cy="381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02DA70-8B3B-4D19-B2B8-A63C148CF431}"/>
              </a:ext>
            </a:extLst>
          </p:cNvPr>
          <p:cNvSpPr/>
          <p:nvPr/>
        </p:nvSpPr>
        <p:spPr>
          <a:xfrm>
            <a:off x="6367200" y="5440735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F7440F-2A93-4FD5-BEC4-1A275279807B}"/>
              </a:ext>
            </a:extLst>
          </p:cNvPr>
          <p:cNvSpPr txBox="1"/>
          <p:nvPr/>
        </p:nvSpPr>
        <p:spPr>
          <a:xfrm>
            <a:off x="5272141" y="5315045"/>
            <a:ext cx="10826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commitAddressBook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823083-86F6-4201-975C-7CC5C3ED32DB}"/>
              </a:ext>
            </a:extLst>
          </p:cNvPr>
          <p:cNvCxnSpPr>
            <a:cxnSpLocks/>
          </p:cNvCxnSpPr>
          <p:nvPr/>
        </p:nvCxnSpPr>
        <p:spPr>
          <a:xfrm>
            <a:off x="5194344" y="5464402"/>
            <a:ext cx="1173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153546-C88C-4D2C-BC2E-47D0D9060686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219645" y="6030456"/>
            <a:ext cx="1199704" cy="36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D10E369-F59C-4B2C-8BB1-DAEFFA820D11}"/>
              </a:ext>
            </a:extLst>
          </p:cNvPr>
          <p:cNvSpPr txBox="1"/>
          <p:nvPr/>
        </p:nvSpPr>
        <p:spPr>
          <a:xfrm>
            <a:off x="5252497" y="2846881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hasUid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4CB2FE7-8CFB-4F84-B3EA-4409F91998BF}"/>
              </a:ext>
            </a:extLst>
          </p:cNvPr>
          <p:cNvSpPr/>
          <p:nvPr/>
        </p:nvSpPr>
        <p:spPr>
          <a:xfrm>
            <a:off x="6364903" y="3001399"/>
            <a:ext cx="86313" cy="329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AB88C9D-1657-47F2-898A-48AAF773E080}"/>
              </a:ext>
            </a:extLst>
          </p:cNvPr>
          <p:cNvCxnSpPr>
            <a:cxnSpLocks/>
          </p:cNvCxnSpPr>
          <p:nvPr/>
        </p:nvCxnSpPr>
        <p:spPr>
          <a:xfrm flipV="1">
            <a:off x="5168571" y="3308841"/>
            <a:ext cx="1218575" cy="1405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298D5FB-327B-4F20-AF74-9812E18976AD}"/>
              </a:ext>
            </a:extLst>
          </p:cNvPr>
          <p:cNvCxnSpPr>
            <a:cxnSpLocks/>
          </p:cNvCxnSpPr>
          <p:nvPr/>
        </p:nvCxnSpPr>
        <p:spPr>
          <a:xfrm>
            <a:off x="6451216" y="3050436"/>
            <a:ext cx="1284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A629D28-B840-44EE-9B2C-9B2FE84DB4D3}"/>
              </a:ext>
            </a:extLst>
          </p:cNvPr>
          <p:cNvSpPr/>
          <p:nvPr/>
        </p:nvSpPr>
        <p:spPr>
          <a:xfrm>
            <a:off x="7732615" y="3050436"/>
            <a:ext cx="75471" cy="170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3CC68C9-A57B-44E9-9FEB-843384483D47}"/>
              </a:ext>
            </a:extLst>
          </p:cNvPr>
          <p:cNvCxnSpPr>
            <a:cxnSpLocks/>
          </p:cNvCxnSpPr>
          <p:nvPr/>
        </p:nvCxnSpPr>
        <p:spPr>
          <a:xfrm flipV="1">
            <a:off x="5237268" y="3001399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719D8CC-F587-47B0-87C7-7A3253B6C76F}"/>
              </a:ext>
            </a:extLst>
          </p:cNvPr>
          <p:cNvSpPr txBox="1"/>
          <p:nvPr/>
        </p:nvSpPr>
        <p:spPr>
          <a:xfrm>
            <a:off x="4202378" y="3669846"/>
            <a:ext cx="187944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[If </a:t>
            </a:r>
            <a:r>
              <a:rPr lang="en-HK" sz="900" dirty="0" err="1">
                <a:solidFill>
                  <a:schemeClr val="accent6">
                    <a:lumMod val="50000"/>
                  </a:schemeClr>
                </a:solidFill>
              </a:rPr>
              <a:t>Uid</a:t>
            </a:r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 is DEFAULT_TO_GENERATE_UID]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093A7E-4966-43DF-AAAC-09416904F975}"/>
              </a:ext>
            </a:extLst>
          </p:cNvPr>
          <p:cNvSpPr txBox="1"/>
          <p:nvPr/>
        </p:nvSpPr>
        <p:spPr>
          <a:xfrm>
            <a:off x="4185955" y="3845763"/>
            <a:ext cx="120248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[If </a:t>
            </a:r>
            <a:r>
              <a:rPr lang="en-HK" sz="900" dirty="0" err="1">
                <a:solidFill>
                  <a:schemeClr val="accent6">
                    <a:lumMod val="50000"/>
                  </a:schemeClr>
                </a:solidFill>
              </a:rPr>
              <a:t>Uid</a:t>
            </a:r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 is not unique]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1" name="Snip Single Corner Rectangle 71">
            <a:extLst>
              <a:ext uri="{FF2B5EF4-FFF2-40B4-BE49-F238E27FC236}">
                <a16:creationId xmlns:a16="http://schemas.microsoft.com/office/drawing/2014/main" id="{D56B8046-19E8-48DC-9E19-E910A28813B8}"/>
              </a:ext>
            </a:extLst>
          </p:cNvPr>
          <p:cNvSpPr/>
          <p:nvPr/>
        </p:nvSpPr>
        <p:spPr>
          <a:xfrm flipV="1">
            <a:off x="4070694" y="3854555"/>
            <a:ext cx="289274" cy="142625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0617CF-A774-4404-B3E6-7AC27781CDAB}"/>
              </a:ext>
            </a:extLst>
          </p:cNvPr>
          <p:cNvSpPr txBox="1"/>
          <p:nvPr/>
        </p:nvSpPr>
        <p:spPr>
          <a:xfrm>
            <a:off x="4070415" y="3861798"/>
            <a:ext cx="2310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02419B-0F76-44B8-BFEA-C275F6ED343B}"/>
              </a:ext>
            </a:extLst>
          </p:cNvPr>
          <p:cNvCxnSpPr>
            <a:cxnSpLocks/>
          </p:cNvCxnSpPr>
          <p:nvPr/>
        </p:nvCxnSpPr>
        <p:spPr>
          <a:xfrm flipV="1">
            <a:off x="6451216" y="3224404"/>
            <a:ext cx="1282625" cy="44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120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Tze Guang</cp:lastModifiedBy>
  <cp:revision>122</cp:revision>
  <dcterms:created xsi:type="dcterms:W3CDTF">2016-07-22T14:33:02Z</dcterms:created>
  <dcterms:modified xsi:type="dcterms:W3CDTF">2018-11-12T05:13:47Z</dcterms:modified>
</cp:coreProperties>
</file>