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4F397-7FB2-E24A-A9F3-05F3AFA06C57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722F-5E09-9F41-80D0-9C455DF77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71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A722F-5E09-9F41-80D0-9C455DF7704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30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6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26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24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9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57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9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8F03-FEE7-BF45-8035-BDAE7E29F82D}" type="datetimeFigureOut">
              <a:rPr kumimoji="1" lang="zh-CN" altLang="en-US" smtClean="0"/>
              <a:t>10/10/9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0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1272928" y="1500270"/>
            <a:ext cx="4741077" cy="3220067"/>
            <a:chOff x="1365652" y="1407472"/>
            <a:chExt cx="4741077" cy="3220067"/>
          </a:xfrm>
        </p:grpSpPr>
        <p:sp>
          <p:nvSpPr>
            <p:cNvPr id="5" name="椭圆 4"/>
            <p:cNvSpPr/>
            <p:nvPr/>
          </p:nvSpPr>
          <p:spPr>
            <a:xfrm>
              <a:off x="1365652" y="3697001"/>
              <a:ext cx="1100251" cy="93053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55838" y="395641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000" b="1" dirty="0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3033193" y="1407472"/>
              <a:ext cx="1383073" cy="1609580"/>
              <a:chOff x="3055335" y="1634727"/>
              <a:chExt cx="1383073" cy="160958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055335" y="2313769"/>
                <a:ext cx="1383073" cy="930538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>
                <a:outerShdw blurRad="40000" dist="23000" dir="5400000" rotWithShape="0">
                  <a:schemeClr val="bg1"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3281655" y="1634727"/>
                <a:ext cx="968152" cy="577535"/>
              </a:xfrm>
              <a:custGeom>
                <a:avLst/>
                <a:gdLst>
                  <a:gd name="connsiteX0" fmla="*/ 0 w 1496234"/>
                  <a:gd name="connsiteY0" fmla="*/ 620850 h 920833"/>
                  <a:gd name="connsiteX1" fmla="*/ 402349 w 1496234"/>
                  <a:gd name="connsiteY1" fmla="*/ 4683 h 920833"/>
                  <a:gd name="connsiteX2" fmla="*/ 842418 w 1496234"/>
                  <a:gd name="connsiteY2" fmla="*/ 910071 h 920833"/>
                  <a:gd name="connsiteX3" fmla="*/ 1307633 w 1496234"/>
                  <a:gd name="connsiteY3" fmla="*/ 507677 h 920833"/>
                  <a:gd name="connsiteX4" fmla="*/ 1496234 w 1496234"/>
                  <a:gd name="connsiteY4" fmla="*/ 583126 h 92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6234" h="920833">
                    <a:moveTo>
                      <a:pt x="0" y="620850"/>
                    </a:moveTo>
                    <a:cubicBezTo>
                      <a:pt x="130973" y="288664"/>
                      <a:pt x="261946" y="-43521"/>
                      <a:pt x="402349" y="4683"/>
                    </a:cubicBezTo>
                    <a:cubicBezTo>
                      <a:pt x="542752" y="52886"/>
                      <a:pt x="691537" y="826239"/>
                      <a:pt x="842418" y="910071"/>
                    </a:cubicBezTo>
                    <a:cubicBezTo>
                      <a:pt x="993299" y="993903"/>
                      <a:pt x="1198664" y="562168"/>
                      <a:pt x="1307633" y="507677"/>
                    </a:cubicBezTo>
                    <a:cubicBezTo>
                      <a:pt x="1416602" y="453186"/>
                      <a:pt x="1496234" y="583126"/>
                      <a:pt x="1496234" y="583126"/>
                    </a:cubicBezTo>
                  </a:path>
                </a:pathLst>
              </a:custGeom>
              <a:ln w="12700" cmpd="sng">
                <a:solidFill>
                  <a:srgbClr val="000000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559109" y="2466169"/>
                <a:ext cx="39766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200" dirty="0" smtClean="0">
                    <a:latin typeface="Calibri"/>
                    <a:ea typeface="+mj-ea"/>
                    <a:cs typeface="Calibri"/>
                  </a:rPr>
                  <a:t>X</a:t>
                </a:r>
                <a:endParaRPr kumimoji="1" lang="zh-CN" altLang="en-US" sz="3200" dirty="0">
                  <a:latin typeface="Calibri"/>
                  <a:ea typeface="+mj-ea"/>
                  <a:cs typeface="Calibri"/>
                </a:endParaRPr>
              </a:p>
            </p:txBody>
          </p:sp>
        </p:grpSp>
        <p:cxnSp>
          <p:nvCxnSpPr>
            <p:cNvPr id="29" name="直线连接符 28"/>
            <p:cNvCxnSpPr/>
            <p:nvPr/>
          </p:nvCxnSpPr>
          <p:spPr>
            <a:xfrm>
              <a:off x="2627839" y="4232123"/>
              <a:ext cx="2225491" cy="0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 flipV="1">
              <a:off x="2240544" y="2885245"/>
              <a:ext cx="792649" cy="811756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4457026" y="2885245"/>
              <a:ext cx="735786" cy="811756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5006478" y="3697001"/>
              <a:ext cx="1100251" cy="93053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7085695" y="27409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617295" y="3911835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Calibri"/>
                <a:ea typeface="+mj-ea"/>
                <a:cs typeface="Calibri"/>
              </a:rPr>
              <a:t>Z</a:t>
            </a:r>
            <a:endParaRPr kumimoji="1" lang="zh-CN" altLang="en-US" sz="3200" dirty="0">
              <a:latin typeface="Calibri"/>
              <a:ea typeface="+mj-ea"/>
              <a:cs typeface="Calibri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72983" y="3950431"/>
            <a:ext cx="3846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Calibri"/>
                <a:ea typeface="+mj-ea"/>
                <a:cs typeface="Calibri"/>
              </a:rPr>
              <a:t>Y</a:t>
            </a:r>
            <a:endParaRPr kumimoji="1" lang="zh-CN" altLang="en-US" sz="3200" dirty="0"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7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57590" y="4482659"/>
            <a:ext cx="6640054" cy="1970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616" y="396661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start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68462" y="4679708"/>
            <a:ext cx="461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0s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9083" y="3959439"/>
            <a:ext cx="74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end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850450" y="4657426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18s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263741" y="396302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start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58073" y="3944330"/>
            <a:ext cx="74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end</a:t>
            </a:r>
            <a:endParaRPr kumimoji="1" lang="zh-CN" altLang="en-US" sz="28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1726033" y="2518041"/>
            <a:ext cx="569264" cy="2506151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08877" y="2902764"/>
            <a:ext cx="1414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</a:rPr>
              <a:t>s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timulus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41311" y="2961316"/>
            <a:ext cx="569264" cy="1619604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08675" y="2538179"/>
            <a:ext cx="128485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00FF"/>
                </a:solidFill>
              </a:rPr>
              <a:t>f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ixation </a:t>
            </a:r>
          </a:p>
          <a:p>
            <a:pPr algn="ctr"/>
            <a:r>
              <a:rPr kumimoji="1" lang="en-US" altLang="zh-CN" sz="2800" dirty="0" smtClean="0">
                <a:solidFill>
                  <a:srgbClr val="0000FF"/>
                </a:solidFill>
              </a:rPr>
              <a:t>cross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3340" y="4657426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32s</a:t>
            </a:r>
            <a:endParaRPr kumimoji="1" lang="zh-CN" altLang="en-US" sz="24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748771" y="3486484"/>
            <a:ext cx="0" cy="9961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26834" y="2538179"/>
            <a:ext cx="1043876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00FF"/>
                </a:solidFill>
              </a:rPr>
              <a:t>p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ain</a:t>
            </a:r>
          </a:p>
          <a:p>
            <a:pPr algn="ctr"/>
            <a:r>
              <a:rPr kumimoji="1" lang="en-US" altLang="zh-CN" sz="2800" dirty="0" smtClean="0">
                <a:solidFill>
                  <a:srgbClr val="0000FF"/>
                </a:solidFill>
              </a:rPr>
              <a:t>rating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40258" y="4657424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36s</a:t>
            </a:r>
            <a:endParaRPr kumimoji="1"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914171" y="4657424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4</a:t>
            </a:r>
            <a:r>
              <a:rPr kumimoji="1" lang="en-US" altLang="zh-CN" sz="2400" dirty="0" smtClean="0"/>
              <a:t>6s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6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4252794</TotalTime>
  <Words>18</Words>
  <Application>Microsoft Macintosh PowerPoint</Application>
  <PresentationFormat>全屏显示(4:3)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</dc:creator>
  <cp:lastModifiedBy>ma</cp:lastModifiedBy>
  <cp:revision>7</cp:revision>
  <dcterms:created xsi:type="dcterms:W3CDTF">2018-11-08T22:58:27Z</dcterms:created>
  <dcterms:modified xsi:type="dcterms:W3CDTF">2018-11-10T06:27:02Z</dcterms:modified>
</cp:coreProperties>
</file>