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4F397-7FB2-E24A-A9F3-05F3AFA06C57}" type="datetimeFigureOut">
              <a:rPr kumimoji="1" lang="zh-CN" altLang="en-US" smtClean="0"/>
              <a:t>18/11/15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A722F-5E09-9F41-80D0-9C455DF770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71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A722F-5E09-9F41-80D0-9C455DF7704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30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18/11/15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68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18/11/15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2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18/11/15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49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18/11/15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18/11/15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13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18/11/15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26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18/11/15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24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18/11/15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98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18/11/15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57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18/11/15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9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8F03-FEE7-BF45-8035-BDAE7E29F82D}" type="datetimeFigureOut">
              <a:rPr kumimoji="1" lang="zh-CN" altLang="en-US" smtClean="0"/>
              <a:t>18/11/15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658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08F03-FEE7-BF45-8035-BDAE7E29F82D}" type="datetimeFigureOut">
              <a:rPr kumimoji="1" lang="zh-CN" altLang="en-US" smtClean="0"/>
              <a:t>18/11/15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3D5D-1BD2-FB4C-94DF-4E80C38C37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05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 60"/>
          <p:cNvGrpSpPr/>
          <p:nvPr/>
        </p:nvGrpSpPr>
        <p:grpSpPr>
          <a:xfrm>
            <a:off x="1272928" y="1500270"/>
            <a:ext cx="4741077" cy="3220067"/>
            <a:chOff x="1365652" y="1407472"/>
            <a:chExt cx="4741077" cy="3220067"/>
          </a:xfrm>
        </p:grpSpPr>
        <p:sp>
          <p:nvSpPr>
            <p:cNvPr id="5" name="椭圆 4"/>
            <p:cNvSpPr/>
            <p:nvPr/>
          </p:nvSpPr>
          <p:spPr>
            <a:xfrm>
              <a:off x="1365652" y="3697001"/>
              <a:ext cx="1100251" cy="930538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  <a:effectLst>
              <a:outerShdw blurRad="40000" dist="23000" dir="5400000" rotWithShape="0">
                <a:schemeClr val="bg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55838" y="3956410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2000" b="1" dirty="0"/>
            </a:p>
          </p:txBody>
        </p:sp>
        <p:grpSp>
          <p:nvGrpSpPr>
            <p:cNvPr id="44" name="组 43"/>
            <p:cNvGrpSpPr/>
            <p:nvPr/>
          </p:nvGrpSpPr>
          <p:grpSpPr>
            <a:xfrm>
              <a:off x="3033193" y="1407472"/>
              <a:ext cx="1383073" cy="1609580"/>
              <a:chOff x="3055335" y="1634727"/>
              <a:chExt cx="1383073" cy="160958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3055335" y="2313769"/>
                <a:ext cx="1383073" cy="930538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</a:ln>
              <a:effectLst>
                <a:outerShdw blurRad="40000" dist="23000" dir="5400000" rotWithShape="0">
                  <a:schemeClr val="bg1">
                    <a:alpha val="3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任意形状 25"/>
              <p:cNvSpPr/>
              <p:nvPr/>
            </p:nvSpPr>
            <p:spPr>
              <a:xfrm>
                <a:off x="3281655" y="1634727"/>
                <a:ext cx="968152" cy="577535"/>
              </a:xfrm>
              <a:custGeom>
                <a:avLst/>
                <a:gdLst>
                  <a:gd name="connsiteX0" fmla="*/ 0 w 1496234"/>
                  <a:gd name="connsiteY0" fmla="*/ 620850 h 920833"/>
                  <a:gd name="connsiteX1" fmla="*/ 402349 w 1496234"/>
                  <a:gd name="connsiteY1" fmla="*/ 4683 h 920833"/>
                  <a:gd name="connsiteX2" fmla="*/ 842418 w 1496234"/>
                  <a:gd name="connsiteY2" fmla="*/ 910071 h 920833"/>
                  <a:gd name="connsiteX3" fmla="*/ 1307633 w 1496234"/>
                  <a:gd name="connsiteY3" fmla="*/ 507677 h 920833"/>
                  <a:gd name="connsiteX4" fmla="*/ 1496234 w 1496234"/>
                  <a:gd name="connsiteY4" fmla="*/ 583126 h 92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6234" h="920833">
                    <a:moveTo>
                      <a:pt x="0" y="620850"/>
                    </a:moveTo>
                    <a:cubicBezTo>
                      <a:pt x="130973" y="288664"/>
                      <a:pt x="261946" y="-43521"/>
                      <a:pt x="402349" y="4683"/>
                    </a:cubicBezTo>
                    <a:cubicBezTo>
                      <a:pt x="542752" y="52886"/>
                      <a:pt x="691537" y="826239"/>
                      <a:pt x="842418" y="910071"/>
                    </a:cubicBezTo>
                    <a:cubicBezTo>
                      <a:pt x="993299" y="993903"/>
                      <a:pt x="1198664" y="562168"/>
                      <a:pt x="1307633" y="507677"/>
                    </a:cubicBezTo>
                    <a:cubicBezTo>
                      <a:pt x="1416602" y="453186"/>
                      <a:pt x="1496234" y="583126"/>
                      <a:pt x="1496234" y="583126"/>
                    </a:cubicBezTo>
                  </a:path>
                </a:pathLst>
              </a:custGeom>
              <a:ln w="12700" cmpd="sng">
                <a:solidFill>
                  <a:srgbClr val="000000"/>
                </a:solidFill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559109" y="2466169"/>
                <a:ext cx="39766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200" dirty="0" smtClean="0">
                    <a:latin typeface="Calibri"/>
                    <a:ea typeface="+mj-ea"/>
                    <a:cs typeface="Calibri"/>
                  </a:rPr>
                  <a:t>X</a:t>
                </a:r>
                <a:endParaRPr kumimoji="1" lang="zh-CN" altLang="en-US" sz="3200" dirty="0">
                  <a:latin typeface="Calibri"/>
                  <a:ea typeface="+mj-ea"/>
                  <a:cs typeface="Calibri"/>
                </a:endParaRPr>
              </a:p>
            </p:txBody>
          </p:sp>
        </p:grpSp>
        <p:cxnSp>
          <p:nvCxnSpPr>
            <p:cNvPr id="29" name="直线连接符 28"/>
            <p:cNvCxnSpPr/>
            <p:nvPr/>
          </p:nvCxnSpPr>
          <p:spPr>
            <a:xfrm>
              <a:off x="2627839" y="4232123"/>
              <a:ext cx="2225491" cy="0"/>
            </a:xfrm>
            <a:prstGeom prst="line">
              <a:avLst/>
            </a:prstGeom>
            <a:ln w="28575" cmpd="sng">
              <a:solidFill>
                <a:schemeClr val="tx1"/>
              </a:solidFill>
              <a:tailEnd type="triangle" w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/>
            <p:cNvCxnSpPr/>
            <p:nvPr/>
          </p:nvCxnSpPr>
          <p:spPr>
            <a:xfrm flipV="1">
              <a:off x="2240544" y="2885245"/>
              <a:ext cx="792649" cy="811756"/>
            </a:xfrm>
            <a:prstGeom prst="line">
              <a:avLst/>
            </a:prstGeom>
            <a:ln w="28575" cmpd="sng">
              <a:solidFill>
                <a:schemeClr val="tx1"/>
              </a:solidFill>
              <a:tailEnd type="triangle" w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/>
            <p:cNvCxnSpPr/>
            <p:nvPr/>
          </p:nvCxnSpPr>
          <p:spPr>
            <a:xfrm>
              <a:off x="4457026" y="2885245"/>
              <a:ext cx="735786" cy="811756"/>
            </a:xfrm>
            <a:prstGeom prst="line">
              <a:avLst/>
            </a:prstGeom>
            <a:ln w="28575" cmpd="sng">
              <a:solidFill>
                <a:schemeClr val="tx1"/>
              </a:solidFill>
              <a:tailEnd type="triangle" w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5006478" y="3697001"/>
              <a:ext cx="1100251" cy="930538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  <a:effectLst>
              <a:outerShdw blurRad="40000" dist="23000" dir="5400000" rotWithShape="0">
                <a:schemeClr val="bg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7085695" y="27409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617295" y="3911835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latin typeface="Calibri"/>
                <a:ea typeface="+mj-ea"/>
                <a:cs typeface="Calibri"/>
              </a:rPr>
              <a:t>Z</a:t>
            </a:r>
            <a:endParaRPr kumimoji="1" lang="zh-CN" altLang="en-US" sz="3200" dirty="0">
              <a:latin typeface="Calibri"/>
              <a:ea typeface="+mj-ea"/>
              <a:cs typeface="Calibri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272983" y="3950431"/>
            <a:ext cx="3846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latin typeface="Calibri"/>
                <a:ea typeface="+mj-ea"/>
                <a:cs typeface="Calibri"/>
              </a:rPr>
              <a:t>Y</a:t>
            </a:r>
            <a:endParaRPr kumimoji="1" lang="zh-CN" altLang="en-US" sz="3200" dirty="0"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472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05362" y="2894722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RCST</a:t>
            </a:r>
            <a:endParaRPr kumimoji="1" lang="zh-CN" altLang="en-US" sz="2400" dirty="0"/>
          </a:p>
        </p:txBody>
      </p:sp>
      <p:grpSp>
        <p:nvGrpSpPr>
          <p:cNvPr id="33" name="组 32"/>
          <p:cNvGrpSpPr/>
          <p:nvPr/>
        </p:nvGrpSpPr>
        <p:grpSpPr>
          <a:xfrm>
            <a:off x="158766" y="3627079"/>
            <a:ext cx="4418801" cy="591017"/>
            <a:chOff x="289187" y="3546103"/>
            <a:chExt cx="3935473" cy="591017"/>
          </a:xfrm>
        </p:grpSpPr>
        <p:grpSp>
          <p:nvGrpSpPr>
            <p:cNvPr id="32" name="组 31"/>
            <p:cNvGrpSpPr/>
            <p:nvPr/>
          </p:nvGrpSpPr>
          <p:grpSpPr>
            <a:xfrm>
              <a:off x="553228" y="3546103"/>
              <a:ext cx="3671432" cy="591017"/>
              <a:chOff x="289187" y="3546103"/>
              <a:chExt cx="3671432" cy="591017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89187" y="3546103"/>
                <a:ext cx="3671432" cy="591017"/>
              </a:xfrm>
              <a:prstGeom prst="roundRect">
                <a:avLst/>
              </a:prstGeom>
              <a:effectLst>
                <a:outerShdw blurRad="40000" dist="23000" dir="5400000" rotWithShape="0">
                  <a:schemeClr val="bg1">
                    <a:alpha val="3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82161" y="3606256"/>
                <a:ext cx="450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 smtClean="0"/>
                  <a:t>FA</a:t>
                </a:r>
                <a:endParaRPr kumimoji="1" lang="zh-CN" altLang="en-US" sz="2400" dirty="0"/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289187" y="3546103"/>
              <a:ext cx="796356" cy="591017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40000" dist="23000" dir="5400000" rotWithShape="0">
                <a:schemeClr val="accent6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DTI</a:t>
              </a:r>
              <a:endParaRPr kumimoji="1" lang="zh-CN" alt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1687764" y="1521556"/>
            <a:ext cx="2239691" cy="1295186"/>
            <a:chOff x="1374664" y="1521556"/>
            <a:chExt cx="2239691" cy="1295186"/>
          </a:xfrm>
        </p:grpSpPr>
        <p:sp>
          <p:nvSpPr>
            <p:cNvPr id="4" name="文本框 3"/>
            <p:cNvSpPr txBox="1"/>
            <p:nvPr/>
          </p:nvSpPr>
          <p:spPr>
            <a:xfrm>
              <a:off x="1374664" y="1521556"/>
              <a:ext cx="223969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 smtClean="0"/>
                <a:t>          MS</a:t>
              </a:r>
            </a:p>
            <a:p>
              <a:r>
                <a:rPr kumimoji="1" lang="en-US" altLang="zh-CN" sz="2800" dirty="0" smtClean="0"/>
                <a:t> White matter</a:t>
              </a:r>
              <a:endParaRPr kumimoji="1" lang="zh-CN" altLang="en-US" sz="2800" dirty="0"/>
            </a:p>
          </p:txBody>
        </p:sp>
        <p:sp>
          <p:nvSpPr>
            <p:cNvPr id="21" name="左大括号 20"/>
            <p:cNvSpPr/>
            <p:nvPr/>
          </p:nvSpPr>
          <p:spPr>
            <a:xfrm rot="5400000">
              <a:off x="2360328" y="1773793"/>
              <a:ext cx="339481" cy="1746418"/>
            </a:xfrm>
            <a:prstGeom prst="leftBrace">
              <a:avLst/>
            </a:prstGeom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158767" y="4370126"/>
            <a:ext cx="4383987" cy="895382"/>
            <a:chOff x="-75799" y="4283001"/>
            <a:chExt cx="4322099" cy="605181"/>
          </a:xfrm>
        </p:grpSpPr>
        <p:sp>
          <p:nvSpPr>
            <p:cNvPr id="20" name="圆角矩形 19"/>
            <p:cNvSpPr/>
            <p:nvPr/>
          </p:nvSpPr>
          <p:spPr>
            <a:xfrm>
              <a:off x="574868" y="4297165"/>
              <a:ext cx="3671432" cy="591017"/>
            </a:xfrm>
            <a:prstGeom prst="roundRect">
              <a:avLst/>
            </a:prstGeom>
            <a:effectLst>
              <a:outerShdw blurRad="40000" dist="23000" dir="5400000" rotWithShape="0">
                <a:schemeClr val="bg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39865" y="4290290"/>
              <a:ext cx="1395786" cy="5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/>
                <a:t>   Mean</a:t>
              </a:r>
            </a:p>
            <a:p>
              <a:r>
                <a:rPr kumimoji="1" lang="en-US" altLang="zh-CN" sz="2400" dirty="0" smtClean="0"/>
                <a:t>diffusivity</a:t>
              </a:r>
              <a:endParaRPr kumimoji="1" lang="zh-CN" altLang="en-US" sz="24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831503" y="4283001"/>
              <a:ext cx="1395786" cy="5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/>
                <a:t>  Parallel </a:t>
              </a:r>
            </a:p>
            <a:p>
              <a:r>
                <a:rPr kumimoji="1" lang="en-US" altLang="zh-CN" sz="2400" dirty="0" smtClean="0"/>
                <a:t>diffusivity</a:t>
              </a:r>
              <a:endParaRPr kumimoji="1" lang="zh-CN" altLang="en-US" sz="2400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-75799" y="4297165"/>
              <a:ext cx="881535" cy="591017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40000" dist="23000" dir="5400000" rotWithShape="0">
                <a:schemeClr val="accent6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000000"/>
                  </a:solidFill>
                </a:rPr>
                <a:t>DTI2</a:t>
              </a:r>
              <a:endParaRPr kumimoji="1" lang="zh-CN" alt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566043" y="2894722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CCA</a:t>
            </a:r>
            <a:endParaRPr kumimoji="1"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455488" y="3687232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FA</a:t>
            </a:r>
            <a:endParaRPr kumimoji="1" lang="zh-CN" altLang="en-US" sz="2400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2847302" y="2934406"/>
            <a:ext cx="0" cy="299891"/>
          </a:xfrm>
          <a:prstGeom prst="line">
            <a:avLst/>
          </a:prstGeom>
          <a:ln>
            <a:solidFill>
              <a:srgbClr val="000000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2847302" y="3539741"/>
            <a:ext cx="0" cy="29989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2847302" y="4081019"/>
            <a:ext cx="0" cy="29989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2847302" y="4594823"/>
            <a:ext cx="0" cy="299891"/>
          </a:xfrm>
          <a:prstGeom prst="line">
            <a:avLst/>
          </a:prstGeom>
          <a:ln>
            <a:solidFill>
              <a:srgbClr val="000000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2847302" y="5115562"/>
            <a:ext cx="0" cy="29989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2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757590" y="4482659"/>
            <a:ext cx="6640054" cy="1970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1616" y="396661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start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68462" y="4679708"/>
            <a:ext cx="461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0s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679083" y="3959439"/>
            <a:ext cx="740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end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2850450" y="4657426"/>
            <a:ext cx="61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18s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3263741" y="3963024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start</a:t>
            </a:r>
            <a:endParaRPr kumimoji="1"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4458073" y="3944330"/>
            <a:ext cx="740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end</a:t>
            </a:r>
            <a:endParaRPr kumimoji="1" lang="zh-CN" altLang="en-US" sz="2800" dirty="0"/>
          </a:p>
        </p:txBody>
      </p:sp>
      <p:sp>
        <p:nvSpPr>
          <p:cNvPr id="11" name="左大括号 10"/>
          <p:cNvSpPr/>
          <p:nvPr/>
        </p:nvSpPr>
        <p:spPr>
          <a:xfrm rot="5400000">
            <a:off x="1726033" y="2518041"/>
            <a:ext cx="569264" cy="2506151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08877" y="2902764"/>
            <a:ext cx="14147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00FF"/>
                </a:solidFill>
              </a:rPr>
              <a:t>s</a:t>
            </a:r>
            <a:r>
              <a:rPr kumimoji="1" lang="en-US" altLang="zh-CN" sz="2800" dirty="0" smtClean="0">
                <a:solidFill>
                  <a:srgbClr val="0000FF"/>
                </a:solidFill>
              </a:rPr>
              <a:t>timulus</a:t>
            </a:r>
            <a:endParaRPr kumimoji="1"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3" name="左大括号 12"/>
          <p:cNvSpPr/>
          <p:nvPr/>
        </p:nvSpPr>
        <p:spPr>
          <a:xfrm rot="5400000">
            <a:off x="3941311" y="2961316"/>
            <a:ext cx="569264" cy="1619604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08675" y="2538179"/>
            <a:ext cx="128485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0000FF"/>
                </a:solidFill>
              </a:rPr>
              <a:t>f</a:t>
            </a:r>
            <a:r>
              <a:rPr kumimoji="1" lang="en-US" altLang="zh-CN" sz="2800" dirty="0" smtClean="0">
                <a:solidFill>
                  <a:srgbClr val="0000FF"/>
                </a:solidFill>
              </a:rPr>
              <a:t>ixation </a:t>
            </a:r>
          </a:p>
          <a:p>
            <a:pPr algn="ctr"/>
            <a:r>
              <a:rPr kumimoji="1" lang="en-US" altLang="zh-CN" sz="2800" dirty="0" smtClean="0">
                <a:solidFill>
                  <a:srgbClr val="0000FF"/>
                </a:solidFill>
              </a:rPr>
              <a:t>cross</a:t>
            </a:r>
            <a:endParaRPr kumimoji="1"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83340" y="4657426"/>
            <a:ext cx="61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32s</a:t>
            </a:r>
            <a:endParaRPr kumimoji="1" lang="zh-CN" altLang="en-US" sz="2400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5748771" y="3486484"/>
            <a:ext cx="0" cy="99617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226834" y="2538179"/>
            <a:ext cx="1043876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0000FF"/>
                </a:solidFill>
              </a:rPr>
              <a:t>p</a:t>
            </a:r>
            <a:r>
              <a:rPr kumimoji="1" lang="en-US" altLang="zh-CN" sz="2800" dirty="0" smtClean="0">
                <a:solidFill>
                  <a:srgbClr val="0000FF"/>
                </a:solidFill>
              </a:rPr>
              <a:t>ain</a:t>
            </a:r>
          </a:p>
          <a:p>
            <a:pPr algn="ctr"/>
            <a:r>
              <a:rPr kumimoji="1" lang="en-US" altLang="zh-CN" sz="2800" dirty="0" smtClean="0">
                <a:solidFill>
                  <a:srgbClr val="0000FF"/>
                </a:solidFill>
              </a:rPr>
              <a:t>rating</a:t>
            </a:r>
            <a:endParaRPr kumimoji="1"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40258" y="4657424"/>
            <a:ext cx="61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36s</a:t>
            </a:r>
            <a:endParaRPr kumimoji="1"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914171" y="4657424"/>
            <a:ext cx="61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4</a:t>
            </a:r>
            <a:r>
              <a:rPr kumimoji="1" lang="en-US" altLang="zh-CN" sz="2400" dirty="0" smtClean="0"/>
              <a:t>6s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067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4252846</TotalTime>
  <Words>35</Words>
  <Application>Microsoft Macintosh PowerPoint</Application>
  <PresentationFormat>全屏显示(4:3)</PresentationFormat>
  <Paragraphs>30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</dc:creator>
  <cp:lastModifiedBy>ma</cp:lastModifiedBy>
  <cp:revision>14</cp:revision>
  <dcterms:created xsi:type="dcterms:W3CDTF">2018-11-08T22:58:27Z</dcterms:created>
  <dcterms:modified xsi:type="dcterms:W3CDTF">2018-11-15T17:16:53Z</dcterms:modified>
</cp:coreProperties>
</file>