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79C0-9BF8-7C38-BCCD-117BF729A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03462-B94C-008D-FAAE-D2DE09346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89FBF-A77A-906C-6DFB-CE85AD547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17C-1CD1-4BC9-B000-D95A45862FFD}" type="datetimeFigureOut">
              <a:rPr lang="ar-EG" smtClean="0"/>
              <a:t>15/04/1447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04199-06EB-283E-D792-2B923D6E0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C381-85A8-0636-1B9F-BBDB8991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9E0B-82D2-44D8-BF4A-7DA0EB4C272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57940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8B0E0-FF4D-EC8B-88FC-F4580D8D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4BF86-A4A9-2C53-D707-AD6A14276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86F82-9483-6D2C-E4E4-4F5E40312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17C-1CD1-4BC9-B000-D95A45862FFD}" type="datetimeFigureOut">
              <a:rPr lang="ar-EG" smtClean="0"/>
              <a:t>15/04/1447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7ECFC-635F-0157-8D4C-75C8C299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2F1B-7815-A6B1-8033-E84106366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9E0B-82D2-44D8-BF4A-7DA0EB4C272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53433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07DBB6-EEFF-648E-357E-0AF62B926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F6CED-019B-73E9-85D7-96A12AE30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64D3-637C-A7F6-C6F4-98E18988E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17C-1CD1-4BC9-B000-D95A45862FFD}" type="datetimeFigureOut">
              <a:rPr lang="ar-EG" smtClean="0"/>
              <a:t>15/04/1447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3710B-5BCD-038C-AEDD-8C39B2F4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9C417-3D57-643F-AF0D-EC2564FA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9E0B-82D2-44D8-BF4A-7DA0EB4C272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8842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0220-0664-526E-5415-8D02AF944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2196-4354-00F9-FEAD-F0BE49A3E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6D47-44CC-E67B-C19B-7D64CF22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17C-1CD1-4BC9-B000-D95A45862FFD}" type="datetimeFigureOut">
              <a:rPr lang="ar-EG" smtClean="0"/>
              <a:t>15/04/1447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1DDE-B8A1-D2D4-0C0C-55058164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703A-B328-AD1C-F654-1C01F5BA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9E0B-82D2-44D8-BF4A-7DA0EB4C272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797351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8138-3943-8227-1361-C6B2C4EA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5C1DD-DDC1-E8D8-3516-49FE6E573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6BC38-7172-0E48-AA06-18D5008D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17C-1CD1-4BC9-B000-D95A45862FFD}" type="datetimeFigureOut">
              <a:rPr lang="ar-EG" smtClean="0"/>
              <a:t>15/04/1447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50021-C8E0-9FB7-BE7C-EEF593C2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E6FD9-E12A-6176-048F-27C2525E6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9E0B-82D2-44D8-BF4A-7DA0EB4C272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6862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0B7E-D74A-BBAA-935B-E3308B9B4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2F8CE-918F-F079-7591-E1CB88CB0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CB99DF-E53C-78A8-4222-40C6AF9A2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F0C81-0A2D-ECC8-41C7-6B7879C9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17C-1CD1-4BC9-B000-D95A45862FFD}" type="datetimeFigureOut">
              <a:rPr lang="ar-EG" smtClean="0"/>
              <a:t>15/04/1447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DB979-9B55-14A0-E879-92F87D50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E9BB7-7B41-5329-816D-751B0C37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9E0B-82D2-44D8-BF4A-7DA0EB4C272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4911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1E04-1FD7-3128-2622-0D3C7C90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7F987-FCE6-F77B-B2ED-2C94B9BF9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7B534-265B-1FC1-6949-A9D194377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17435-DE88-6C12-D6BE-F4804322F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B5A1E-0DCF-212D-15C7-90C3F37C36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51F0F-4FCA-30B6-BF10-9DE33149E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17C-1CD1-4BC9-B000-D95A45862FFD}" type="datetimeFigureOut">
              <a:rPr lang="ar-EG" smtClean="0"/>
              <a:t>15/04/1447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F606EB-6E82-FE4B-ECB9-AA6F2A852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38849-1679-5E3A-FBA8-0D6E9A8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9E0B-82D2-44D8-BF4A-7DA0EB4C272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49738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958F3-2CEA-3E75-F20F-F1C7EEA8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4D88D-C1F3-C304-D305-995CB60C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17C-1CD1-4BC9-B000-D95A45862FFD}" type="datetimeFigureOut">
              <a:rPr lang="ar-EG" smtClean="0"/>
              <a:t>15/04/1447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5D1FA3-0B4D-F6B6-4BA5-2B83C12F4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37D56-B2FD-CC09-4CFD-D761B5DA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9E0B-82D2-44D8-BF4A-7DA0EB4C272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61146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B08531-D636-D329-5C6F-2F663F94C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17C-1CD1-4BC9-B000-D95A45862FFD}" type="datetimeFigureOut">
              <a:rPr lang="ar-EG" smtClean="0"/>
              <a:t>15/04/1447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78776-BD28-4425-9A02-D5854003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A39C4-9876-1E8C-0114-F1A68B827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9E0B-82D2-44D8-BF4A-7DA0EB4C272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546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E5A88-47E7-63CB-FFDA-60BCC8E7F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D7C0-4E72-A4F8-94FE-89C637884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97977-BEC4-3342-24B2-BE48691DF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A8E2A-8CF8-9580-8EDF-E8DD9FDE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17C-1CD1-4BC9-B000-D95A45862FFD}" type="datetimeFigureOut">
              <a:rPr lang="ar-EG" smtClean="0"/>
              <a:t>15/04/1447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3720C-47B8-C3E0-53EC-BA16652E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53394-E5DA-17A3-D2E8-44D38EC5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9E0B-82D2-44D8-BF4A-7DA0EB4C272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9268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A30CA-EDAD-31C0-1380-EC0FCC8B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81279-E6D7-AA75-C35F-23E69429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B5BEB-D6A9-9D7A-4462-E641B8924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43A63-3292-4E71-A4FF-9B60723C7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917C-1CD1-4BC9-B000-D95A45862FFD}" type="datetimeFigureOut">
              <a:rPr lang="ar-EG" smtClean="0"/>
              <a:t>15/04/1447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6E6E0-051C-D9FA-1634-CF08B1D8A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4E521-6DC8-7F21-7CAB-5CD5AD92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39E0B-82D2-44D8-BF4A-7DA0EB4C272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7291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EF91C3-60D3-7D98-F9F0-7AD544C6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68EB0-D980-A23B-9198-131F3DF6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AF41A-D59D-9657-9B51-6A3190DC3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D917C-1CD1-4BC9-B000-D95A45862FFD}" type="datetimeFigureOut">
              <a:rPr lang="ar-EG" smtClean="0"/>
              <a:t>15/04/1447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FAF7B-DB46-FEC8-8B06-28A5597BC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B9134-978D-C7A7-7D8C-68747C336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39E0B-82D2-44D8-BF4A-7DA0EB4C2726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3329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372FC6-5C6E-A2C6-CD7C-28E614DAE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1" y="132747"/>
            <a:ext cx="6040993" cy="359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D3A961C-07E4-D33A-CC60-E5B6B3BB6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072" y="636829"/>
            <a:ext cx="5905405" cy="3598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FA94393-89FE-C900-47CC-38FD78DB9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836" y="3879962"/>
            <a:ext cx="4496093" cy="299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C901BB-6312-8297-030E-2D7B65395E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1072" y="4381500"/>
            <a:ext cx="6923111" cy="31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0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4</cp:revision>
  <dcterms:created xsi:type="dcterms:W3CDTF">2025-10-07T09:55:22Z</dcterms:created>
  <dcterms:modified xsi:type="dcterms:W3CDTF">2025-10-07T10:24:29Z</dcterms:modified>
</cp:coreProperties>
</file>