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custDataLst>
    <p:tags r:id="rId6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67E8-D2E7-4891-AB09-7144AA37456C}" type="datetimeFigureOut">
              <a:rPr lang="pt-BR" smtClean="0"/>
              <a:t>26/09/2013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99D0C-3E7E-4425-8875-FC86CDF7C16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9D0C-3E7E-4425-8875-FC86CDF7C163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EF2D-C855-493D-9FC5-60ED3BE67009}" type="datetimeFigureOut">
              <a:rPr lang="pt-BR" smtClean="0"/>
              <a:pPr/>
              <a:t>26/09/2013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0025-44F7-43FC-87B2-B0AB6A581C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01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Voce</a:t>
            </a:r>
            <a:r>
              <a:rPr lang="pt-BR" dirty="0" smtClean="0"/>
              <a:t> deve fazer isso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sdfsadfasdf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02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Você não deve </a:t>
            </a:r>
            <a:r>
              <a:rPr lang="pt-BR" smtClean="0"/>
              <a:t>fazer isso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53c8827b97cbb1a65ad893b2fa359b9d5fa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Apresentação na tela 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Aula 01</vt:lpstr>
      <vt:lpstr>Slide 2</vt:lpstr>
      <vt:lpstr>Aula 02 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dc:creator>Wesley Martins</dc:creator>
  <cp:lastModifiedBy>Wesley Martins</cp:lastModifiedBy>
  <cp:revision>3</cp:revision>
  <dcterms:created xsi:type="dcterms:W3CDTF">2013-09-26T22:50:00Z</dcterms:created>
  <dcterms:modified xsi:type="dcterms:W3CDTF">2013-09-26T23:35:04Z</dcterms:modified>
</cp:coreProperties>
</file>