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2.jpeg" ContentType="image/jpeg"/>
  <Override PartName="/ppt/media/image6.wmf" ContentType="image/x-wmf"/>
  <Override PartName="/ppt/media/image15.gif" ContentType="image/gif"/>
  <Override PartName="/ppt/media/image5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4.jpeg" ContentType="image/jpeg"/>
  <Override PartName="/ppt/media/image14.png" ContentType="image/png"/>
  <Override PartName="/ppt/media/image3.jpeg" ContentType="image/jpeg"/>
  <Override PartName="/ppt/media/image11.png" ContentType="image/png"/>
  <Override PartName="/ppt/media/image1.jpeg" ContentType="image/jpeg"/>
  <Override PartName="/ppt/media/image2.jpeg" ContentType="image/jpeg"/>
  <Override PartName="/ppt/media/image7.jpeg" ContentType="image/jpeg"/>
  <Override PartName="/ppt/media/image8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DE6AB0F-1C09-4D03-97C2-D7ABBA9B9F6D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DD240FF-D38B-408A-83DA-66520711F6C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608A812-3C25-4460-9EBC-61E01FA599C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CCE8714-C359-491F-B16C-9D08587DC6D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231C1A2-FA87-42A0-AA8D-F6A26C17F6E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DCC20EB-BD0C-4B72-B89C-FE571434C27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D53D575-C0AD-4BA5-9DF3-9174BFF4046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7A24F8A-67DC-404D-8658-0224B2D94C6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822DDA56-AE56-421F-A067-B5750DBD858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A8D2283B-F6A2-437F-9B48-839B431B856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DevOps é a união de pessoas, processos e ferramentas para permitir a entrega contínua de valor aos usuários finais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A53B1A-D1E5-448D-9248-6C990B8F867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A1818F1-59F9-415D-9E36-803127D8C18F}" type="slidenum">
              <a:rPr b="0" lang="pt-BR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123991E-6B59-4D64-B7D8-E40E9D2770A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8A0BAA5-D4EE-46D7-AA49-EE2DF5C51D5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D4EF4BC5-475E-4FC2-B98A-42C70E6920D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48E10F-2798-42E0-8A13-E7B6E5C7D2A8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endParaRPr b="0" lang="pt-BR" sz="20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9CF6CDE-A782-481C-84AE-796F6199D31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58AD7E51-0FAF-4D5B-9B84-465BAB15F3E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Infelizmente as relações entre o time de desenvolvimento e operações continuam sendo ruins devido a falta de comunicação, colaboração e automação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D56ECD5-5772-4DE5-B506-ED1651A3DCF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7" descr=""/>
          <p:cNvPicPr/>
          <p:nvPr/>
        </p:nvPicPr>
        <p:blipFill>
          <a:blip r:embed="rId2"/>
          <a:srcRect l="0" t="87251" r="0" b="0"/>
          <a:stretch/>
        </p:blipFill>
        <p:spPr>
          <a:xfrm>
            <a:off x="0" y="5985000"/>
            <a:ext cx="12178440" cy="872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567040" y="4055400"/>
            <a:ext cx="6147000" cy="2386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7" descr=""/>
          <p:cNvPicPr/>
          <p:nvPr/>
        </p:nvPicPr>
        <p:blipFill>
          <a:blip r:embed="rId2"/>
          <a:srcRect l="0" t="87251" r="0" b="0"/>
          <a:stretch/>
        </p:blipFill>
        <p:spPr>
          <a:xfrm>
            <a:off x="0" y="5985000"/>
            <a:ext cx="12178440" cy="872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" descr=""/>
          <p:cNvPicPr/>
          <p:nvPr/>
        </p:nvPicPr>
        <p:blipFill>
          <a:blip r:embed="rId2"/>
          <a:srcRect l="0" t="87251" r="0" b="0"/>
          <a:stretch/>
        </p:blipFill>
        <p:spPr>
          <a:xfrm>
            <a:off x="0" y="5985000"/>
            <a:ext cx="12178440" cy="872280"/>
          </a:xfrm>
          <a:prstGeom prst="rect">
            <a:avLst/>
          </a:prstGeom>
          <a:ln>
            <a:noFill/>
          </a:ln>
        </p:spPr>
      </p:pic>
      <p:pic>
        <p:nvPicPr>
          <p:cNvPr id="79" name="Imagem 3" descr=""/>
          <p:cNvPicPr/>
          <p:nvPr/>
        </p:nvPicPr>
        <p:blipFill>
          <a:blip r:embed="rId3"/>
          <a:stretch/>
        </p:blipFill>
        <p:spPr>
          <a:xfrm>
            <a:off x="0" y="0"/>
            <a:ext cx="12178440" cy="6857280"/>
          </a:xfrm>
          <a:prstGeom prst="rect">
            <a:avLst/>
          </a:prstGeom>
          <a:ln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wmf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mailto:wmcosta@latam.stefanini.com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m 2" descr=""/>
          <p:cNvPicPr/>
          <p:nvPr/>
        </p:nvPicPr>
        <p:blipFill>
          <a:blip r:embed="rId1"/>
          <a:stretch/>
        </p:blipFill>
        <p:spPr>
          <a:xfrm>
            <a:off x="7440840" y="3315240"/>
            <a:ext cx="2606040" cy="2185560"/>
          </a:xfrm>
          <a:prstGeom prst="rect">
            <a:avLst/>
          </a:prstGeom>
          <a:ln>
            <a:noFill/>
          </a:ln>
        </p:spPr>
      </p:pic>
      <p:pic>
        <p:nvPicPr>
          <p:cNvPr id="125" name="Imagem 3" descr=""/>
          <p:cNvPicPr/>
          <p:nvPr/>
        </p:nvPicPr>
        <p:blipFill>
          <a:blip r:embed="rId2"/>
          <a:stretch/>
        </p:blipFill>
        <p:spPr>
          <a:xfrm>
            <a:off x="8089200" y="5938920"/>
            <a:ext cx="1957680" cy="419760"/>
          </a:xfrm>
          <a:prstGeom prst="rect">
            <a:avLst/>
          </a:prstGeom>
          <a:ln>
            <a:noFill/>
          </a:ln>
        </p:spPr>
      </p:pic>
      <p:pic>
        <p:nvPicPr>
          <p:cNvPr id="126" name="Imagem 5" descr=""/>
          <p:cNvPicPr/>
          <p:nvPr/>
        </p:nvPicPr>
        <p:blipFill>
          <a:blip r:embed="rId3"/>
          <a:stretch/>
        </p:blipFill>
        <p:spPr>
          <a:xfrm>
            <a:off x="0" y="0"/>
            <a:ext cx="12178440" cy="68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7E7DB036-9F16-41A1-85BE-8878E12A918B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62800" y="504000"/>
            <a:ext cx="11619360" cy="578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Como é possível simular o ambiente de produção no ambiente de testes?</a:t>
            </a:r>
            <a:endParaRPr b="0" lang="pt-BR" sz="5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A249CA1-9653-499B-BBAB-723FF8AB1E18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Imagem 5" descr=""/>
          <p:cNvPicPr/>
          <p:nvPr/>
        </p:nvPicPr>
        <p:blipFill>
          <a:blip r:embed="rId1"/>
          <a:stretch/>
        </p:blipFill>
        <p:spPr>
          <a:xfrm>
            <a:off x="1452600" y="142920"/>
            <a:ext cx="9000720" cy="635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F440138-5BA2-4F01-9C5F-897604D23CCE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62800" y="504000"/>
            <a:ext cx="11762280" cy="542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Como automatizar o processo de entrega com Pipeline e como o Jenkins pode auxiliar na automação de testes?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2095560" y="492912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005CB9A-B044-4D26-9D5E-C5F36AA469EE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Imagem 5" descr=""/>
          <p:cNvPicPr/>
          <p:nvPr/>
        </p:nvPicPr>
        <p:blipFill>
          <a:blip r:embed="rId1"/>
          <a:stretch/>
        </p:blipFill>
        <p:spPr>
          <a:xfrm>
            <a:off x="3238560" y="214200"/>
            <a:ext cx="5571720" cy="60717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AD53D6B5-4877-4601-8787-9233EB208E7C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80880" y="857160"/>
            <a:ext cx="11501280" cy="449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Como</a:t>
            </a:r>
            <a:r>
              <a:rPr b="1" lang="pt-BR" sz="5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utilizar o Git Flow na Garantia da Qualidade?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FCC8993-3864-41E5-87E1-E6D61A2C3665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640000" y="650160"/>
            <a:ext cx="2862720" cy="50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3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0" name="Imagem 5" descr=""/>
          <p:cNvPicPr/>
          <p:nvPr/>
        </p:nvPicPr>
        <p:blipFill>
          <a:blip r:embed="rId1"/>
          <a:stretch/>
        </p:blipFill>
        <p:spPr>
          <a:xfrm>
            <a:off x="595440" y="500040"/>
            <a:ext cx="11215440" cy="5571720"/>
          </a:xfrm>
          <a:prstGeom prst="rect">
            <a:avLst/>
          </a:prstGeom>
          <a:ln>
            <a:noFill/>
          </a:ln>
        </p:spPr>
      </p:pic>
      <p:sp>
        <p:nvSpPr>
          <p:cNvPr id="211" name="CustomShape 4"/>
          <p:cNvSpPr/>
          <p:nvPr/>
        </p:nvSpPr>
        <p:spPr>
          <a:xfrm>
            <a:off x="682200" y="428760"/>
            <a:ext cx="1349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indent="-216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70c0"/>
                </a:solidFill>
                <a:latin typeface="Tahoma"/>
                <a:ea typeface="MS PGothic"/>
              </a:rPr>
              <a:t> </a:t>
            </a:r>
            <a:r>
              <a:rPr b="1" lang="pt-BR" sz="1800" spc="-1" strike="noStrike">
                <a:solidFill>
                  <a:srgbClr val="0070c0"/>
                </a:solidFill>
                <a:latin typeface="Tahoma"/>
                <a:ea typeface="MS PGothic"/>
              </a:rPr>
              <a:t>Hotfix</a:t>
            </a:r>
            <a:endParaRPr b="0" lang="pt-BR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70c0"/>
                </a:solidFill>
                <a:latin typeface="Tahoma"/>
                <a:ea typeface="MS PGothic"/>
              </a:rPr>
              <a:t> </a:t>
            </a:r>
            <a:r>
              <a:rPr b="1" lang="pt-BR" sz="1800" spc="-1" strike="noStrike">
                <a:solidFill>
                  <a:srgbClr val="0070c0"/>
                </a:solidFill>
                <a:latin typeface="Tahoma"/>
                <a:ea typeface="MS PGothic"/>
              </a:rPr>
              <a:t>Release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9E34988-4DF7-4347-87FE-C1B3E84A27E9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pic>
        <p:nvPicPr>
          <p:cNvPr id="213" name="Imagem 6" descr=""/>
          <p:cNvPicPr/>
          <p:nvPr/>
        </p:nvPicPr>
        <p:blipFill>
          <a:blip r:embed="rId1"/>
          <a:stretch/>
        </p:blipFill>
        <p:spPr>
          <a:xfrm>
            <a:off x="666720" y="357120"/>
            <a:ext cx="10929600" cy="55720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1C370670-BA1C-4D53-A7BB-717435C74829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6" name="Imagem 6" descr=""/>
          <p:cNvPicPr/>
          <p:nvPr/>
        </p:nvPicPr>
        <p:blipFill>
          <a:blip r:embed="rId1"/>
          <a:stretch/>
        </p:blipFill>
        <p:spPr>
          <a:xfrm>
            <a:off x="452520" y="285840"/>
            <a:ext cx="11358360" cy="5571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33F4728-9250-4381-B72A-D4D17DB5B841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Imagem 6" descr=""/>
          <p:cNvPicPr/>
          <p:nvPr/>
        </p:nvPicPr>
        <p:blipFill>
          <a:blip r:embed="rId1"/>
          <a:stretch/>
        </p:blipFill>
        <p:spPr>
          <a:xfrm>
            <a:off x="309600" y="214200"/>
            <a:ext cx="11215440" cy="5714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4D57E14D-3350-408B-BFF1-BA9402C3BE27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288000" y="720000"/>
            <a:ext cx="10278720" cy="85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Obrigado!</a:t>
            </a:r>
            <a:endParaRPr b="0" lang="pt-BR" sz="5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1147680" y="244800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pt-BR" sz="13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Wesley Martins 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300" spc="-1" strike="noStrike" u="sng">
                <a:solidFill>
                  <a:srgbClr val="0000ff"/>
                </a:solidFill>
                <a:uFillTx/>
                <a:latin typeface="Tahoma"/>
                <a:ea typeface="ヒラギノ角ゴ Pro W3"/>
                <a:hlinkClick r:id="rId1"/>
              </a:rPr>
              <a:t>wmcosta@latam.stefanini.com</a:t>
            </a:r>
            <a:r>
              <a:rPr b="1" lang="pt-BR" sz="13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 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300" spc="-1" strike="noStrike">
                <a:solidFill>
                  <a:srgbClr val="bbd22a"/>
                </a:solidFill>
                <a:latin typeface="Tahoma"/>
                <a:ea typeface="ヒラギノ角ゴ Pro W3"/>
              </a:rPr>
              <a:t>https://wmacibnc.github.io/</a:t>
            </a:r>
            <a:endParaRPr b="0" lang="pt-BR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3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m 41" descr=""/>
          <p:cNvPicPr/>
          <p:nvPr/>
        </p:nvPicPr>
        <p:blipFill>
          <a:blip r:embed="rId1"/>
          <a:stretch/>
        </p:blipFill>
        <p:spPr>
          <a:xfrm>
            <a:off x="0" y="0"/>
            <a:ext cx="12178440" cy="685728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4032000" y="2506680"/>
            <a:ext cx="7535520" cy="227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Calibri"/>
                <a:ea typeface="MS PGothic"/>
              </a:rPr>
              <a:t>Dojo – DevOps – Quality Assurance - QA</a:t>
            </a:r>
            <a:endParaRPr b="0" lang="pt-BR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4000" spc="-1" strike="noStrike">
                <a:solidFill>
                  <a:srgbClr val="ffffff"/>
                </a:solidFill>
                <a:latin typeface="Calibri"/>
                <a:ea typeface="MS PGothic"/>
              </a:rPr>
              <a:t>Setembro/2018</a:t>
            </a:r>
            <a:endParaRPr b="0" lang="pt-BR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9776160" y="5952600"/>
            <a:ext cx="153000" cy="21240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9961560" y="5902200"/>
            <a:ext cx="133560" cy="26172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10130760" y="5952960"/>
            <a:ext cx="192600" cy="21132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5"/>
          <p:cNvSpPr/>
          <p:nvPr/>
        </p:nvSpPr>
        <p:spPr>
          <a:xfrm>
            <a:off x="10354320" y="5861160"/>
            <a:ext cx="141480" cy="29916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6"/>
          <p:cNvSpPr/>
          <p:nvPr/>
        </p:nvSpPr>
        <p:spPr>
          <a:xfrm>
            <a:off x="10513800" y="5952600"/>
            <a:ext cx="185760" cy="21240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7"/>
          <p:cNvSpPr/>
          <p:nvPr/>
        </p:nvSpPr>
        <p:spPr>
          <a:xfrm>
            <a:off x="10757520" y="5952960"/>
            <a:ext cx="193320" cy="20700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8"/>
          <p:cNvSpPr/>
          <p:nvPr/>
        </p:nvSpPr>
        <p:spPr>
          <a:xfrm>
            <a:off x="11014560" y="5957280"/>
            <a:ext cx="62280" cy="20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9"/>
          <p:cNvSpPr/>
          <p:nvPr/>
        </p:nvSpPr>
        <p:spPr>
          <a:xfrm>
            <a:off x="11138400" y="5952960"/>
            <a:ext cx="193680" cy="20700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0"/>
          <p:cNvSpPr/>
          <p:nvPr/>
        </p:nvSpPr>
        <p:spPr>
          <a:xfrm>
            <a:off x="11395800" y="5957280"/>
            <a:ext cx="62280" cy="202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1"/>
          <p:cNvSpPr/>
          <p:nvPr/>
        </p:nvSpPr>
        <p:spPr>
          <a:xfrm>
            <a:off x="10382400" y="6225480"/>
            <a:ext cx="36720" cy="5940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2"/>
          <p:cNvSpPr/>
          <p:nvPr/>
        </p:nvSpPr>
        <p:spPr>
          <a:xfrm>
            <a:off x="10432800" y="6225480"/>
            <a:ext cx="43560" cy="6012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3"/>
          <p:cNvSpPr/>
          <p:nvPr/>
        </p:nvSpPr>
        <p:spPr>
          <a:xfrm>
            <a:off x="10488600" y="6225840"/>
            <a:ext cx="65880" cy="5904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4"/>
          <p:cNvSpPr/>
          <p:nvPr/>
        </p:nvSpPr>
        <p:spPr>
          <a:xfrm>
            <a:off x="10568880" y="6225840"/>
            <a:ext cx="27720" cy="5904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5"/>
          <p:cNvSpPr/>
          <p:nvPr/>
        </p:nvSpPr>
        <p:spPr>
          <a:xfrm>
            <a:off x="10613160" y="6225480"/>
            <a:ext cx="39240" cy="5940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6"/>
          <p:cNvSpPr/>
          <p:nvPr/>
        </p:nvSpPr>
        <p:spPr>
          <a:xfrm>
            <a:off x="10667520" y="6225840"/>
            <a:ext cx="10080" cy="5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7"/>
          <p:cNvSpPr/>
          <p:nvPr/>
        </p:nvSpPr>
        <p:spPr>
          <a:xfrm>
            <a:off x="10696680" y="6225840"/>
            <a:ext cx="42840" cy="5904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8"/>
          <p:cNvSpPr/>
          <p:nvPr/>
        </p:nvSpPr>
        <p:spPr>
          <a:xfrm>
            <a:off x="10755720" y="6225480"/>
            <a:ext cx="41040" cy="6012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9"/>
          <p:cNvSpPr/>
          <p:nvPr/>
        </p:nvSpPr>
        <p:spPr>
          <a:xfrm>
            <a:off x="10837800" y="6225840"/>
            <a:ext cx="42480" cy="5904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0"/>
          <p:cNvSpPr/>
          <p:nvPr/>
        </p:nvSpPr>
        <p:spPr>
          <a:xfrm>
            <a:off x="10890000" y="6225480"/>
            <a:ext cx="43560" cy="6012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1"/>
          <p:cNvSpPr/>
          <p:nvPr/>
        </p:nvSpPr>
        <p:spPr>
          <a:xfrm>
            <a:off x="10949760" y="6225840"/>
            <a:ext cx="38880" cy="5976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2"/>
          <p:cNvSpPr/>
          <p:nvPr/>
        </p:nvSpPr>
        <p:spPr>
          <a:xfrm>
            <a:off x="11007000" y="6225480"/>
            <a:ext cx="38880" cy="5940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3"/>
          <p:cNvSpPr/>
          <p:nvPr/>
        </p:nvSpPr>
        <p:spPr>
          <a:xfrm>
            <a:off x="11090160" y="6225480"/>
            <a:ext cx="39240" cy="6012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4"/>
          <p:cNvSpPr/>
          <p:nvPr/>
        </p:nvSpPr>
        <p:spPr>
          <a:xfrm>
            <a:off x="11145240" y="6225840"/>
            <a:ext cx="38160" cy="5976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5"/>
          <p:cNvSpPr/>
          <p:nvPr/>
        </p:nvSpPr>
        <p:spPr>
          <a:xfrm>
            <a:off x="11198520" y="6225480"/>
            <a:ext cx="33120" cy="6012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6"/>
          <p:cNvSpPr/>
          <p:nvPr/>
        </p:nvSpPr>
        <p:spPr>
          <a:xfrm>
            <a:off x="11248560" y="6225840"/>
            <a:ext cx="10080" cy="59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7"/>
          <p:cNvSpPr/>
          <p:nvPr/>
        </p:nvSpPr>
        <p:spPr>
          <a:xfrm>
            <a:off x="11277360" y="6225840"/>
            <a:ext cx="42840" cy="5904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8"/>
          <p:cNvSpPr/>
          <p:nvPr/>
        </p:nvSpPr>
        <p:spPr>
          <a:xfrm>
            <a:off x="11338560" y="6225840"/>
            <a:ext cx="28440" cy="5904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29"/>
          <p:cNvSpPr/>
          <p:nvPr/>
        </p:nvSpPr>
        <p:spPr>
          <a:xfrm>
            <a:off x="11379960" y="6225480"/>
            <a:ext cx="32400" cy="6012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0"/>
          <p:cNvSpPr/>
          <p:nvPr/>
        </p:nvSpPr>
        <p:spPr>
          <a:xfrm>
            <a:off x="11425320" y="6225480"/>
            <a:ext cx="32400" cy="6012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1"/>
          <p:cNvSpPr/>
          <p:nvPr/>
        </p:nvSpPr>
        <p:spPr>
          <a:xfrm>
            <a:off x="9481320" y="5962680"/>
            <a:ext cx="92160" cy="8892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32"/>
          <p:cNvSpPr/>
          <p:nvPr/>
        </p:nvSpPr>
        <p:spPr>
          <a:xfrm>
            <a:off x="9487080" y="6011280"/>
            <a:ext cx="221760" cy="23328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3"/>
          <p:cNvSpPr/>
          <p:nvPr/>
        </p:nvSpPr>
        <p:spPr>
          <a:xfrm>
            <a:off x="9468000" y="5998320"/>
            <a:ext cx="103680" cy="16020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4"/>
          <p:cNvSpPr/>
          <p:nvPr/>
        </p:nvSpPr>
        <p:spPr>
          <a:xfrm>
            <a:off x="9550080" y="6103080"/>
            <a:ext cx="171000" cy="18144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5"/>
          <p:cNvSpPr/>
          <p:nvPr/>
        </p:nvSpPr>
        <p:spPr>
          <a:xfrm>
            <a:off x="9636120" y="6189120"/>
            <a:ext cx="92880" cy="9252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Imagem 41" descr=""/>
          <p:cNvPicPr/>
          <p:nvPr/>
        </p:nvPicPr>
        <p:blipFill>
          <a:blip r:embed="rId1"/>
          <a:stretch/>
        </p:blipFill>
        <p:spPr>
          <a:xfrm>
            <a:off x="0" y="0"/>
            <a:ext cx="12178440" cy="685728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5095440" y="3234960"/>
            <a:ext cx="223200" cy="309960"/>
          </a:xfrm>
          <a:custGeom>
            <a:avLst/>
            <a:gdLst/>
            <a:ahLst/>
            <a:rect l="l" t="t" r="r" b="b"/>
            <a:pathLst>
              <a:path w="413" h="573">
                <a:moveTo>
                  <a:pt x="235" y="0"/>
                </a:moveTo>
                <a:lnTo>
                  <a:pt x="281" y="3"/>
                </a:lnTo>
                <a:lnTo>
                  <a:pt x="323" y="10"/>
                </a:lnTo>
                <a:lnTo>
                  <a:pt x="359" y="19"/>
                </a:lnTo>
                <a:lnTo>
                  <a:pt x="388" y="32"/>
                </a:lnTo>
                <a:lnTo>
                  <a:pt x="359" y="150"/>
                </a:lnTo>
                <a:lnTo>
                  <a:pt x="338" y="140"/>
                </a:lnTo>
                <a:lnTo>
                  <a:pt x="309" y="128"/>
                </a:lnTo>
                <a:lnTo>
                  <a:pt x="276" y="122"/>
                </a:lnTo>
                <a:lnTo>
                  <a:pt x="240" y="119"/>
                </a:lnTo>
                <a:lnTo>
                  <a:pt x="214" y="122"/>
                </a:lnTo>
                <a:lnTo>
                  <a:pt x="193" y="130"/>
                </a:lnTo>
                <a:lnTo>
                  <a:pt x="180" y="143"/>
                </a:lnTo>
                <a:lnTo>
                  <a:pt x="177" y="163"/>
                </a:lnTo>
                <a:lnTo>
                  <a:pt x="179" y="174"/>
                </a:lnTo>
                <a:lnTo>
                  <a:pt x="185" y="185"/>
                </a:lnTo>
                <a:lnTo>
                  <a:pt x="195" y="195"/>
                </a:lnTo>
                <a:lnTo>
                  <a:pt x="213" y="205"/>
                </a:lnTo>
                <a:lnTo>
                  <a:pt x="235" y="215"/>
                </a:lnTo>
                <a:lnTo>
                  <a:pt x="265" y="226"/>
                </a:lnTo>
                <a:lnTo>
                  <a:pt x="305" y="242"/>
                </a:lnTo>
                <a:lnTo>
                  <a:pt x="339" y="260"/>
                </a:lnTo>
                <a:lnTo>
                  <a:pt x="365" y="281"/>
                </a:lnTo>
                <a:lnTo>
                  <a:pt x="387" y="306"/>
                </a:lnTo>
                <a:lnTo>
                  <a:pt x="401" y="332"/>
                </a:lnTo>
                <a:lnTo>
                  <a:pt x="409" y="363"/>
                </a:lnTo>
                <a:lnTo>
                  <a:pt x="413" y="395"/>
                </a:lnTo>
                <a:lnTo>
                  <a:pt x="409" y="428"/>
                </a:lnTo>
                <a:lnTo>
                  <a:pt x="400" y="459"/>
                </a:lnTo>
                <a:lnTo>
                  <a:pt x="385" y="486"/>
                </a:lnTo>
                <a:lnTo>
                  <a:pt x="365" y="511"/>
                </a:lnTo>
                <a:lnTo>
                  <a:pt x="339" y="532"/>
                </a:lnTo>
                <a:lnTo>
                  <a:pt x="307" y="550"/>
                </a:lnTo>
                <a:lnTo>
                  <a:pt x="270" y="561"/>
                </a:lnTo>
                <a:lnTo>
                  <a:pt x="226" y="569"/>
                </a:lnTo>
                <a:lnTo>
                  <a:pt x="177" y="573"/>
                </a:lnTo>
                <a:lnTo>
                  <a:pt x="125" y="569"/>
                </a:lnTo>
                <a:lnTo>
                  <a:pt x="76" y="561"/>
                </a:lnTo>
                <a:lnTo>
                  <a:pt x="36" y="548"/>
                </a:lnTo>
                <a:lnTo>
                  <a:pt x="0" y="534"/>
                </a:lnTo>
                <a:lnTo>
                  <a:pt x="31" y="413"/>
                </a:lnTo>
                <a:lnTo>
                  <a:pt x="52" y="425"/>
                </a:lnTo>
                <a:lnTo>
                  <a:pt x="81" y="434"/>
                </a:lnTo>
                <a:lnTo>
                  <a:pt x="112" y="444"/>
                </a:lnTo>
                <a:lnTo>
                  <a:pt x="144" y="451"/>
                </a:lnTo>
                <a:lnTo>
                  <a:pt x="177" y="452"/>
                </a:lnTo>
                <a:lnTo>
                  <a:pt x="203" y="451"/>
                </a:lnTo>
                <a:lnTo>
                  <a:pt x="224" y="446"/>
                </a:lnTo>
                <a:lnTo>
                  <a:pt x="239" y="436"/>
                </a:lnTo>
                <a:lnTo>
                  <a:pt x="247" y="423"/>
                </a:lnTo>
                <a:lnTo>
                  <a:pt x="248" y="408"/>
                </a:lnTo>
                <a:lnTo>
                  <a:pt x="247" y="392"/>
                </a:lnTo>
                <a:lnTo>
                  <a:pt x="239" y="379"/>
                </a:lnTo>
                <a:lnTo>
                  <a:pt x="224" y="368"/>
                </a:lnTo>
                <a:lnTo>
                  <a:pt x="201" y="356"/>
                </a:lnTo>
                <a:lnTo>
                  <a:pt x="170" y="345"/>
                </a:lnTo>
                <a:lnTo>
                  <a:pt x="125" y="327"/>
                </a:lnTo>
                <a:lnTo>
                  <a:pt x="89" y="306"/>
                </a:lnTo>
                <a:lnTo>
                  <a:pt x="60" y="285"/>
                </a:lnTo>
                <a:lnTo>
                  <a:pt x="39" y="260"/>
                </a:lnTo>
                <a:lnTo>
                  <a:pt x="24" y="234"/>
                </a:lnTo>
                <a:lnTo>
                  <a:pt x="16" y="206"/>
                </a:lnTo>
                <a:lnTo>
                  <a:pt x="13" y="180"/>
                </a:lnTo>
                <a:lnTo>
                  <a:pt x="18" y="143"/>
                </a:lnTo>
                <a:lnTo>
                  <a:pt x="29" y="109"/>
                </a:lnTo>
                <a:lnTo>
                  <a:pt x="49" y="78"/>
                </a:lnTo>
                <a:lnTo>
                  <a:pt x="73" y="52"/>
                </a:lnTo>
                <a:lnTo>
                  <a:pt x="105" y="29"/>
                </a:lnTo>
                <a:lnTo>
                  <a:pt x="144" y="13"/>
                </a:lnTo>
                <a:lnTo>
                  <a:pt x="187" y="3"/>
                </a:lnTo>
                <a:lnTo>
                  <a:pt x="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"/>
          <p:cNvSpPr/>
          <p:nvPr/>
        </p:nvSpPr>
        <p:spPr>
          <a:xfrm>
            <a:off x="5365800" y="3161520"/>
            <a:ext cx="195120" cy="382320"/>
          </a:xfrm>
          <a:custGeom>
            <a:avLst/>
            <a:gdLst/>
            <a:ahLst/>
            <a:rect l="l" t="t" r="r" b="b"/>
            <a:pathLst>
              <a:path w="361" h="706">
                <a:moveTo>
                  <a:pt x="239" y="0"/>
                </a:moveTo>
                <a:lnTo>
                  <a:pt x="239" y="148"/>
                </a:lnTo>
                <a:lnTo>
                  <a:pt x="361" y="148"/>
                </a:lnTo>
                <a:lnTo>
                  <a:pt x="361" y="273"/>
                </a:lnTo>
                <a:lnTo>
                  <a:pt x="239" y="273"/>
                </a:lnTo>
                <a:lnTo>
                  <a:pt x="239" y="472"/>
                </a:lnTo>
                <a:lnTo>
                  <a:pt x="240" y="501"/>
                </a:lnTo>
                <a:lnTo>
                  <a:pt x="245" y="525"/>
                </a:lnTo>
                <a:lnTo>
                  <a:pt x="253" y="545"/>
                </a:lnTo>
                <a:lnTo>
                  <a:pt x="266" y="558"/>
                </a:lnTo>
                <a:lnTo>
                  <a:pt x="284" y="564"/>
                </a:lnTo>
                <a:lnTo>
                  <a:pt x="307" y="568"/>
                </a:lnTo>
                <a:lnTo>
                  <a:pt x="326" y="568"/>
                </a:lnTo>
                <a:lnTo>
                  <a:pt x="341" y="566"/>
                </a:lnTo>
                <a:lnTo>
                  <a:pt x="357" y="563"/>
                </a:lnTo>
                <a:lnTo>
                  <a:pt x="357" y="691"/>
                </a:lnTo>
                <a:lnTo>
                  <a:pt x="338" y="698"/>
                </a:lnTo>
                <a:lnTo>
                  <a:pt x="312" y="701"/>
                </a:lnTo>
                <a:lnTo>
                  <a:pt x="283" y="704"/>
                </a:lnTo>
                <a:lnTo>
                  <a:pt x="248" y="706"/>
                </a:lnTo>
                <a:lnTo>
                  <a:pt x="209" y="703"/>
                </a:lnTo>
                <a:lnTo>
                  <a:pt x="174" y="693"/>
                </a:lnTo>
                <a:lnTo>
                  <a:pt x="144" y="678"/>
                </a:lnTo>
                <a:lnTo>
                  <a:pt x="120" y="659"/>
                </a:lnTo>
                <a:lnTo>
                  <a:pt x="102" y="638"/>
                </a:lnTo>
                <a:lnTo>
                  <a:pt x="89" y="610"/>
                </a:lnTo>
                <a:lnTo>
                  <a:pt x="81" y="577"/>
                </a:lnTo>
                <a:lnTo>
                  <a:pt x="75" y="540"/>
                </a:lnTo>
                <a:lnTo>
                  <a:pt x="73" y="498"/>
                </a:lnTo>
                <a:lnTo>
                  <a:pt x="73" y="273"/>
                </a:lnTo>
                <a:lnTo>
                  <a:pt x="0" y="273"/>
                </a:lnTo>
                <a:lnTo>
                  <a:pt x="0" y="148"/>
                </a:lnTo>
                <a:lnTo>
                  <a:pt x="73" y="148"/>
                </a:lnTo>
                <a:lnTo>
                  <a:pt x="73" y="47"/>
                </a:lnTo>
                <a:lnTo>
                  <a:pt x="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5612760" y="3235320"/>
            <a:ext cx="281160" cy="308520"/>
          </a:xfrm>
          <a:custGeom>
            <a:avLst/>
            <a:gdLst/>
            <a:ahLst/>
            <a:rect l="l" t="t" r="r" b="b"/>
            <a:pathLst>
              <a:path w="520" h="570">
                <a:moveTo>
                  <a:pt x="266" y="113"/>
                </a:moveTo>
                <a:lnTo>
                  <a:pt x="240" y="116"/>
                </a:lnTo>
                <a:lnTo>
                  <a:pt x="219" y="124"/>
                </a:lnTo>
                <a:lnTo>
                  <a:pt x="203" y="136"/>
                </a:lnTo>
                <a:lnTo>
                  <a:pt x="188" y="152"/>
                </a:lnTo>
                <a:lnTo>
                  <a:pt x="177" y="168"/>
                </a:lnTo>
                <a:lnTo>
                  <a:pt x="169" y="188"/>
                </a:lnTo>
                <a:lnTo>
                  <a:pt x="164" y="205"/>
                </a:lnTo>
                <a:lnTo>
                  <a:pt x="161" y="223"/>
                </a:lnTo>
                <a:lnTo>
                  <a:pt x="362" y="223"/>
                </a:lnTo>
                <a:lnTo>
                  <a:pt x="361" y="207"/>
                </a:lnTo>
                <a:lnTo>
                  <a:pt x="357" y="189"/>
                </a:lnTo>
                <a:lnTo>
                  <a:pt x="352" y="170"/>
                </a:lnTo>
                <a:lnTo>
                  <a:pt x="343" y="153"/>
                </a:lnTo>
                <a:lnTo>
                  <a:pt x="330" y="137"/>
                </a:lnTo>
                <a:lnTo>
                  <a:pt x="313" y="124"/>
                </a:lnTo>
                <a:lnTo>
                  <a:pt x="292" y="116"/>
                </a:lnTo>
                <a:lnTo>
                  <a:pt x="266" y="113"/>
                </a:lnTo>
                <a:close/>
                <a:moveTo>
                  <a:pt x="276" y="0"/>
                </a:moveTo>
                <a:lnTo>
                  <a:pt x="322" y="4"/>
                </a:lnTo>
                <a:lnTo>
                  <a:pt x="361" y="12"/>
                </a:lnTo>
                <a:lnTo>
                  <a:pt x="396" y="28"/>
                </a:lnTo>
                <a:lnTo>
                  <a:pt x="427" y="48"/>
                </a:lnTo>
                <a:lnTo>
                  <a:pt x="453" y="72"/>
                </a:lnTo>
                <a:lnTo>
                  <a:pt x="474" y="100"/>
                </a:lnTo>
                <a:lnTo>
                  <a:pt x="491" y="131"/>
                </a:lnTo>
                <a:lnTo>
                  <a:pt x="504" y="165"/>
                </a:lnTo>
                <a:lnTo>
                  <a:pt x="512" y="199"/>
                </a:lnTo>
                <a:lnTo>
                  <a:pt x="518" y="236"/>
                </a:lnTo>
                <a:lnTo>
                  <a:pt x="520" y="272"/>
                </a:lnTo>
                <a:lnTo>
                  <a:pt x="518" y="300"/>
                </a:lnTo>
                <a:lnTo>
                  <a:pt x="517" y="323"/>
                </a:lnTo>
                <a:lnTo>
                  <a:pt x="513" y="341"/>
                </a:lnTo>
                <a:lnTo>
                  <a:pt x="162" y="341"/>
                </a:lnTo>
                <a:lnTo>
                  <a:pt x="167" y="368"/>
                </a:lnTo>
                <a:lnTo>
                  <a:pt x="180" y="391"/>
                </a:lnTo>
                <a:lnTo>
                  <a:pt x="200" y="410"/>
                </a:lnTo>
                <a:lnTo>
                  <a:pt x="224" y="425"/>
                </a:lnTo>
                <a:lnTo>
                  <a:pt x="252" y="435"/>
                </a:lnTo>
                <a:lnTo>
                  <a:pt x="283" y="441"/>
                </a:lnTo>
                <a:lnTo>
                  <a:pt x="317" y="443"/>
                </a:lnTo>
                <a:lnTo>
                  <a:pt x="370" y="441"/>
                </a:lnTo>
                <a:lnTo>
                  <a:pt x="421" y="433"/>
                </a:lnTo>
                <a:lnTo>
                  <a:pt x="466" y="420"/>
                </a:lnTo>
                <a:lnTo>
                  <a:pt x="489" y="536"/>
                </a:lnTo>
                <a:lnTo>
                  <a:pt x="445" y="550"/>
                </a:lnTo>
                <a:lnTo>
                  <a:pt x="396" y="562"/>
                </a:lnTo>
                <a:lnTo>
                  <a:pt x="346" y="568"/>
                </a:lnTo>
                <a:lnTo>
                  <a:pt x="291" y="570"/>
                </a:lnTo>
                <a:lnTo>
                  <a:pt x="239" y="567"/>
                </a:lnTo>
                <a:lnTo>
                  <a:pt x="190" y="557"/>
                </a:lnTo>
                <a:lnTo>
                  <a:pt x="146" y="542"/>
                </a:lnTo>
                <a:lnTo>
                  <a:pt x="109" y="521"/>
                </a:lnTo>
                <a:lnTo>
                  <a:pt x="76" y="495"/>
                </a:lnTo>
                <a:lnTo>
                  <a:pt x="49" y="464"/>
                </a:lnTo>
                <a:lnTo>
                  <a:pt x="27" y="427"/>
                </a:lnTo>
                <a:lnTo>
                  <a:pt x="13" y="386"/>
                </a:lnTo>
                <a:lnTo>
                  <a:pt x="3" y="341"/>
                </a:lnTo>
                <a:lnTo>
                  <a:pt x="0" y="292"/>
                </a:lnTo>
                <a:lnTo>
                  <a:pt x="1" y="254"/>
                </a:lnTo>
                <a:lnTo>
                  <a:pt x="8" y="215"/>
                </a:lnTo>
                <a:lnTo>
                  <a:pt x="19" y="178"/>
                </a:lnTo>
                <a:lnTo>
                  <a:pt x="36" y="142"/>
                </a:lnTo>
                <a:lnTo>
                  <a:pt x="55" y="109"/>
                </a:lnTo>
                <a:lnTo>
                  <a:pt x="79" y="79"/>
                </a:lnTo>
                <a:lnTo>
                  <a:pt x="109" y="53"/>
                </a:lnTo>
                <a:lnTo>
                  <a:pt x="143" y="31"/>
                </a:lnTo>
                <a:lnTo>
                  <a:pt x="182" y="13"/>
                </a:lnTo>
                <a:lnTo>
                  <a:pt x="226" y="4"/>
                </a:lnTo>
                <a:lnTo>
                  <a:pt x="2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4"/>
          <p:cNvSpPr/>
          <p:nvPr/>
        </p:nvSpPr>
        <p:spPr>
          <a:xfrm>
            <a:off x="5938560" y="3101400"/>
            <a:ext cx="206640" cy="436320"/>
          </a:xfrm>
          <a:custGeom>
            <a:avLst/>
            <a:gdLst/>
            <a:ahLst/>
            <a:rect l="l" t="t" r="r" b="b"/>
            <a:pathLst>
              <a:path w="382" h="806">
                <a:moveTo>
                  <a:pt x="293" y="0"/>
                </a:moveTo>
                <a:lnTo>
                  <a:pt x="327" y="2"/>
                </a:lnTo>
                <a:lnTo>
                  <a:pt x="356" y="5"/>
                </a:lnTo>
                <a:lnTo>
                  <a:pt x="382" y="12"/>
                </a:lnTo>
                <a:lnTo>
                  <a:pt x="376" y="142"/>
                </a:lnTo>
                <a:lnTo>
                  <a:pt x="351" y="137"/>
                </a:lnTo>
                <a:lnTo>
                  <a:pt x="320" y="134"/>
                </a:lnTo>
                <a:lnTo>
                  <a:pt x="296" y="137"/>
                </a:lnTo>
                <a:lnTo>
                  <a:pt x="275" y="147"/>
                </a:lnTo>
                <a:lnTo>
                  <a:pt x="260" y="163"/>
                </a:lnTo>
                <a:lnTo>
                  <a:pt x="249" y="182"/>
                </a:lnTo>
                <a:lnTo>
                  <a:pt x="242" y="205"/>
                </a:lnTo>
                <a:lnTo>
                  <a:pt x="241" y="231"/>
                </a:lnTo>
                <a:lnTo>
                  <a:pt x="241" y="259"/>
                </a:lnTo>
                <a:lnTo>
                  <a:pt x="351" y="259"/>
                </a:lnTo>
                <a:lnTo>
                  <a:pt x="351" y="384"/>
                </a:lnTo>
                <a:lnTo>
                  <a:pt x="242" y="384"/>
                </a:lnTo>
                <a:lnTo>
                  <a:pt x="242" y="806"/>
                </a:lnTo>
                <a:lnTo>
                  <a:pt x="72" y="806"/>
                </a:lnTo>
                <a:lnTo>
                  <a:pt x="72" y="384"/>
                </a:lnTo>
                <a:lnTo>
                  <a:pt x="0" y="384"/>
                </a:lnTo>
                <a:lnTo>
                  <a:pt x="0" y="259"/>
                </a:lnTo>
                <a:lnTo>
                  <a:pt x="72" y="259"/>
                </a:lnTo>
                <a:lnTo>
                  <a:pt x="72" y="238"/>
                </a:lnTo>
                <a:lnTo>
                  <a:pt x="75" y="205"/>
                </a:lnTo>
                <a:lnTo>
                  <a:pt x="80" y="171"/>
                </a:lnTo>
                <a:lnTo>
                  <a:pt x="88" y="138"/>
                </a:lnTo>
                <a:lnTo>
                  <a:pt x="101" y="108"/>
                </a:lnTo>
                <a:lnTo>
                  <a:pt x="119" y="78"/>
                </a:lnTo>
                <a:lnTo>
                  <a:pt x="140" y="54"/>
                </a:lnTo>
                <a:lnTo>
                  <a:pt x="167" y="33"/>
                </a:lnTo>
                <a:lnTo>
                  <a:pt x="198" y="18"/>
                </a:lnTo>
                <a:lnTo>
                  <a:pt x="229" y="7"/>
                </a:lnTo>
                <a:lnTo>
                  <a:pt x="262" y="2"/>
                </a:lnTo>
                <a:lnTo>
                  <a:pt x="2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5"/>
          <p:cNvSpPr/>
          <p:nvPr/>
        </p:nvSpPr>
        <p:spPr>
          <a:xfrm>
            <a:off x="6171480" y="3234960"/>
            <a:ext cx="271080" cy="309960"/>
          </a:xfrm>
          <a:custGeom>
            <a:avLst/>
            <a:gdLst/>
            <a:ahLst/>
            <a:rect l="l" t="t" r="r" b="b"/>
            <a:pathLst>
              <a:path w="501" h="573">
                <a:moveTo>
                  <a:pt x="327" y="301"/>
                </a:moveTo>
                <a:lnTo>
                  <a:pt x="294" y="302"/>
                </a:lnTo>
                <a:lnTo>
                  <a:pt x="265" y="306"/>
                </a:lnTo>
                <a:lnTo>
                  <a:pt x="237" y="312"/>
                </a:lnTo>
                <a:lnTo>
                  <a:pt x="215" y="320"/>
                </a:lnTo>
                <a:lnTo>
                  <a:pt x="195" y="332"/>
                </a:lnTo>
                <a:lnTo>
                  <a:pt x="181" y="346"/>
                </a:lnTo>
                <a:lnTo>
                  <a:pt x="171" y="366"/>
                </a:lnTo>
                <a:lnTo>
                  <a:pt x="169" y="387"/>
                </a:lnTo>
                <a:lnTo>
                  <a:pt x="172" y="411"/>
                </a:lnTo>
                <a:lnTo>
                  <a:pt x="181" y="429"/>
                </a:lnTo>
                <a:lnTo>
                  <a:pt x="195" y="442"/>
                </a:lnTo>
                <a:lnTo>
                  <a:pt x="213" y="451"/>
                </a:lnTo>
                <a:lnTo>
                  <a:pt x="236" y="452"/>
                </a:lnTo>
                <a:lnTo>
                  <a:pt x="265" y="447"/>
                </a:lnTo>
                <a:lnTo>
                  <a:pt x="291" y="434"/>
                </a:lnTo>
                <a:lnTo>
                  <a:pt x="311" y="415"/>
                </a:lnTo>
                <a:lnTo>
                  <a:pt x="324" y="390"/>
                </a:lnTo>
                <a:lnTo>
                  <a:pt x="327" y="376"/>
                </a:lnTo>
                <a:lnTo>
                  <a:pt x="327" y="361"/>
                </a:lnTo>
                <a:lnTo>
                  <a:pt x="327" y="301"/>
                </a:lnTo>
                <a:close/>
                <a:moveTo>
                  <a:pt x="252" y="0"/>
                </a:moveTo>
                <a:lnTo>
                  <a:pt x="299" y="3"/>
                </a:lnTo>
                <a:lnTo>
                  <a:pt x="340" y="10"/>
                </a:lnTo>
                <a:lnTo>
                  <a:pt x="374" y="23"/>
                </a:lnTo>
                <a:lnTo>
                  <a:pt x="405" y="39"/>
                </a:lnTo>
                <a:lnTo>
                  <a:pt x="429" y="58"/>
                </a:lnTo>
                <a:lnTo>
                  <a:pt x="450" y="81"/>
                </a:lnTo>
                <a:lnTo>
                  <a:pt x="465" y="109"/>
                </a:lnTo>
                <a:lnTo>
                  <a:pt x="476" y="138"/>
                </a:lnTo>
                <a:lnTo>
                  <a:pt x="484" y="169"/>
                </a:lnTo>
                <a:lnTo>
                  <a:pt x="489" y="202"/>
                </a:lnTo>
                <a:lnTo>
                  <a:pt x="491" y="237"/>
                </a:lnTo>
                <a:lnTo>
                  <a:pt x="491" y="428"/>
                </a:lnTo>
                <a:lnTo>
                  <a:pt x="491" y="467"/>
                </a:lnTo>
                <a:lnTo>
                  <a:pt x="493" y="503"/>
                </a:lnTo>
                <a:lnTo>
                  <a:pt x="496" y="534"/>
                </a:lnTo>
                <a:lnTo>
                  <a:pt x="501" y="560"/>
                </a:lnTo>
                <a:lnTo>
                  <a:pt x="348" y="560"/>
                </a:lnTo>
                <a:lnTo>
                  <a:pt x="337" y="506"/>
                </a:lnTo>
                <a:lnTo>
                  <a:pt x="333" y="506"/>
                </a:lnTo>
                <a:lnTo>
                  <a:pt x="311" y="529"/>
                </a:lnTo>
                <a:lnTo>
                  <a:pt x="281" y="548"/>
                </a:lnTo>
                <a:lnTo>
                  <a:pt x="250" y="561"/>
                </a:lnTo>
                <a:lnTo>
                  <a:pt x="215" y="569"/>
                </a:lnTo>
                <a:lnTo>
                  <a:pt x="177" y="573"/>
                </a:lnTo>
                <a:lnTo>
                  <a:pt x="138" y="569"/>
                </a:lnTo>
                <a:lnTo>
                  <a:pt x="103" y="558"/>
                </a:lnTo>
                <a:lnTo>
                  <a:pt x="73" y="542"/>
                </a:lnTo>
                <a:lnTo>
                  <a:pt x="47" y="521"/>
                </a:lnTo>
                <a:lnTo>
                  <a:pt x="28" y="496"/>
                </a:lnTo>
                <a:lnTo>
                  <a:pt x="13" y="467"/>
                </a:lnTo>
                <a:lnTo>
                  <a:pt x="3" y="438"/>
                </a:lnTo>
                <a:lnTo>
                  <a:pt x="0" y="405"/>
                </a:lnTo>
                <a:lnTo>
                  <a:pt x="5" y="364"/>
                </a:lnTo>
                <a:lnTo>
                  <a:pt x="16" y="329"/>
                </a:lnTo>
                <a:lnTo>
                  <a:pt x="34" y="296"/>
                </a:lnTo>
                <a:lnTo>
                  <a:pt x="59" y="270"/>
                </a:lnTo>
                <a:lnTo>
                  <a:pt x="88" y="247"/>
                </a:lnTo>
                <a:lnTo>
                  <a:pt x="125" y="228"/>
                </a:lnTo>
                <a:lnTo>
                  <a:pt x="168" y="213"/>
                </a:lnTo>
                <a:lnTo>
                  <a:pt x="215" y="203"/>
                </a:lnTo>
                <a:lnTo>
                  <a:pt x="265" y="197"/>
                </a:lnTo>
                <a:lnTo>
                  <a:pt x="322" y="195"/>
                </a:lnTo>
                <a:lnTo>
                  <a:pt x="322" y="189"/>
                </a:lnTo>
                <a:lnTo>
                  <a:pt x="320" y="177"/>
                </a:lnTo>
                <a:lnTo>
                  <a:pt x="317" y="164"/>
                </a:lnTo>
                <a:lnTo>
                  <a:pt x="312" y="153"/>
                </a:lnTo>
                <a:lnTo>
                  <a:pt x="302" y="141"/>
                </a:lnTo>
                <a:lnTo>
                  <a:pt x="291" y="132"/>
                </a:lnTo>
                <a:lnTo>
                  <a:pt x="273" y="123"/>
                </a:lnTo>
                <a:lnTo>
                  <a:pt x="250" y="119"/>
                </a:lnTo>
                <a:lnTo>
                  <a:pt x="223" y="117"/>
                </a:lnTo>
                <a:lnTo>
                  <a:pt x="181" y="120"/>
                </a:lnTo>
                <a:lnTo>
                  <a:pt x="138" y="130"/>
                </a:lnTo>
                <a:lnTo>
                  <a:pt x="103" y="143"/>
                </a:lnTo>
                <a:lnTo>
                  <a:pt x="72" y="158"/>
                </a:lnTo>
                <a:lnTo>
                  <a:pt x="39" y="49"/>
                </a:lnTo>
                <a:lnTo>
                  <a:pt x="67" y="36"/>
                </a:lnTo>
                <a:lnTo>
                  <a:pt x="103" y="23"/>
                </a:lnTo>
                <a:lnTo>
                  <a:pt x="145" y="11"/>
                </a:lnTo>
                <a:lnTo>
                  <a:pt x="195" y="3"/>
                </a:lnTo>
                <a:lnTo>
                  <a:pt x="2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6"/>
          <p:cNvSpPr/>
          <p:nvPr/>
        </p:nvSpPr>
        <p:spPr>
          <a:xfrm>
            <a:off x="6526800" y="3235320"/>
            <a:ext cx="282600" cy="302400"/>
          </a:xfrm>
          <a:custGeom>
            <a:avLst/>
            <a:gdLst/>
            <a:ahLst/>
            <a:rect l="l" t="t" r="r" b="b"/>
            <a:pathLst>
              <a:path w="522" h="559">
                <a:moveTo>
                  <a:pt x="327" y="0"/>
                </a:moveTo>
                <a:lnTo>
                  <a:pt x="362" y="2"/>
                </a:lnTo>
                <a:lnTo>
                  <a:pt x="397" y="10"/>
                </a:lnTo>
                <a:lnTo>
                  <a:pt x="427" y="25"/>
                </a:lnTo>
                <a:lnTo>
                  <a:pt x="453" y="44"/>
                </a:lnTo>
                <a:lnTo>
                  <a:pt x="478" y="70"/>
                </a:lnTo>
                <a:lnTo>
                  <a:pt x="496" y="103"/>
                </a:lnTo>
                <a:lnTo>
                  <a:pt x="510" y="140"/>
                </a:lnTo>
                <a:lnTo>
                  <a:pt x="518" y="186"/>
                </a:lnTo>
                <a:lnTo>
                  <a:pt x="522" y="236"/>
                </a:lnTo>
                <a:lnTo>
                  <a:pt x="522" y="559"/>
                </a:lnTo>
                <a:lnTo>
                  <a:pt x="353" y="559"/>
                </a:lnTo>
                <a:lnTo>
                  <a:pt x="353" y="256"/>
                </a:lnTo>
                <a:lnTo>
                  <a:pt x="351" y="227"/>
                </a:lnTo>
                <a:lnTo>
                  <a:pt x="346" y="202"/>
                </a:lnTo>
                <a:lnTo>
                  <a:pt x="338" y="179"/>
                </a:lnTo>
                <a:lnTo>
                  <a:pt x="325" y="162"/>
                </a:lnTo>
                <a:lnTo>
                  <a:pt x="310" y="149"/>
                </a:lnTo>
                <a:lnTo>
                  <a:pt x="291" y="140"/>
                </a:lnTo>
                <a:lnTo>
                  <a:pt x="267" y="137"/>
                </a:lnTo>
                <a:lnTo>
                  <a:pt x="241" y="140"/>
                </a:lnTo>
                <a:lnTo>
                  <a:pt x="219" y="150"/>
                </a:lnTo>
                <a:lnTo>
                  <a:pt x="202" y="165"/>
                </a:lnTo>
                <a:lnTo>
                  <a:pt x="189" y="183"/>
                </a:lnTo>
                <a:lnTo>
                  <a:pt x="179" y="201"/>
                </a:lnTo>
                <a:lnTo>
                  <a:pt x="174" y="220"/>
                </a:lnTo>
                <a:lnTo>
                  <a:pt x="174" y="243"/>
                </a:lnTo>
                <a:lnTo>
                  <a:pt x="174" y="559"/>
                </a:lnTo>
                <a:lnTo>
                  <a:pt x="3" y="559"/>
                </a:lnTo>
                <a:lnTo>
                  <a:pt x="3" y="186"/>
                </a:lnTo>
                <a:lnTo>
                  <a:pt x="3" y="122"/>
                </a:lnTo>
                <a:lnTo>
                  <a:pt x="2" y="64"/>
                </a:lnTo>
                <a:lnTo>
                  <a:pt x="0" y="12"/>
                </a:lnTo>
                <a:lnTo>
                  <a:pt x="146" y="12"/>
                </a:lnTo>
                <a:lnTo>
                  <a:pt x="154" y="88"/>
                </a:lnTo>
                <a:lnTo>
                  <a:pt x="158" y="88"/>
                </a:lnTo>
                <a:lnTo>
                  <a:pt x="169" y="72"/>
                </a:lnTo>
                <a:lnTo>
                  <a:pt x="185" y="56"/>
                </a:lnTo>
                <a:lnTo>
                  <a:pt x="205" y="38"/>
                </a:lnTo>
                <a:lnTo>
                  <a:pt x="229" y="23"/>
                </a:lnTo>
                <a:lnTo>
                  <a:pt x="257" y="12"/>
                </a:lnTo>
                <a:lnTo>
                  <a:pt x="289" y="2"/>
                </a:lnTo>
                <a:lnTo>
                  <a:pt x="3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7"/>
          <p:cNvSpPr/>
          <p:nvPr/>
        </p:nvSpPr>
        <p:spPr>
          <a:xfrm>
            <a:off x="6901560" y="3241800"/>
            <a:ext cx="91080" cy="29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8"/>
          <p:cNvSpPr/>
          <p:nvPr/>
        </p:nvSpPr>
        <p:spPr>
          <a:xfrm>
            <a:off x="7082280" y="3235320"/>
            <a:ext cx="282960" cy="302400"/>
          </a:xfrm>
          <a:custGeom>
            <a:avLst/>
            <a:gdLst/>
            <a:ahLst/>
            <a:rect l="l" t="t" r="r" b="b"/>
            <a:pathLst>
              <a:path w="523" h="559">
                <a:moveTo>
                  <a:pt x="328" y="0"/>
                </a:moveTo>
                <a:lnTo>
                  <a:pt x="364" y="2"/>
                </a:lnTo>
                <a:lnTo>
                  <a:pt x="398" y="10"/>
                </a:lnTo>
                <a:lnTo>
                  <a:pt x="429" y="25"/>
                </a:lnTo>
                <a:lnTo>
                  <a:pt x="455" y="44"/>
                </a:lnTo>
                <a:lnTo>
                  <a:pt x="479" y="70"/>
                </a:lnTo>
                <a:lnTo>
                  <a:pt x="497" y="103"/>
                </a:lnTo>
                <a:lnTo>
                  <a:pt x="512" y="140"/>
                </a:lnTo>
                <a:lnTo>
                  <a:pt x="520" y="186"/>
                </a:lnTo>
                <a:lnTo>
                  <a:pt x="523" y="236"/>
                </a:lnTo>
                <a:lnTo>
                  <a:pt x="523" y="559"/>
                </a:lnTo>
                <a:lnTo>
                  <a:pt x="354" y="559"/>
                </a:lnTo>
                <a:lnTo>
                  <a:pt x="354" y="256"/>
                </a:lnTo>
                <a:lnTo>
                  <a:pt x="353" y="227"/>
                </a:lnTo>
                <a:lnTo>
                  <a:pt x="348" y="202"/>
                </a:lnTo>
                <a:lnTo>
                  <a:pt x="340" y="179"/>
                </a:lnTo>
                <a:lnTo>
                  <a:pt x="327" y="162"/>
                </a:lnTo>
                <a:lnTo>
                  <a:pt x="312" y="149"/>
                </a:lnTo>
                <a:lnTo>
                  <a:pt x="292" y="140"/>
                </a:lnTo>
                <a:lnTo>
                  <a:pt x="268" y="137"/>
                </a:lnTo>
                <a:lnTo>
                  <a:pt x="242" y="140"/>
                </a:lnTo>
                <a:lnTo>
                  <a:pt x="221" y="150"/>
                </a:lnTo>
                <a:lnTo>
                  <a:pt x="203" y="165"/>
                </a:lnTo>
                <a:lnTo>
                  <a:pt x="190" y="183"/>
                </a:lnTo>
                <a:lnTo>
                  <a:pt x="180" y="201"/>
                </a:lnTo>
                <a:lnTo>
                  <a:pt x="175" y="220"/>
                </a:lnTo>
                <a:lnTo>
                  <a:pt x="175" y="243"/>
                </a:lnTo>
                <a:lnTo>
                  <a:pt x="175" y="559"/>
                </a:lnTo>
                <a:lnTo>
                  <a:pt x="5" y="559"/>
                </a:lnTo>
                <a:lnTo>
                  <a:pt x="5" y="186"/>
                </a:lnTo>
                <a:lnTo>
                  <a:pt x="5" y="122"/>
                </a:lnTo>
                <a:lnTo>
                  <a:pt x="3" y="64"/>
                </a:lnTo>
                <a:lnTo>
                  <a:pt x="0" y="12"/>
                </a:lnTo>
                <a:lnTo>
                  <a:pt x="148" y="12"/>
                </a:lnTo>
                <a:lnTo>
                  <a:pt x="156" y="88"/>
                </a:lnTo>
                <a:lnTo>
                  <a:pt x="159" y="88"/>
                </a:lnTo>
                <a:lnTo>
                  <a:pt x="171" y="72"/>
                </a:lnTo>
                <a:lnTo>
                  <a:pt x="187" y="56"/>
                </a:lnTo>
                <a:lnTo>
                  <a:pt x="206" y="38"/>
                </a:lnTo>
                <a:lnTo>
                  <a:pt x="231" y="23"/>
                </a:lnTo>
                <a:lnTo>
                  <a:pt x="258" y="12"/>
                </a:lnTo>
                <a:lnTo>
                  <a:pt x="291" y="2"/>
                </a:lnTo>
                <a:lnTo>
                  <a:pt x="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9"/>
          <p:cNvSpPr/>
          <p:nvPr/>
        </p:nvSpPr>
        <p:spPr>
          <a:xfrm>
            <a:off x="7457400" y="3241800"/>
            <a:ext cx="91080" cy="29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10"/>
          <p:cNvSpPr/>
          <p:nvPr/>
        </p:nvSpPr>
        <p:spPr>
          <a:xfrm>
            <a:off x="5979600" y="3633120"/>
            <a:ext cx="54000" cy="87120"/>
          </a:xfrm>
          <a:custGeom>
            <a:avLst/>
            <a:gdLst/>
            <a:ahLst/>
            <a:rect l="l" t="t" r="r" b="b"/>
            <a:pathLst>
              <a:path w="101" h="162">
                <a:moveTo>
                  <a:pt x="42" y="16"/>
                </a:moveTo>
                <a:lnTo>
                  <a:pt x="36" y="18"/>
                </a:lnTo>
                <a:lnTo>
                  <a:pt x="31" y="18"/>
                </a:lnTo>
                <a:lnTo>
                  <a:pt x="27" y="19"/>
                </a:lnTo>
                <a:lnTo>
                  <a:pt x="27" y="81"/>
                </a:lnTo>
                <a:lnTo>
                  <a:pt x="34" y="81"/>
                </a:lnTo>
                <a:lnTo>
                  <a:pt x="52" y="81"/>
                </a:lnTo>
                <a:lnTo>
                  <a:pt x="65" y="75"/>
                </a:lnTo>
                <a:lnTo>
                  <a:pt x="71" y="63"/>
                </a:lnTo>
                <a:lnTo>
                  <a:pt x="73" y="48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2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9"/>
                </a:lnTo>
                <a:lnTo>
                  <a:pt x="92" y="19"/>
                </a:lnTo>
                <a:lnTo>
                  <a:pt x="99" y="34"/>
                </a:lnTo>
                <a:lnTo>
                  <a:pt x="101" y="50"/>
                </a:lnTo>
                <a:lnTo>
                  <a:pt x="99" y="63"/>
                </a:lnTo>
                <a:lnTo>
                  <a:pt x="94" y="76"/>
                </a:lnTo>
                <a:lnTo>
                  <a:pt x="86" y="86"/>
                </a:lnTo>
                <a:lnTo>
                  <a:pt x="73" y="94"/>
                </a:lnTo>
                <a:lnTo>
                  <a:pt x="55" y="99"/>
                </a:lnTo>
                <a:lnTo>
                  <a:pt x="34" y="99"/>
                </a:lnTo>
                <a:lnTo>
                  <a:pt x="27" y="99"/>
                </a:lnTo>
                <a:lnTo>
                  <a:pt x="27" y="162"/>
                </a:lnTo>
                <a:lnTo>
                  <a:pt x="0" y="162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1"/>
          <p:cNvSpPr/>
          <p:nvPr/>
        </p:nvSpPr>
        <p:spPr>
          <a:xfrm>
            <a:off x="6053040" y="3633120"/>
            <a:ext cx="63720" cy="8820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9" y="19"/>
                </a:moveTo>
                <a:lnTo>
                  <a:pt x="47" y="22"/>
                </a:lnTo>
                <a:lnTo>
                  <a:pt x="38" y="32"/>
                </a:lnTo>
                <a:lnTo>
                  <a:pt x="33" y="47"/>
                </a:lnTo>
                <a:lnTo>
                  <a:pt x="30" y="63"/>
                </a:lnTo>
                <a:lnTo>
                  <a:pt x="30" y="81"/>
                </a:lnTo>
                <a:lnTo>
                  <a:pt x="30" y="99"/>
                </a:lnTo>
                <a:lnTo>
                  <a:pt x="33" y="115"/>
                </a:lnTo>
                <a:lnTo>
                  <a:pt x="38" y="130"/>
                </a:lnTo>
                <a:lnTo>
                  <a:pt x="47" y="140"/>
                </a:lnTo>
                <a:lnTo>
                  <a:pt x="59" y="143"/>
                </a:lnTo>
                <a:lnTo>
                  <a:pt x="72" y="140"/>
                </a:lnTo>
                <a:lnTo>
                  <a:pt x="82" y="130"/>
                </a:lnTo>
                <a:lnTo>
                  <a:pt x="85" y="115"/>
                </a:lnTo>
                <a:lnTo>
                  <a:pt x="88" y="99"/>
                </a:lnTo>
                <a:lnTo>
                  <a:pt x="90" y="81"/>
                </a:lnTo>
                <a:lnTo>
                  <a:pt x="88" y="63"/>
                </a:lnTo>
                <a:lnTo>
                  <a:pt x="85" y="47"/>
                </a:lnTo>
                <a:lnTo>
                  <a:pt x="80" y="32"/>
                </a:lnTo>
                <a:lnTo>
                  <a:pt x="72" y="22"/>
                </a:lnTo>
                <a:lnTo>
                  <a:pt x="59" y="19"/>
                </a:lnTo>
                <a:close/>
                <a:moveTo>
                  <a:pt x="59" y="0"/>
                </a:moveTo>
                <a:lnTo>
                  <a:pt x="78" y="3"/>
                </a:lnTo>
                <a:lnTo>
                  <a:pt x="95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5" y="153"/>
                </a:lnTo>
                <a:lnTo>
                  <a:pt x="78" y="161"/>
                </a:lnTo>
                <a:lnTo>
                  <a:pt x="59" y="164"/>
                </a:lnTo>
                <a:lnTo>
                  <a:pt x="41" y="161"/>
                </a:lnTo>
                <a:lnTo>
                  <a:pt x="25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5" y="11"/>
                </a:lnTo>
                <a:lnTo>
                  <a:pt x="41" y="3"/>
                </a:lnTo>
                <a:lnTo>
                  <a:pt x="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2"/>
          <p:cNvSpPr/>
          <p:nvPr/>
        </p:nvSpPr>
        <p:spPr>
          <a:xfrm>
            <a:off x="6134400" y="3633480"/>
            <a:ext cx="96480" cy="86760"/>
          </a:xfrm>
          <a:custGeom>
            <a:avLst/>
            <a:gdLst/>
            <a:ahLst/>
            <a:rect l="l" t="t" r="r" b="b"/>
            <a:pathLst>
              <a:path w="179" h="161">
                <a:moveTo>
                  <a:pt x="0" y="0"/>
                </a:moveTo>
                <a:lnTo>
                  <a:pt x="29" y="0"/>
                </a:lnTo>
                <a:lnTo>
                  <a:pt x="49" y="106"/>
                </a:lnTo>
                <a:lnTo>
                  <a:pt x="49" y="111"/>
                </a:lnTo>
                <a:lnTo>
                  <a:pt x="50" y="116"/>
                </a:lnTo>
                <a:lnTo>
                  <a:pt x="50" y="121"/>
                </a:lnTo>
                <a:lnTo>
                  <a:pt x="50" y="122"/>
                </a:lnTo>
                <a:lnTo>
                  <a:pt x="52" y="124"/>
                </a:lnTo>
                <a:lnTo>
                  <a:pt x="52" y="124"/>
                </a:lnTo>
                <a:lnTo>
                  <a:pt x="52" y="122"/>
                </a:lnTo>
                <a:lnTo>
                  <a:pt x="52" y="121"/>
                </a:lnTo>
                <a:lnTo>
                  <a:pt x="54" y="116"/>
                </a:lnTo>
                <a:lnTo>
                  <a:pt x="54" y="111"/>
                </a:lnTo>
                <a:lnTo>
                  <a:pt x="55" y="106"/>
                </a:lnTo>
                <a:lnTo>
                  <a:pt x="80" y="0"/>
                </a:lnTo>
                <a:lnTo>
                  <a:pt x="101" y="0"/>
                </a:lnTo>
                <a:lnTo>
                  <a:pt x="125" y="106"/>
                </a:lnTo>
                <a:lnTo>
                  <a:pt x="125" y="111"/>
                </a:lnTo>
                <a:lnTo>
                  <a:pt x="127" y="116"/>
                </a:lnTo>
                <a:lnTo>
                  <a:pt x="127" y="119"/>
                </a:lnTo>
                <a:lnTo>
                  <a:pt x="127" y="122"/>
                </a:lnTo>
                <a:lnTo>
                  <a:pt x="128" y="124"/>
                </a:lnTo>
                <a:lnTo>
                  <a:pt x="128" y="124"/>
                </a:lnTo>
                <a:lnTo>
                  <a:pt x="128" y="122"/>
                </a:lnTo>
                <a:lnTo>
                  <a:pt x="128" y="119"/>
                </a:lnTo>
                <a:lnTo>
                  <a:pt x="128" y="116"/>
                </a:lnTo>
                <a:lnTo>
                  <a:pt x="130" y="111"/>
                </a:lnTo>
                <a:lnTo>
                  <a:pt x="130" y="106"/>
                </a:lnTo>
                <a:lnTo>
                  <a:pt x="151" y="0"/>
                </a:lnTo>
                <a:lnTo>
                  <a:pt x="179" y="0"/>
                </a:lnTo>
                <a:lnTo>
                  <a:pt x="141" y="161"/>
                </a:lnTo>
                <a:lnTo>
                  <a:pt x="115" y="161"/>
                </a:lnTo>
                <a:lnTo>
                  <a:pt x="93" y="62"/>
                </a:lnTo>
                <a:lnTo>
                  <a:pt x="91" y="57"/>
                </a:lnTo>
                <a:lnTo>
                  <a:pt x="89" y="52"/>
                </a:lnTo>
                <a:lnTo>
                  <a:pt x="89" y="49"/>
                </a:lnTo>
                <a:lnTo>
                  <a:pt x="89" y="46"/>
                </a:lnTo>
                <a:lnTo>
                  <a:pt x="89" y="46"/>
                </a:lnTo>
                <a:lnTo>
                  <a:pt x="88" y="46"/>
                </a:lnTo>
                <a:lnTo>
                  <a:pt x="88" y="46"/>
                </a:lnTo>
                <a:lnTo>
                  <a:pt x="88" y="49"/>
                </a:lnTo>
                <a:lnTo>
                  <a:pt x="88" y="52"/>
                </a:lnTo>
                <a:lnTo>
                  <a:pt x="86" y="57"/>
                </a:lnTo>
                <a:lnTo>
                  <a:pt x="86" y="62"/>
                </a:lnTo>
                <a:lnTo>
                  <a:pt x="62" y="161"/>
                </a:lnTo>
                <a:lnTo>
                  <a:pt x="36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3"/>
          <p:cNvSpPr/>
          <p:nvPr/>
        </p:nvSpPr>
        <p:spPr>
          <a:xfrm>
            <a:off x="6251760" y="3633480"/>
            <a:ext cx="40680" cy="86760"/>
          </a:xfrm>
          <a:custGeom>
            <a:avLst/>
            <a:gdLst/>
            <a:ahLst/>
            <a:rect l="l" t="t" r="r" b="b"/>
            <a:pathLst>
              <a:path w="76" h="161">
                <a:moveTo>
                  <a:pt x="0" y="0"/>
                </a:moveTo>
                <a:lnTo>
                  <a:pt x="76" y="0"/>
                </a:lnTo>
                <a:lnTo>
                  <a:pt x="76" y="20"/>
                </a:lnTo>
                <a:lnTo>
                  <a:pt x="29" y="20"/>
                </a:lnTo>
                <a:lnTo>
                  <a:pt x="29" y="69"/>
                </a:lnTo>
                <a:lnTo>
                  <a:pt x="72" y="69"/>
                </a:lnTo>
                <a:lnTo>
                  <a:pt x="72" y="88"/>
                </a:lnTo>
                <a:lnTo>
                  <a:pt x="29" y="88"/>
                </a:lnTo>
                <a:lnTo>
                  <a:pt x="29" y="142"/>
                </a:lnTo>
                <a:lnTo>
                  <a:pt x="76" y="142"/>
                </a:lnTo>
                <a:lnTo>
                  <a:pt x="76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14"/>
          <p:cNvSpPr/>
          <p:nvPr/>
        </p:nvSpPr>
        <p:spPr>
          <a:xfrm>
            <a:off x="6316200" y="3633120"/>
            <a:ext cx="57240" cy="87120"/>
          </a:xfrm>
          <a:custGeom>
            <a:avLst/>
            <a:gdLst/>
            <a:ahLst/>
            <a:rect l="l" t="t" r="r" b="b"/>
            <a:pathLst>
              <a:path w="107" h="162">
                <a:moveTo>
                  <a:pt x="44" y="16"/>
                </a:moveTo>
                <a:lnTo>
                  <a:pt x="37" y="18"/>
                </a:lnTo>
                <a:lnTo>
                  <a:pt x="32" y="18"/>
                </a:lnTo>
                <a:lnTo>
                  <a:pt x="29" y="19"/>
                </a:lnTo>
                <a:lnTo>
                  <a:pt x="29" y="83"/>
                </a:lnTo>
                <a:lnTo>
                  <a:pt x="32" y="83"/>
                </a:lnTo>
                <a:lnTo>
                  <a:pt x="35" y="83"/>
                </a:lnTo>
                <a:lnTo>
                  <a:pt x="40" y="83"/>
                </a:lnTo>
                <a:lnTo>
                  <a:pt x="55" y="81"/>
                </a:lnTo>
                <a:lnTo>
                  <a:pt x="65" y="75"/>
                </a:lnTo>
                <a:lnTo>
                  <a:pt x="71" y="63"/>
                </a:lnTo>
                <a:lnTo>
                  <a:pt x="74" y="50"/>
                </a:lnTo>
                <a:lnTo>
                  <a:pt x="71" y="35"/>
                </a:lnTo>
                <a:lnTo>
                  <a:pt x="66" y="24"/>
                </a:lnTo>
                <a:lnTo>
                  <a:pt x="57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2" y="18"/>
                </a:lnTo>
                <a:lnTo>
                  <a:pt x="100" y="32"/>
                </a:lnTo>
                <a:lnTo>
                  <a:pt x="102" y="48"/>
                </a:lnTo>
                <a:lnTo>
                  <a:pt x="99" y="65"/>
                </a:lnTo>
                <a:lnTo>
                  <a:pt x="91" y="78"/>
                </a:lnTo>
                <a:lnTo>
                  <a:pt x="78" y="86"/>
                </a:lnTo>
                <a:lnTo>
                  <a:pt x="60" y="91"/>
                </a:lnTo>
                <a:lnTo>
                  <a:pt x="60" y="91"/>
                </a:lnTo>
                <a:lnTo>
                  <a:pt x="107" y="162"/>
                </a:lnTo>
                <a:lnTo>
                  <a:pt x="74" y="162"/>
                </a:lnTo>
                <a:lnTo>
                  <a:pt x="29" y="89"/>
                </a:lnTo>
                <a:lnTo>
                  <a:pt x="29" y="89"/>
                </a:lnTo>
                <a:lnTo>
                  <a:pt x="29" y="162"/>
                </a:lnTo>
                <a:lnTo>
                  <a:pt x="0" y="162"/>
                </a:lnTo>
                <a:lnTo>
                  <a:pt x="0" y="8"/>
                </a:lnTo>
                <a:lnTo>
                  <a:pt x="19" y="3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15"/>
          <p:cNvSpPr/>
          <p:nvPr/>
        </p:nvSpPr>
        <p:spPr>
          <a:xfrm>
            <a:off x="6395400" y="3633480"/>
            <a:ext cx="15120" cy="86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6"/>
          <p:cNvSpPr/>
          <p:nvPr/>
        </p:nvSpPr>
        <p:spPr>
          <a:xfrm>
            <a:off x="6437880" y="3633480"/>
            <a:ext cx="62640" cy="867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8" y="0"/>
                </a:lnTo>
                <a:lnTo>
                  <a:pt x="84" y="98"/>
                </a:lnTo>
                <a:lnTo>
                  <a:pt x="88" y="103"/>
                </a:lnTo>
                <a:lnTo>
                  <a:pt x="89" y="108"/>
                </a:lnTo>
                <a:lnTo>
                  <a:pt x="91" y="111"/>
                </a:lnTo>
                <a:lnTo>
                  <a:pt x="93" y="114"/>
                </a:lnTo>
                <a:lnTo>
                  <a:pt x="93" y="114"/>
                </a:lnTo>
                <a:lnTo>
                  <a:pt x="93" y="114"/>
                </a:lnTo>
                <a:lnTo>
                  <a:pt x="93" y="113"/>
                </a:lnTo>
                <a:lnTo>
                  <a:pt x="93" y="109"/>
                </a:lnTo>
                <a:lnTo>
                  <a:pt x="93" y="104"/>
                </a:lnTo>
                <a:lnTo>
                  <a:pt x="93" y="98"/>
                </a:lnTo>
                <a:lnTo>
                  <a:pt x="93" y="0"/>
                </a:lnTo>
                <a:lnTo>
                  <a:pt x="117" y="0"/>
                </a:lnTo>
                <a:lnTo>
                  <a:pt x="117" y="161"/>
                </a:lnTo>
                <a:lnTo>
                  <a:pt x="93" y="161"/>
                </a:lnTo>
                <a:lnTo>
                  <a:pt x="32" y="57"/>
                </a:lnTo>
                <a:lnTo>
                  <a:pt x="29" y="52"/>
                </a:lnTo>
                <a:lnTo>
                  <a:pt x="28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3" y="39"/>
                </a:lnTo>
                <a:lnTo>
                  <a:pt x="23" y="41"/>
                </a:lnTo>
                <a:lnTo>
                  <a:pt x="23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7"/>
          <p:cNvSpPr/>
          <p:nvPr/>
        </p:nvSpPr>
        <p:spPr>
          <a:xfrm>
            <a:off x="6523920" y="3633120"/>
            <a:ext cx="60120" cy="88200"/>
          </a:xfrm>
          <a:custGeom>
            <a:avLst/>
            <a:gdLst/>
            <a:ahLst/>
            <a:rect l="l" t="t" r="r" b="b"/>
            <a:pathLst>
              <a:path w="112" h="164">
                <a:moveTo>
                  <a:pt x="70" y="0"/>
                </a:moveTo>
                <a:lnTo>
                  <a:pt x="86" y="1"/>
                </a:lnTo>
                <a:lnTo>
                  <a:pt x="99" y="3"/>
                </a:lnTo>
                <a:lnTo>
                  <a:pt x="111" y="8"/>
                </a:lnTo>
                <a:lnTo>
                  <a:pt x="101" y="26"/>
                </a:lnTo>
                <a:lnTo>
                  <a:pt x="91" y="22"/>
                </a:lnTo>
                <a:lnTo>
                  <a:pt x="73" y="21"/>
                </a:lnTo>
                <a:lnTo>
                  <a:pt x="59" y="22"/>
                </a:lnTo>
                <a:lnTo>
                  <a:pt x="47" y="31"/>
                </a:lnTo>
                <a:lnTo>
                  <a:pt x="38" y="42"/>
                </a:lnTo>
                <a:lnTo>
                  <a:pt x="33" y="60"/>
                </a:lnTo>
                <a:lnTo>
                  <a:pt x="29" y="83"/>
                </a:lnTo>
                <a:lnTo>
                  <a:pt x="33" y="104"/>
                </a:lnTo>
                <a:lnTo>
                  <a:pt x="38" y="122"/>
                </a:lnTo>
                <a:lnTo>
                  <a:pt x="46" y="133"/>
                </a:lnTo>
                <a:lnTo>
                  <a:pt x="55" y="141"/>
                </a:lnTo>
                <a:lnTo>
                  <a:pt x="68" y="144"/>
                </a:lnTo>
                <a:lnTo>
                  <a:pt x="75" y="143"/>
                </a:lnTo>
                <a:lnTo>
                  <a:pt x="78" y="143"/>
                </a:lnTo>
                <a:lnTo>
                  <a:pt x="81" y="141"/>
                </a:lnTo>
                <a:lnTo>
                  <a:pt x="85" y="141"/>
                </a:lnTo>
                <a:lnTo>
                  <a:pt x="85" y="88"/>
                </a:lnTo>
                <a:lnTo>
                  <a:pt x="62" y="88"/>
                </a:lnTo>
                <a:lnTo>
                  <a:pt x="62" y="70"/>
                </a:lnTo>
                <a:lnTo>
                  <a:pt x="112" y="70"/>
                </a:lnTo>
                <a:lnTo>
                  <a:pt x="112" y="156"/>
                </a:lnTo>
                <a:lnTo>
                  <a:pt x="101" y="161"/>
                </a:lnTo>
                <a:lnTo>
                  <a:pt x="88" y="164"/>
                </a:lnTo>
                <a:lnTo>
                  <a:pt x="70" y="164"/>
                </a:lnTo>
                <a:lnTo>
                  <a:pt x="46" y="161"/>
                </a:lnTo>
                <a:lnTo>
                  <a:pt x="26" y="151"/>
                </a:lnTo>
                <a:lnTo>
                  <a:pt x="13" y="133"/>
                </a:lnTo>
                <a:lnTo>
                  <a:pt x="3" y="110"/>
                </a:lnTo>
                <a:lnTo>
                  <a:pt x="0" y="81"/>
                </a:lnTo>
                <a:lnTo>
                  <a:pt x="3" y="53"/>
                </a:lnTo>
                <a:lnTo>
                  <a:pt x="13" y="31"/>
                </a:lnTo>
                <a:lnTo>
                  <a:pt x="28" y="14"/>
                </a:lnTo>
                <a:lnTo>
                  <a:pt x="47" y="3"/>
                </a:lnTo>
                <a:lnTo>
                  <a:pt x="7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8"/>
          <p:cNvSpPr/>
          <p:nvPr/>
        </p:nvSpPr>
        <p:spPr>
          <a:xfrm>
            <a:off x="6643800" y="3633480"/>
            <a:ext cx="62280" cy="86760"/>
          </a:xfrm>
          <a:custGeom>
            <a:avLst/>
            <a:gdLst/>
            <a:ahLst/>
            <a:rect l="l" t="t" r="r" b="b"/>
            <a:pathLst>
              <a:path w="116" h="161">
                <a:moveTo>
                  <a:pt x="0" y="0"/>
                </a:moveTo>
                <a:lnTo>
                  <a:pt x="33" y="0"/>
                </a:lnTo>
                <a:lnTo>
                  <a:pt x="59" y="67"/>
                </a:lnTo>
                <a:lnTo>
                  <a:pt x="60" y="67"/>
                </a:lnTo>
                <a:lnTo>
                  <a:pt x="88" y="0"/>
                </a:lnTo>
                <a:lnTo>
                  <a:pt x="116" y="0"/>
                </a:lnTo>
                <a:lnTo>
                  <a:pt x="73" y="91"/>
                </a:lnTo>
                <a:lnTo>
                  <a:pt x="73" y="161"/>
                </a:lnTo>
                <a:lnTo>
                  <a:pt x="44" y="161"/>
                </a:lnTo>
                <a:lnTo>
                  <a:pt x="44" y="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9"/>
          <p:cNvSpPr/>
          <p:nvPr/>
        </p:nvSpPr>
        <p:spPr>
          <a:xfrm>
            <a:off x="6719760" y="3633120"/>
            <a:ext cx="63720" cy="88200"/>
          </a:xfrm>
          <a:custGeom>
            <a:avLst/>
            <a:gdLst/>
            <a:ahLst/>
            <a:rect l="l" t="t" r="r" b="b"/>
            <a:pathLst>
              <a:path w="119" h="164">
                <a:moveTo>
                  <a:pt x="58" y="19"/>
                </a:moveTo>
                <a:lnTo>
                  <a:pt x="47" y="22"/>
                </a:lnTo>
                <a:lnTo>
                  <a:pt x="37" y="32"/>
                </a:lnTo>
                <a:lnTo>
                  <a:pt x="32" y="47"/>
                </a:lnTo>
                <a:lnTo>
                  <a:pt x="29" y="63"/>
                </a:lnTo>
                <a:lnTo>
                  <a:pt x="29" y="81"/>
                </a:lnTo>
                <a:lnTo>
                  <a:pt x="29" y="99"/>
                </a:lnTo>
                <a:lnTo>
                  <a:pt x="32" y="115"/>
                </a:lnTo>
                <a:lnTo>
                  <a:pt x="37" y="130"/>
                </a:lnTo>
                <a:lnTo>
                  <a:pt x="47" y="140"/>
                </a:lnTo>
                <a:lnTo>
                  <a:pt x="58" y="143"/>
                </a:lnTo>
                <a:lnTo>
                  <a:pt x="71" y="140"/>
                </a:lnTo>
                <a:lnTo>
                  <a:pt x="81" y="130"/>
                </a:lnTo>
                <a:lnTo>
                  <a:pt x="86" y="115"/>
                </a:lnTo>
                <a:lnTo>
                  <a:pt x="88" y="99"/>
                </a:lnTo>
                <a:lnTo>
                  <a:pt x="89" y="81"/>
                </a:lnTo>
                <a:lnTo>
                  <a:pt x="88" y="63"/>
                </a:lnTo>
                <a:lnTo>
                  <a:pt x="86" y="47"/>
                </a:lnTo>
                <a:lnTo>
                  <a:pt x="80" y="32"/>
                </a:lnTo>
                <a:lnTo>
                  <a:pt x="71" y="22"/>
                </a:lnTo>
                <a:lnTo>
                  <a:pt x="58" y="19"/>
                </a:lnTo>
                <a:close/>
                <a:moveTo>
                  <a:pt x="58" y="0"/>
                </a:moveTo>
                <a:lnTo>
                  <a:pt x="78" y="3"/>
                </a:lnTo>
                <a:lnTo>
                  <a:pt x="94" y="11"/>
                </a:lnTo>
                <a:lnTo>
                  <a:pt x="106" y="24"/>
                </a:lnTo>
                <a:lnTo>
                  <a:pt x="114" y="40"/>
                </a:lnTo>
                <a:lnTo>
                  <a:pt x="117" y="60"/>
                </a:lnTo>
                <a:lnTo>
                  <a:pt x="119" y="83"/>
                </a:lnTo>
                <a:lnTo>
                  <a:pt x="117" y="104"/>
                </a:lnTo>
                <a:lnTo>
                  <a:pt x="114" y="123"/>
                </a:lnTo>
                <a:lnTo>
                  <a:pt x="106" y="140"/>
                </a:lnTo>
                <a:lnTo>
                  <a:pt x="94" y="153"/>
                </a:lnTo>
                <a:lnTo>
                  <a:pt x="78" y="161"/>
                </a:lnTo>
                <a:lnTo>
                  <a:pt x="58" y="164"/>
                </a:lnTo>
                <a:lnTo>
                  <a:pt x="41" y="161"/>
                </a:lnTo>
                <a:lnTo>
                  <a:pt x="24" y="153"/>
                </a:lnTo>
                <a:lnTo>
                  <a:pt x="13" y="140"/>
                </a:lnTo>
                <a:lnTo>
                  <a:pt x="5" y="123"/>
                </a:lnTo>
                <a:lnTo>
                  <a:pt x="0" y="104"/>
                </a:lnTo>
                <a:lnTo>
                  <a:pt x="0" y="83"/>
                </a:lnTo>
                <a:lnTo>
                  <a:pt x="0" y="60"/>
                </a:lnTo>
                <a:lnTo>
                  <a:pt x="5" y="40"/>
                </a:lnTo>
                <a:lnTo>
                  <a:pt x="13" y="24"/>
                </a:lnTo>
                <a:lnTo>
                  <a:pt x="24" y="11"/>
                </a:lnTo>
                <a:lnTo>
                  <a:pt x="41" y="3"/>
                </a:lnTo>
                <a:lnTo>
                  <a:pt x="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20"/>
          <p:cNvSpPr/>
          <p:nvPr/>
        </p:nvSpPr>
        <p:spPr>
          <a:xfrm>
            <a:off x="6807240" y="3633480"/>
            <a:ext cx="56880" cy="87840"/>
          </a:xfrm>
          <a:custGeom>
            <a:avLst/>
            <a:gdLst/>
            <a:ahLst/>
            <a:rect l="l" t="t" r="r" b="b"/>
            <a:pathLst>
              <a:path w="106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2" y="129"/>
                </a:lnTo>
                <a:lnTo>
                  <a:pt x="42" y="137"/>
                </a:lnTo>
                <a:lnTo>
                  <a:pt x="54" y="140"/>
                </a:lnTo>
                <a:lnTo>
                  <a:pt x="67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6" y="0"/>
                </a:lnTo>
                <a:lnTo>
                  <a:pt x="106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4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1"/>
          <p:cNvSpPr/>
          <p:nvPr/>
        </p:nvSpPr>
        <p:spPr>
          <a:xfrm>
            <a:off x="6890760" y="3633120"/>
            <a:ext cx="56880" cy="87120"/>
          </a:xfrm>
          <a:custGeom>
            <a:avLst/>
            <a:gdLst/>
            <a:ahLst/>
            <a:rect l="l" t="t" r="r" b="b"/>
            <a:pathLst>
              <a:path w="106" h="162">
                <a:moveTo>
                  <a:pt x="43" y="16"/>
                </a:moveTo>
                <a:lnTo>
                  <a:pt x="38" y="18"/>
                </a:lnTo>
                <a:lnTo>
                  <a:pt x="33" y="18"/>
                </a:lnTo>
                <a:lnTo>
                  <a:pt x="28" y="19"/>
                </a:lnTo>
                <a:lnTo>
                  <a:pt x="28" y="83"/>
                </a:lnTo>
                <a:lnTo>
                  <a:pt x="31" y="83"/>
                </a:lnTo>
                <a:lnTo>
                  <a:pt x="34" y="83"/>
                </a:lnTo>
                <a:lnTo>
                  <a:pt x="39" y="83"/>
                </a:lnTo>
                <a:lnTo>
                  <a:pt x="54" y="81"/>
                </a:lnTo>
                <a:lnTo>
                  <a:pt x="65" y="75"/>
                </a:lnTo>
                <a:lnTo>
                  <a:pt x="72" y="63"/>
                </a:lnTo>
                <a:lnTo>
                  <a:pt x="73" y="50"/>
                </a:lnTo>
                <a:lnTo>
                  <a:pt x="72" y="35"/>
                </a:lnTo>
                <a:lnTo>
                  <a:pt x="67" y="24"/>
                </a:lnTo>
                <a:lnTo>
                  <a:pt x="57" y="19"/>
                </a:lnTo>
                <a:lnTo>
                  <a:pt x="43" y="16"/>
                </a:lnTo>
                <a:close/>
                <a:moveTo>
                  <a:pt x="43" y="0"/>
                </a:moveTo>
                <a:lnTo>
                  <a:pt x="64" y="1"/>
                </a:lnTo>
                <a:lnTo>
                  <a:pt x="82" y="8"/>
                </a:lnTo>
                <a:lnTo>
                  <a:pt x="93" y="18"/>
                </a:lnTo>
                <a:lnTo>
                  <a:pt x="99" y="32"/>
                </a:lnTo>
                <a:lnTo>
                  <a:pt x="101" y="48"/>
                </a:lnTo>
                <a:lnTo>
                  <a:pt x="99" y="65"/>
                </a:lnTo>
                <a:lnTo>
                  <a:pt x="90" y="78"/>
                </a:lnTo>
                <a:lnTo>
                  <a:pt x="77" y="86"/>
                </a:lnTo>
                <a:lnTo>
                  <a:pt x="59" y="91"/>
                </a:lnTo>
                <a:lnTo>
                  <a:pt x="59" y="91"/>
                </a:lnTo>
                <a:lnTo>
                  <a:pt x="106" y="162"/>
                </a:lnTo>
                <a:lnTo>
                  <a:pt x="73" y="162"/>
                </a:lnTo>
                <a:lnTo>
                  <a:pt x="30" y="89"/>
                </a:lnTo>
                <a:lnTo>
                  <a:pt x="28" y="89"/>
                </a:lnTo>
                <a:lnTo>
                  <a:pt x="28" y="162"/>
                </a:lnTo>
                <a:lnTo>
                  <a:pt x="0" y="162"/>
                </a:lnTo>
                <a:lnTo>
                  <a:pt x="0" y="8"/>
                </a:lnTo>
                <a:lnTo>
                  <a:pt x="18" y="3"/>
                </a:lnTo>
                <a:lnTo>
                  <a:pt x="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22"/>
          <p:cNvSpPr/>
          <p:nvPr/>
        </p:nvSpPr>
        <p:spPr>
          <a:xfrm>
            <a:off x="7011720" y="3633120"/>
            <a:ext cx="57240" cy="88200"/>
          </a:xfrm>
          <a:custGeom>
            <a:avLst/>
            <a:gdLst/>
            <a:ahLst/>
            <a:rect l="l" t="t" r="r" b="b"/>
            <a:pathLst>
              <a:path w="107" h="164">
                <a:moveTo>
                  <a:pt x="36" y="86"/>
                </a:moveTo>
                <a:lnTo>
                  <a:pt x="28" y="86"/>
                </a:lnTo>
                <a:lnTo>
                  <a:pt x="28" y="143"/>
                </a:lnTo>
                <a:lnTo>
                  <a:pt x="32" y="144"/>
                </a:lnTo>
                <a:lnTo>
                  <a:pt x="39" y="146"/>
                </a:lnTo>
                <a:lnTo>
                  <a:pt x="45" y="146"/>
                </a:lnTo>
                <a:lnTo>
                  <a:pt x="58" y="144"/>
                </a:lnTo>
                <a:lnTo>
                  <a:pt x="68" y="140"/>
                </a:lnTo>
                <a:lnTo>
                  <a:pt x="76" y="131"/>
                </a:lnTo>
                <a:lnTo>
                  <a:pt x="78" y="118"/>
                </a:lnTo>
                <a:lnTo>
                  <a:pt x="76" y="104"/>
                </a:lnTo>
                <a:lnTo>
                  <a:pt x="68" y="92"/>
                </a:lnTo>
                <a:lnTo>
                  <a:pt x="55" y="88"/>
                </a:lnTo>
                <a:lnTo>
                  <a:pt x="36" y="86"/>
                </a:lnTo>
                <a:close/>
                <a:moveTo>
                  <a:pt x="44" y="16"/>
                </a:moveTo>
                <a:lnTo>
                  <a:pt x="39" y="16"/>
                </a:lnTo>
                <a:lnTo>
                  <a:pt x="32" y="18"/>
                </a:lnTo>
                <a:lnTo>
                  <a:pt x="28" y="19"/>
                </a:lnTo>
                <a:lnTo>
                  <a:pt x="28" y="71"/>
                </a:lnTo>
                <a:lnTo>
                  <a:pt x="36" y="71"/>
                </a:lnTo>
                <a:lnTo>
                  <a:pt x="54" y="70"/>
                </a:lnTo>
                <a:lnTo>
                  <a:pt x="65" y="65"/>
                </a:lnTo>
                <a:lnTo>
                  <a:pt x="71" y="55"/>
                </a:lnTo>
                <a:lnTo>
                  <a:pt x="73" y="42"/>
                </a:lnTo>
                <a:lnTo>
                  <a:pt x="70" y="27"/>
                </a:lnTo>
                <a:lnTo>
                  <a:pt x="60" y="19"/>
                </a:lnTo>
                <a:lnTo>
                  <a:pt x="44" y="16"/>
                </a:lnTo>
                <a:close/>
                <a:moveTo>
                  <a:pt x="44" y="0"/>
                </a:moveTo>
                <a:lnTo>
                  <a:pt x="65" y="1"/>
                </a:lnTo>
                <a:lnTo>
                  <a:pt x="81" y="8"/>
                </a:lnTo>
                <a:lnTo>
                  <a:pt x="93" y="16"/>
                </a:lnTo>
                <a:lnTo>
                  <a:pt x="99" y="27"/>
                </a:lnTo>
                <a:lnTo>
                  <a:pt x="102" y="40"/>
                </a:lnTo>
                <a:lnTo>
                  <a:pt x="99" y="55"/>
                </a:lnTo>
                <a:lnTo>
                  <a:pt x="93" y="66"/>
                </a:lnTo>
                <a:lnTo>
                  <a:pt x="83" y="73"/>
                </a:lnTo>
                <a:lnTo>
                  <a:pt x="73" y="78"/>
                </a:lnTo>
                <a:lnTo>
                  <a:pt x="73" y="78"/>
                </a:lnTo>
                <a:lnTo>
                  <a:pt x="84" y="83"/>
                </a:lnTo>
                <a:lnTo>
                  <a:pt x="96" y="91"/>
                </a:lnTo>
                <a:lnTo>
                  <a:pt x="104" y="102"/>
                </a:lnTo>
                <a:lnTo>
                  <a:pt x="107" y="118"/>
                </a:lnTo>
                <a:lnTo>
                  <a:pt x="104" y="135"/>
                </a:lnTo>
                <a:lnTo>
                  <a:pt x="96" y="148"/>
                </a:lnTo>
                <a:lnTo>
                  <a:pt x="83" y="157"/>
                </a:lnTo>
                <a:lnTo>
                  <a:pt x="67" y="162"/>
                </a:lnTo>
                <a:lnTo>
                  <a:pt x="47" y="164"/>
                </a:lnTo>
                <a:lnTo>
                  <a:pt x="19" y="162"/>
                </a:lnTo>
                <a:lnTo>
                  <a:pt x="0" y="156"/>
                </a:lnTo>
                <a:lnTo>
                  <a:pt x="0" y="8"/>
                </a:lnTo>
                <a:lnTo>
                  <a:pt x="18" y="1"/>
                </a:lnTo>
                <a:lnTo>
                  <a:pt x="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23"/>
          <p:cNvSpPr/>
          <p:nvPr/>
        </p:nvSpPr>
        <p:spPr>
          <a:xfrm>
            <a:off x="7092000" y="3633480"/>
            <a:ext cx="56160" cy="87840"/>
          </a:xfrm>
          <a:custGeom>
            <a:avLst/>
            <a:gdLst/>
            <a:ahLst/>
            <a:rect l="l" t="t" r="r" b="b"/>
            <a:pathLst>
              <a:path w="105" h="163">
                <a:moveTo>
                  <a:pt x="0" y="0"/>
                </a:moveTo>
                <a:lnTo>
                  <a:pt x="29" y="0"/>
                </a:lnTo>
                <a:lnTo>
                  <a:pt x="29" y="114"/>
                </a:lnTo>
                <a:lnTo>
                  <a:pt x="34" y="129"/>
                </a:lnTo>
                <a:lnTo>
                  <a:pt x="42" y="137"/>
                </a:lnTo>
                <a:lnTo>
                  <a:pt x="53" y="140"/>
                </a:lnTo>
                <a:lnTo>
                  <a:pt x="66" y="137"/>
                </a:lnTo>
                <a:lnTo>
                  <a:pt x="75" y="129"/>
                </a:lnTo>
                <a:lnTo>
                  <a:pt x="78" y="114"/>
                </a:lnTo>
                <a:lnTo>
                  <a:pt x="78" y="0"/>
                </a:lnTo>
                <a:lnTo>
                  <a:pt x="105" y="0"/>
                </a:lnTo>
                <a:lnTo>
                  <a:pt x="105" y="114"/>
                </a:lnTo>
                <a:lnTo>
                  <a:pt x="102" y="134"/>
                </a:lnTo>
                <a:lnTo>
                  <a:pt x="91" y="150"/>
                </a:lnTo>
                <a:lnTo>
                  <a:pt x="75" y="160"/>
                </a:lnTo>
                <a:lnTo>
                  <a:pt x="53" y="163"/>
                </a:lnTo>
                <a:lnTo>
                  <a:pt x="32" y="160"/>
                </a:lnTo>
                <a:lnTo>
                  <a:pt x="14" y="150"/>
                </a:lnTo>
                <a:lnTo>
                  <a:pt x="5" y="134"/>
                </a:lnTo>
                <a:lnTo>
                  <a:pt x="0" y="1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4"/>
          <p:cNvSpPr/>
          <p:nvPr/>
        </p:nvSpPr>
        <p:spPr>
          <a:xfrm>
            <a:off x="7170120" y="3633120"/>
            <a:ext cx="48600" cy="88200"/>
          </a:xfrm>
          <a:custGeom>
            <a:avLst/>
            <a:gdLst/>
            <a:ahLst/>
            <a:rect l="l" t="t" r="r" b="b"/>
            <a:pathLst>
              <a:path w="91" h="164">
                <a:moveTo>
                  <a:pt x="51" y="0"/>
                </a:moveTo>
                <a:lnTo>
                  <a:pt x="72" y="3"/>
                </a:lnTo>
                <a:lnTo>
                  <a:pt x="85" y="8"/>
                </a:lnTo>
                <a:lnTo>
                  <a:pt x="78" y="27"/>
                </a:lnTo>
                <a:lnTo>
                  <a:pt x="74" y="24"/>
                </a:lnTo>
                <a:lnTo>
                  <a:pt x="69" y="22"/>
                </a:lnTo>
                <a:lnTo>
                  <a:pt x="62" y="21"/>
                </a:lnTo>
                <a:lnTo>
                  <a:pt x="54" y="19"/>
                </a:lnTo>
                <a:lnTo>
                  <a:pt x="48" y="21"/>
                </a:lnTo>
                <a:lnTo>
                  <a:pt x="43" y="22"/>
                </a:lnTo>
                <a:lnTo>
                  <a:pt x="38" y="26"/>
                </a:lnTo>
                <a:lnTo>
                  <a:pt x="35" y="31"/>
                </a:lnTo>
                <a:lnTo>
                  <a:pt x="31" y="35"/>
                </a:lnTo>
                <a:lnTo>
                  <a:pt x="31" y="42"/>
                </a:lnTo>
                <a:lnTo>
                  <a:pt x="35" y="55"/>
                </a:lnTo>
                <a:lnTo>
                  <a:pt x="43" y="63"/>
                </a:lnTo>
                <a:lnTo>
                  <a:pt x="56" y="70"/>
                </a:lnTo>
                <a:lnTo>
                  <a:pt x="74" y="79"/>
                </a:lnTo>
                <a:lnTo>
                  <a:pt x="85" y="91"/>
                </a:lnTo>
                <a:lnTo>
                  <a:pt x="90" y="104"/>
                </a:lnTo>
                <a:lnTo>
                  <a:pt x="91" y="115"/>
                </a:lnTo>
                <a:lnTo>
                  <a:pt x="88" y="135"/>
                </a:lnTo>
                <a:lnTo>
                  <a:pt x="77" y="151"/>
                </a:lnTo>
                <a:lnTo>
                  <a:pt x="61" y="161"/>
                </a:lnTo>
                <a:lnTo>
                  <a:pt x="41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9" y="135"/>
                </a:lnTo>
                <a:lnTo>
                  <a:pt x="20" y="140"/>
                </a:lnTo>
                <a:lnTo>
                  <a:pt x="35" y="141"/>
                </a:lnTo>
                <a:lnTo>
                  <a:pt x="43" y="141"/>
                </a:lnTo>
                <a:lnTo>
                  <a:pt x="49" y="140"/>
                </a:lnTo>
                <a:lnTo>
                  <a:pt x="54" y="135"/>
                </a:lnTo>
                <a:lnTo>
                  <a:pt x="57" y="130"/>
                </a:lnTo>
                <a:lnTo>
                  <a:pt x="59" y="125"/>
                </a:lnTo>
                <a:lnTo>
                  <a:pt x="61" y="117"/>
                </a:lnTo>
                <a:lnTo>
                  <a:pt x="57" y="107"/>
                </a:lnTo>
                <a:lnTo>
                  <a:pt x="49" y="97"/>
                </a:lnTo>
                <a:lnTo>
                  <a:pt x="36" y="91"/>
                </a:lnTo>
                <a:lnTo>
                  <a:pt x="20" y="81"/>
                </a:lnTo>
                <a:lnTo>
                  <a:pt x="10" y="70"/>
                </a:lnTo>
                <a:lnTo>
                  <a:pt x="4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31" y="3"/>
                </a:lnTo>
                <a:lnTo>
                  <a:pt x="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25"/>
          <p:cNvSpPr/>
          <p:nvPr/>
        </p:nvSpPr>
        <p:spPr>
          <a:xfrm>
            <a:off x="7242840" y="3633480"/>
            <a:ext cx="15120" cy="86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26"/>
          <p:cNvSpPr/>
          <p:nvPr/>
        </p:nvSpPr>
        <p:spPr>
          <a:xfrm>
            <a:off x="7284960" y="3633480"/>
            <a:ext cx="62640" cy="86760"/>
          </a:xfrm>
          <a:custGeom>
            <a:avLst/>
            <a:gdLst/>
            <a:ahLst/>
            <a:rect l="l" t="t" r="r" b="b"/>
            <a:pathLst>
              <a:path w="117" h="161">
                <a:moveTo>
                  <a:pt x="0" y="0"/>
                </a:moveTo>
                <a:lnTo>
                  <a:pt x="27" y="0"/>
                </a:lnTo>
                <a:lnTo>
                  <a:pt x="84" y="98"/>
                </a:lnTo>
                <a:lnTo>
                  <a:pt x="87" y="103"/>
                </a:lnTo>
                <a:lnTo>
                  <a:pt x="89" y="108"/>
                </a:lnTo>
                <a:lnTo>
                  <a:pt x="91" y="111"/>
                </a:lnTo>
                <a:lnTo>
                  <a:pt x="92" y="114"/>
                </a:lnTo>
                <a:lnTo>
                  <a:pt x="92" y="114"/>
                </a:lnTo>
                <a:lnTo>
                  <a:pt x="92" y="114"/>
                </a:lnTo>
                <a:lnTo>
                  <a:pt x="92" y="113"/>
                </a:lnTo>
                <a:lnTo>
                  <a:pt x="92" y="109"/>
                </a:lnTo>
                <a:lnTo>
                  <a:pt x="92" y="104"/>
                </a:lnTo>
                <a:lnTo>
                  <a:pt x="92" y="98"/>
                </a:lnTo>
                <a:lnTo>
                  <a:pt x="92" y="0"/>
                </a:lnTo>
                <a:lnTo>
                  <a:pt x="117" y="0"/>
                </a:lnTo>
                <a:lnTo>
                  <a:pt x="117" y="161"/>
                </a:lnTo>
                <a:lnTo>
                  <a:pt x="94" y="161"/>
                </a:lnTo>
                <a:lnTo>
                  <a:pt x="32" y="57"/>
                </a:lnTo>
                <a:lnTo>
                  <a:pt x="31" y="52"/>
                </a:lnTo>
                <a:lnTo>
                  <a:pt x="27" y="47"/>
                </a:lnTo>
                <a:lnTo>
                  <a:pt x="26" y="43"/>
                </a:lnTo>
                <a:lnTo>
                  <a:pt x="24" y="41"/>
                </a:lnTo>
                <a:lnTo>
                  <a:pt x="24" y="39"/>
                </a:lnTo>
                <a:lnTo>
                  <a:pt x="22" y="39"/>
                </a:lnTo>
                <a:lnTo>
                  <a:pt x="24" y="41"/>
                </a:lnTo>
                <a:lnTo>
                  <a:pt x="24" y="44"/>
                </a:lnTo>
                <a:lnTo>
                  <a:pt x="24" y="47"/>
                </a:lnTo>
                <a:lnTo>
                  <a:pt x="24" y="52"/>
                </a:lnTo>
                <a:lnTo>
                  <a:pt x="24" y="59"/>
                </a:lnTo>
                <a:lnTo>
                  <a:pt x="24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7"/>
          <p:cNvSpPr/>
          <p:nvPr/>
        </p:nvSpPr>
        <p:spPr>
          <a:xfrm>
            <a:off x="7373880" y="3633480"/>
            <a:ext cx="41760" cy="86760"/>
          </a:xfrm>
          <a:custGeom>
            <a:avLst/>
            <a:gdLst/>
            <a:ahLst/>
            <a:rect l="l" t="t" r="r" b="b"/>
            <a:pathLst>
              <a:path w="78" h="161">
                <a:moveTo>
                  <a:pt x="0" y="0"/>
                </a:moveTo>
                <a:lnTo>
                  <a:pt x="78" y="0"/>
                </a:lnTo>
                <a:lnTo>
                  <a:pt x="78" y="20"/>
                </a:lnTo>
                <a:lnTo>
                  <a:pt x="29" y="20"/>
                </a:lnTo>
                <a:lnTo>
                  <a:pt x="29" y="69"/>
                </a:lnTo>
                <a:lnTo>
                  <a:pt x="73" y="69"/>
                </a:lnTo>
                <a:lnTo>
                  <a:pt x="73" y="88"/>
                </a:lnTo>
                <a:lnTo>
                  <a:pt x="29" y="88"/>
                </a:lnTo>
                <a:lnTo>
                  <a:pt x="29" y="142"/>
                </a:lnTo>
                <a:lnTo>
                  <a:pt x="78" y="142"/>
                </a:lnTo>
                <a:lnTo>
                  <a:pt x="78" y="161"/>
                </a:lnTo>
                <a:lnTo>
                  <a:pt x="0" y="16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8"/>
          <p:cNvSpPr/>
          <p:nvPr/>
        </p:nvSpPr>
        <p:spPr>
          <a:xfrm>
            <a:off x="7434720" y="3633120"/>
            <a:ext cx="47520" cy="8820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7" y="22"/>
                </a:lnTo>
                <a:lnTo>
                  <a:pt x="60" y="21"/>
                </a:lnTo>
                <a:lnTo>
                  <a:pt x="54" y="19"/>
                </a:lnTo>
                <a:lnTo>
                  <a:pt x="45" y="21"/>
                </a:lnTo>
                <a:lnTo>
                  <a:pt x="41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29" y="42"/>
                </a:lnTo>
                <a:lnTo>
                  <a:pt x="32" y="55"/>
                </a:lnTo>
                <a:lnTo>
                  <a:pt x="42" y="63"/>
                </a:lnTo>
                <a:lnTo>
                  <a:pt x="54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1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2" y="47"/>
                </a:lnTo>
                <a:lnTo>
                  <a:pt x="5" y="29"/>
                </a:lnTo>
                <a:lnTo>
                  <a:pt x="15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9"/>
          <p:cNvSpPr/>
          <p:nvPr/>
        </p:nvSpPr>
        <p:spPr>
          <a:xfrm>
            <a:off x="7500960" y="3633120"/>
            <a:ext cx="47520" cy="88200"/>
          </a:xfrm>
          <a:custGeom>
            <a:avLst/>
            <a:gdLst/>
            <a:ahLst/>
            <a:rect l="l" t="t" r="r" b="b"/>
            <a:pathLst>
              <a:path w="89" h="164">
                <a:moveTo>
                  <a:pt x="49" y="0"/>
                </a:moveTo>
                <a:lnTo>
                  <a:pt x="70" y="3"/>
                </a:lnTo>
                <a:lnTo>
                  <a:pt x="84" y="8"/>
                </a:lnTo>
                <a:lnTo>
                  <a:pt x="78" y="27"/>
                </a:lnTo>
                <a:lnTo>
                  <a:pt x="73" y="24"/>
                </a:lnTo>
                <a:lnTo>
                  <a:pt x="66" y="22"/>
                </a:lnTo>
                <a:lnTo>
                  <a:pt x="60" y="21"/>
                </a:lnTo>
                <a:lnTo>
                  <a:pt x="53" y="19"/>
                </a:lnTo>
                <a:lnTo>
                  <a:pt x="45" y="21"/>
                </a:lnTo>
                <a:lnTo>
                  <a:pt x="40" y="22"/>
                </a:lnTo>
                <a:lnTo>
                  <a:pt x="36" y="26"/>
                </a:lnTo>
                <a:lnTo>
                  <a:pt x="32" y="31"/>
                </a:lnTo>
                <a:lnTo>
                  <a:pt x="31" y="35"/>
                </a:lnTo>
                <a:lnTo>
                  <a:pt x="31" y="42"/>
                </a:lnTo>
                <a:lnTo>
                  <a:pt x="32" y="55"/>
                </a:lnTo>
                <a:lnTo>
                  <a:pt x="42" y="63"/>
                </a:lnTo>
                <a:lnTo>
                  <a:pt x="53" y="70"/>
                </a:lnTo>
                <a:lnTo>
                  <a:pt x="73" y="79"/>
                </a:lnTo>
                <a:lnTo>
                  <a:pt x="84" y="91"/>
                </a:lnTo>
                <a:lnTo>
                  <a:pt x="89" y="104"/>
                </a:lnTo>
                <a:lnTo>
                  <a:pt x="89" y="115"/>
                </a:lnTo>
                <a:lnTo>
                  <a:pt x="86" y="135"/>
                </a:lnTo>
                <a:lnTo>
                  <a:pt x="76" y="151"/>
                </a:lnTo>
                <a:lnTo>
                  <a:pt x="60" y="161"/>
                </a:lnTo>
                <a:lnTo>
                  <a:pt x="39" y="164"/>
                </a:lnTo>
                <a:lnTo>
                  <a:pt x="23" y="162"/>
                </a:lnTo>
                <a:lnTo>
                  <a:pt x="10" y="161"/>
                </a:lnTo>
                <a:lnTo>
                  <a:pt x="0" y="156"/>
                </a:lnTo>
                <a:lnTo>
                  <a:pt x="6" y="135"/>
                </a:lnTo>
                <a:lnTo>
                  <a:pt x="18" y="140"/>
                </a:lnTo>
                <a:lnTo>
                  <a:pt x="34" y="141"/>
                </a:lnTo>
                <a:lnTo>
                  <a:pt x="40" y="141"/>
                </a:lnTo>
                <a:lnTo>
                  <a:pt x="47" y="140"/>
                </a:lnTo>
                <a:lnTo>
                  <a:pt x="52" y="135"/>
                </a:lnTo>
                <a:lnTo>
                  <a:pt x="55" y="130"/>
                </a:lnTo>
                <a:lnTo>
                  <a:pt x="58" y="125"/>
                </a:lnTo>
                <a:lnTo>
                  <a:pt x="58" y="117"/>
                </a:lnTo>
                <a:lnTo>
                  <a:pt x="57" y="107"/>
                </a:lnTo>
                <a:lnTo>
                  <a:pt x="49" y="97"/>
                </a:lnTo>
                <a:lnTo>
                  <a:pt x="34" y="91"/>
                </a:lnTo>
                <a:lnTo>
                  <a:pt x="18" y="81"/>
                </a:lnTo>
                <a:lnTo>
                  <a:pt x="8" y="70"/>
                </a:lnTo>
                <a:lnTo>
                  <a:pt x="3" y="58"/>
                </a:lnTo>
                <a:lnTo>
                  <a:pt x="1" y="47"/>
                </a:lnTo>
                <a:lnTo>
                  <a:pt x="5" y="29"/>
                </a:lnTo>
                <a:lnTo>
                  <a:pt x="14" y="14"/>
                </a:lnTo>
                <a:lnTo>
                  <a:pt x="29" y="3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0"/>
          <p:cNvSpPr/>
          <p:nvPr/>
        </p:nvSpPr>
        <p:spPr>
          <a:xfrm>
            <a:off x="4665240" y="3249720"/>
            <a:ext cx="135000" cy="129960"/>
          </a:xfrm>
          <a:custGeom>
            <a:avLst/>
            <a:gdLst/>
            <a:ahLst/>
            <a:rect l="l" t="t" r="r" b="b"/>
            <a:pathLst>
              <a:path w="250" h="241">
                <a:moveTo>
                  <a:pt x="1" y="235"/>
                </a:moveTo>
                <a:lnTo>
                  <a:pt x="1" y="238"/>
                </a:lnTo>
                <a:lnTo>
                  <a:pt x="0" y="241"/>
                </a:lnTo>
                <a:lnTo>
                  <a:pt x="1" y="238"/>
                </a:lnTo>
                <a:lnTo>
                  <a:pt x="1" y="235"/>
                </a:lnTo>
                <a:close/>
                <a:moveTo>
                  <a:pt x="250" y="0"/>
                </a:moveTo>
                <a:lnTo>
                  <a:pt x="240" y="15"/>
                </a:lnTo>
                <a:lnTo>
                  <a:pt x="231" y="20"/>
                </a:lnTo>
                <a:lnTo>
                  <a:pt x="218" y="27"/>
                </a:lnTo>
                <a:lnTo>
                  <a:pt x="203" y="35"/>
                </a:lnTo>
                <a:lnTo>
                  <a:pt x="185" y="44"/>
                </a:lnTo>
                <a:lnTo>
                  <a:pt x="166" y="59"/>
                </a:lnTo>
                <a:lnTo>
                  <a:pt x="141" y="77"/>
                </a:lnTo>
                <a:lnTo>
                  <a:pt x="114" y="98"/>
                </a:lnTo>
                <a:lnTo>
                  <a:pt x="76" y="132"/>
                </a:lnTo>
                <a:lnTo>
                  <a:pt x="49" y="162"/>
                </a:lnTo>
                <a:lnTo>
                  <a:pt x="29" y="188"/>
                </a:lnTo>
                <a:lnTo>
                  <a:pt x="14" y="210"/>
                </a:lnTo>
                <a:lnTo>
                  <a:pt x="5" y="227"/>
                </a:lnTo>
                <a:lnTo>
                  <a:pt x="1" y="235"/>
                </a:lnTo>
                <a:lnTo>
                  <a:pt x="5" y="227"/>
                </a:lnTo>
                <a:lnTo>
                  <a:pt x="13" y="212"/>
                </a:lnTo>
                <a:lnTo>
                  <a:pt x="23" y="191"/>
                </a:lnTo>
                <a:lnTo>
                  <a:pt x="37" y="166"/>
                </a:lnTo>
                <a:lnTo>
                  <a:pt x="55" y="140"/>
                </a:lnTo>
                <a:lnTo>
                  <a:pt x="78" y="114"/>
                </a:lnTo>
                <a:lnTo>
                  <a:pt x="105" y="85"/>
                </a:lnTo>
                <a:lnTo>
                  <a:pt x="131" y="62"/>
                </a:lnTo>
                <a:lnTo>
                  <a:pt x="157" y="43"/>
                </a:lnTo>
                <a:lnTo>
                  <a:pt x="180" y="28"/>
                </a:lnTo>
                <a:lnTo>
                  <a:pt x="200" y="17"/>
                </a:lnTo>
                <a:lnTo>
                  <a:pt x="214" y="9"/>
                </a:lnTo>
                <a:lnTo>
                  <a:pt x="224" y="4"/>
                </a:lnTo>
                <a:lnTo>
                  <a:pt x="227" y="2"/>
                </a:lnTo>
                <a:lnTo>
                  <a:pt x="2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31"/>
          <p:cNvSpPr/>
          <p:nvPr/>
        </p:nvSpPr>
        <p:spPr>
          <a:xfrm>
            <a:off x="4673880" y="3320640"/>
            <a:ext cx="323640" cy="340560"/>
          </a:xfrm>
          <a:custGeom>
            <a:avLst/>
            <a:gdLst/>
            <a:ahLst/>
            <a:rect l="l" t="t" r="r" b="b"/>
            <a:pathLst>
              <a:path w="598" h="629">
                <a:moveTo>
                  <a:pt x="501" y="0"/>
                </a:moveTo>
                <a:lnTo>
                  <a:pt x="598" y="37"/>
                </a:lnTo>
                <a:lnTo>
                  <a:pt x="540" y="118"/>
                </a:lnTo>
                <a:lnTo>
                  <a:pt x="520" y="125"/>
                </a:lnTo>
                <a:lnTo>
                  <a:pt x="458" y="153"/>
                </a:lnTo>
                <a:lnTo>
                  <a:pt x="398" y="184"/>
                </a:lnTo>
                <a:lnTo>
                  <a:pt x="340" y="219"/>
                </a:lnTo>
                <a:lnTo>
                  <a:pt x="286" y="258"/>
                </a:lnTo>
                <a:lnTo>
                  <a:pt x="236" y="301"/>
                </a:lnTo>
                <a:lnTo>
                  <a:pt x="192" y="345"/>
                </a:lnTo>
                <a:lnTo>
                  <a:pt x="153" y="390"/>
                </a:lnTo>
                <a:lnTo>
                  <a:pt x="122" y="434"/>
                </a:lnTo>
                <a:lnTo>
                  <a:pt x="98" y="478"/>
                </a:lnTo>
                <a:lnTo>
                  <a:pt x="83" y="520"/>
                </a:lnTo>
                <a:lnTo>
                  <a:pt x="80" y="555"/>
                </a:lnTo>
                <a:lnTo>
                  <a:pt x="81" y="584"/>
                </a:lnTo>
                <a:lnTo>
                  <a:pt x="91" y="608"/>
                </a:lnTo>
                <a:lnTo>
                  <a:pt x="107" y="629"/>
                </a:lnTo>
                <a:lnTo>
                  <a:pt x="89" y="613"/>
                </a:lnTo>
                <a:lnTo>
                  <a:pt x="75" y="598"/>
                </a:lnTo>
                <a:lnTo>
                  <a:pt x="62" y="585"/>
                </a:lnTo>
                <a:lnTo>
                  <a:pt x="50" y="571"/>
                </a:lnTo>
                <a:lnTo>
                  <a:pt x="36" y="553"/>
                </a:lnTo>
                <a:lnTo>
                  <a:pt x="20" y="530"/>
                </a:lnTo>
                <a:lnTo>
                  <a:pt x="13" y="520"/>
                </a:lnTo>
                <a:lnTo>
                  <a:pt x="5" y="499"/>
                </a:lnTo>
                <a:lnTo>
                  <a:pt x="0" y="478"/>
                </a:lnTo>
                <a:lnTo>
                  <a:pt x="0" y="454"/>
                </a:lnTo>
                <a:lnTo>
                  <a:pt x="3" y="426"/>
                </a:lnTo>
                <a:lnTo>
                  <a:pt x="20" y="380"/>
                </a:lnTo>
                <a:lnTo>
                  <a:pt x="42" y="335"/>
                </a:lnTo>
                <a:lnTo>
                  <a:pt x="76" y="289"/>
                </a:lnTo>
                <a:lnTo>
                  <a:pt x="115" y="242"/>
                </a:lnTo>
                <a:lnTo>
                  <a:pt x="163" y="197"/>
                </a:lnTo>
                <a:lnTo>
                  <a:pt x="213" y="154"/>
                </a:lnTo>
                <a:lnTo>
                  <a:pt x="270" y="112"/>
                </a:lnTo>
                <a:lnTo>
                  <a:pt x="330" y="76"/>
                </a:lnTo>
                <a:lnTo>
                  <a:pt x="393" y="42"/>
                </a:lnTo>
                <a:lnTo>
                  <a:pt x="457" y="14"/>
                </a:lnTo>
                <a:lnTo>
                  <a:pt x="5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2"/>
          <p:cNvSpPr/>
          <p:nvPr/>
        </p:nvSpPr>
        <p:spPr>
          <a:xfrm>
            <a:off x="4645440" y="3301560"/>
            <a:ext cx="151560" cy="234000"/>
          </a:xfrm>
          <a:custGeom>
            <a:avLst/>
            <a:gdLst/>
            <a:ahLst/>
            <a:rect l="l" t="t" r="r" b="b"/>
            <a:pathLst>
              <a:path w="281" h="433">
                <a:moveTo>
                  <a:pt x="223" y="0"/>
                </a:moveTo>
                <a:lnTo>
                  <a:pt x="281" y="12"/>
                </a:lnTo>
                <a:lnTo>
                  <a:pt x="267" y="70"/>
                </a:lnTo>
                <a:lnTo>
                  <a:pt x="213" y="110"/>
                </a:lnTo>
                <a:lnTo>
                  <a:pt x="164" y="150"/>
                </a:lnTo>
                <a:lnTo>
                  <a:pt x="120" y="194"/>
                </a:lnTo>
                <a:lnTo>
                  <a:pt x="83" y="238"/>
                </a:lnTo>
                <a:lnTo>
                  <a:pt x="52" y="282"/>
                </a:lnTo>
                <a:lnTo>
                  <a:pt x="29" y="326"/>
                </a:lnTo>
                <a:lnTo>
                  <a:pt x="15" y="367"/>
                </a:lnTo>
                <a:lnTo>
                  <a:pt x="11" y="402"/>
                </a:lnTo>
                <a:lnTo>
                  <a:pt x="15" y="433"/>
                </a:lnTo>
                <a:lnTo>
                  <a:pt x="10" y="415"/>
                </a:lnTo>
                <a:lnTo>
                  <a:pt x="7" y="393"/>
                </a:lnTo>
                <a:lnTo>
                  <a:pt x="3" y="376"/>
                </a:lnTo>
                <a:lnTo>
                  <a:pt x="2" y="363"/>
                </a:lnTo>
                <a:lnTo>
                  <a:pt x="2" y="350"/>
                </a:lnTo>
                <a:lnTo>
                  <a:pt x="0" y="334"/>
                </a:lnTo>
                <a:lnTo>
                  <a:pt x="0" y="308"/>
                </a:lnTo>
                <a:lnTo>
                  <a:pt x="2" y="280"/>
                </a:lnTo>
                <a:lnTo>
                  <a:pt x="3" y="271"/>
                </a:lnTo>
                <a:lnTo>
                  <a:pt x="5" y="261"/>
                </a:lnTo>
                <a:lnTo>
                  <a:pt x="18" y="223"/>
                </a:lnTo>
                <a:lnTo>
                  <a:pt x="37" y="186"/>
                </a:lnTo>
                <a:lnTo>
                  <a:pt x="63" y="147"/>
                </a:lnTo>
                <a:lnTo>
                  <a:pt x="96" y="110"/>
                </a:lnTo>
                <a:lnTo>
                  <a:pt x="135" y="70"/>
                </a:lnTo>
                <a:lnTo>
                  <a:pt x="177" y="35"/>
                </a:lnTo>
                <a:lnTo>
                  <a:pt x="2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3"/>
          <p:cNvSpPr/>
          <p:nvPr/>
        </p:nvSpPr>
        <p:spPr>
          <a:xfrm>
            <a:off x="4765320" y="3454560"/>
            <a:ext cx="249840" cy="264960"/>
          </a:xfrm>
          <a:custGeom>
            <a:avLst/>
            <a:gdLst/>
            <a:ahLst/>
            <a:rect l="l" t="t" r="r" b="b"/>
            <a:pathLst>
              <a:path w="462" h="490">
                <a:moveTo>
                  <a:pt x="356" y="0"/>
                </a:moveTo>
                <a:lnTo>
                  <a:pt x="462" y="28"/>
                </a:lnTo>
                <a:lnTo>
                  <a:pt x="408" y="116"/>
                </a:lnTo>
                <a:lnTo>
                  <a:pt x="356" y="142"/>
                </a:lnTo>
                <a:lnTo>
                  <a:pt x="307" y="171"/>
                </a:lnTo>
                <a:lnTo>
                  <a:pt x="262" y="203"/>
                </a:lnTo>
                <a:lnTo>
                  <a:pt x="221" y="239"/>
                </a:lnTo>
                <a:lnTo>
                  <a:pt x="185" y="277"/>
                </a:lnTo>
                <a:lnTo>
                  <a:pt x="156" y="314"/>
                </a:lnTo>
                <a:lnTo>
                  <a:pt x="135" y="351"/>
                </a:lnTo>
                <a:lnTo>
                  <a:pt x="122" y="387"/>
                </a:lnTo>
                <a:lnTo>
                  <a:pt x="119" y="417"/>
                </a:lnTo>
                <a:lnTo>
                  <a:pt x="124" y="439"/>
                </a:lnTo>
                <a:lnTo>
                  <a:pt x="133" y="459"/>
                </a:lnTo>
                <a:lnTo>
                  <a:pt x="151" y="475"/>
                </a:lnTo>
                <a:lnTo>
                  <a:pt x="174" y="485"/>
                </a:lnTo>
                <a:lnTo>
                  <a:pt x="202" y="490"/>
                </a:lnTo>
                <a:lnTo>
                  <a:pt x="190" y="490"/>
                </a:lnTo>
                <a:lnTo>
                  <a:pt x="179" y="488"/>
                </a:lnTo>
                <a:lnTo>
                  <a:pt x="158" y="485"/>
                </a:lnTo>
                <a:lnTo>
                  <a:pt x="141" y="482"/>
                </a:lnTo>
                <a:lnTo>
                  <a:pt x="125" y="478"/>
                </a:lnTo>
                <a:lnTo>
                  <a:pt x="109" y="473"/>
                </a:lnTo>
                <a:lnTo>
                  <a:pt x="88" y="469"/>
                </a:lnTo>
                <a:lnTo>
                  <a:pt x="73" y="462"/>
                </a:lnTo>
                <a:lnTo>
                  <a:pt x="57" y="456"/>
                </a:lnTo>
                <a:lnTo>
                  <a:pt x="33" y="443"/>
                </a:lnTo>
                <a:lnTo>
                  <a:pt x="15" y="423"/>
                </a:lnTo>
                <a:lnTo>
                  <a:pt x="3" y="400"/>
                </a:lnTo>
                <a:lnTo>
                  <a:pt x="0" y="371"/>
                </a:lnTo>
                <a:lnTo>
                  <a:pt x="3" y="338"/>
                </a:lnTo>
                <a:lnTo>
                  <a:pt x="18" y="298"/>
                </a:lnTo>
                <a:lnTo>
                  <a:pt x="39" y="257"/>
                </a:lnTo>
                <a:lnTo>
                  <a:pt x="68" y="216"/>
                </a:lnTo>
                <a:lnTo>
                  <a:pt x="106" y="174"/>
                </a:lnTo>
                <a:lnTo>
                  <a:pt x="148" y="135"/>
                </a:lnTo>
                <a:lnTo>
                  <a:pt x="193" y="96"/>
                </a:lnTo>
                <a:lnTo>
                  <a:pt x="245" y="60"/>
                </a:lnTo>
                <a:lnTo>
                  <a:pt x="299" y="28"/>
                </a:lnTo>
                <a:lnTo>
                  <a:pt x="3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4"/>
          <p:cNvSpPr/>
          <p:nvPr/>
        </p:nvSpPr>
        <p:spPr>
          <a:xfrm>
            <a:off x="4890600" y="3579840"/>
            <a:ext cx="136080" cy="135360"/>
          </a:xfrm>
          <a:custGeom>
            <a:avLst/>
            <a:gdLst/>
            <a:ahLst/>
            <a:rect l="l" t="t" r="r" b="b"/>
            <a:pathLst>
              <a:path w="252" h="251">
                <a:moveTo>
                  <a:pt x="172" y="0"/>
                </a:moveTo>
                <a:lnTo>
                  <a:pt x="252" y="16"/>
                </a:lnTo>
                <a:lnTo>
                  <a:pt x="218" y="88"/>
                </a:lnTo>
                <a:lnTo>
                  <a:pt x="193" y="101"/>
                </a:lnTo>
                <a:lnTo>
                  <a:pt x="170" y="117"/>
                </a:lnTo>
                <a:lnTo>
                  <a:pt x="153" y="133"/>
                </a:lnTo>
                <a:lnTo>
                  <a:pt x="140" y="153"/>
                </a:lnTo>
                <a:lnTo>
                  <a:pt x="131" y="171"/>
                </a:lnTo>
                <a:lnTo>
                  <a:pt x="131" y="171"/>
                </a:lnTo>
                <a:lnTo>
                  <a:pt x="131" y="171"/>
                </a:lnTo>
                <a:lnTo>
                  <a:pt x="130" y="177"/>
                </a:lnTo>
                <a:lnTo>
                  <a:pt x="130" y="184"/>
                </a:lnTo>
                <a:lnTo>
                  <a:pt x="131" y="189"/>
                </a:lnTo>
                <a:lnTo>
                  <a:pt x="133" y="192"/>
                </a:lnTo>
                <a:lnTo>
                  <a:pt x="143" y="203"/>
                </a:lnTo>
                <a:lnTo>
                  <a:pt x="159" y="210"/>
                </a:lnTo>
                <a:lnTo>
                  <a:pt x="177" y="215"/>
                </a:lnTo>
                <a:lnTo>
                  <a:pt x="201" y="215"/>
                </a:lnTo>
                <a:lnTo>
                  <a:pt x="198" y="216"/>
                </a:lnTo>
                <a:lnTo>
                  <a:pt x="185" y="221"/>
                </a:lnTo>
                <a:lnTo>
                  <a:pt x="177" y="226"/>
                </a:lnTo>
                <a:lnTo>
                  <a:pt x="170" y="228"/>
                </a:lnTo>
                <a:lnTo>
                  <a:pt x="164" y="231"/>
                </a:lnTo>
                <a:lnTo>
                  <a:pt x="162" y="231"/>
                </a:lnTo>
                <a:lnTo>
                  <a:pt x="125" y="242"/>
                </a:lnTo>
                <a:lnTo>
                  <a:pt x="91" y="249"/>
                </a:lnTo>
                <a:lnTo>
                  <a:pt x="62" y="251"/>
                </a:lnTo>
                <a:lnTo>
                  <a:pt x="37" y="246"/>
                </a:lnTo>
                <a:lnTo>
                  <a:pt x="18" y="236"/>
                </a:lnTo>
                <a:lnTo>
                  <a:pt x="5" y="221"/>
                </a:lnTo>
                <a:lnTo>
                  <a:pt x="0" y="200"/>
                </a:lnTo>
                <a:lnTo>
                  <a:pt x="1" y="177"/>
                </a:lnTo>
                <a:lnTo>
                  <a:pt x="13" y="146"/>
                </a:lnTo>
                <a:lnTo>
                  <a:pt x="34" y="116"/>
                </a:lnTo>
                <a:lnTo>
                  <a:pt x="60" y="83"/>
                </a:lnTo>
                <a:lnTo>
                  <a:pt x="94" y="52"/>
                </a:lnTo>
                <a:lnTo>
                  <a:pt x="131" y="24"/>
                </a:lnTo>
                <a:lnTo>
                  <a:pt x="1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D3DE7771-2223-4377-ABF4-1D6B896E3DAF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2520" y="500040"/>
            <a:ext cx="11429640" cy="571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Quais são os testes que podemos efetuar para que um código seja integrado em ambiente de produção com qualidade? Frameworks e Ferramentas.</a:t>
            </a:r>
            <a:endParaRPr b="0" lang="pt-BR" sz="5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50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270720" y="1569600"/>
            <a:ext cx="5481000" cy="35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FF458CA-BEF3-42A8-9713-BB36BC6BFEAC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14200" y="569880"/>
            <a:ext cx="12668040" cy="93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História do Usuário  </a:t>
            </a:r>
            <a:r>
              <a:rPr b="1" lang="pt-BR" sz="2800" spc="-1" strike="noStrike">
                <a:solidFill>
                  <a:srgbClr val="0070c0"/>
                </a:solidFill>
                <a:latin typeface="Tahoma"/>
                <a:ea typeface="MS PGothic"/>
              </a:rPr>
              <a:t>#Consulta Projeto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0" name="Imagem 185" descr=""/>
          <p:cNvPicPr/>
          <p:nvPr/>
        </p:nvPicPr>
        <p:blipFill>
          <a:blip r:embed="rId1"/>
          <a:stretch/>
        </p:blipFill>
        <p:spPr>
          <a:xfrm>
            <a:off x="1666800" y="1000080"/>
            <a:ext cx="9215280" cy="521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BE6F14FF-5E23-4317-862A-A7CE5B033C04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428760"/>
            <a:ext cx="12191760" cy="143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Tahoma"/>
                <a:ea typeface="MS PGothic"/>
              </a:rPr>
              <a:t>BDD - Desenvolvimento guiado por comportamento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173" name="Imagem 6" descr=""/>
          <p:cNvPicPr/>
          <p:nvPr/>
        </p:nvPicPr>
        <p:blipFill>
          <a:blip r:embed="rId1"/>
          <a:stretch/>
        </p:blipFill>
        <p:spPr>
          <a:xfrm>
            <a:off x="1380960" y="1928880"/>
            <a:ext cx="9140040" cy="4000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F716D1D-E942-40B8-90BA-F38904DC77DD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52520" y="500040"/>
            <a:ext cx="11429640" cy="85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TDD – Testes para guiar o desenvolvimento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270720" y="1569600"/>
            <a:ext cx="5481000" cy="35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8" name="Imagem 5" descr=""/>
          <p:cNvPicPr/>
          <p:nvPr/>
        </p:nvPicPr>
        <p:blipFill>
          <a:blip r:embed="rId1"/>
          <a:stretch/>
        </p:blipFill>
        <p:spPr>
          <a:xfrm>
            <a:off x="1881000" y="1785960"/>
            <a:ext cx="7891200" cy="469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65A98EBB-6D87-423D-AA7F-71F2E74D639E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0" y="1071720"/>
            <a:ext cx="12191760" cy="10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Tahoma"/>
                <a:ea typeface="MS PGothic"/>
              </a:rPr>
              <a:t>Teste Unitário X Teste Integração?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400" spc="-1" strike="noStrike">
              <a:latin typeface="Arial"/>
            </a:endParaRPr>
          </a:p>
        </p:txBody>
      </p:sp>
      <p:pic>
        <p:nvPicPr>
          <p:cNvPr id="181" name="Imagem 175" descr=""/>
          <p:cNvPicPr/>
          <p:nvPr/>
        </p:nvPicPr>
        <p:blipFill>
          <a:blip r:embed="rId1"/>
          <a:stretch/>
        </p:blipFill>
        <p:spPr>
          <a:xfrm>
            <a:off x="432000" y="2304000"/>
            <a:ext cx="5210640" cy="2645280"/>
          </a:xfrm>
          <a:prstGeom prst="rect">
            <a:avLst/>
          </a:prstGeom>
          <a:ln>
            <a:noFill/>
          </a:ln>
        </p:spPr>
      </p:pic>
      <p:pic>
        <p:nvPicPr>
          <p:cNvPr id="182" name="Imagem 176" descr=""/>
          <p:cNvPicPr/>
          <p:nvPr/>
        </p:nvPicPr>
        <p:blipFill>
          <a:blip r:embed="rId2"/>
          <a:stretch/>
        </p:blipFill>
        <p:spPr>
          <a:xfrm>
            <a:off x="6480000" y="2088000"/>
            <a:ext cx="5193000" cy="3095640"/>
          </a:xfrm>
          <a:prstGeom prst="rect">
            <a:avLst/>
          </a:prstGeom>
          <a:ln>
            <a:noFill/>
          </a:ln>
        </p:spPr>
      </p:pic>
      <p:sp>
        <p:nvSpPr>
          <p:cNvPr id="183" name="CustomShape 3"/>
          <p:cNvSpPr/>
          <p:nvPr/>
        </p:nvSpPr>
        <p:spPr>
          <a:xfrm>
            <a:off x="5616000" y="3456000"/>
            <a:ext cx="503640" cy="74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4400" spc="-1" strike="noStrike">
                <a:solidFill>
                  <a:srgbClr val="0070c0"/>
                </a:solidFill>
                <a:latin typeface="Tahoma"/>
                <a:ea typeface="MS PGothic"/>
              </a:rPr>
              <a:t>X</a:t>
            </a:r>
            <a:endParaRPr b="0" lang="pt-BR" sz="4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83B1EB13-E87A-484A-91D3-C84E0DEE8E74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237960" y="642960"/>
            <a:ext cx="11715480" cy="12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Testes Exploratórios ???</a:t>
            </a:r>
            <a:endParaRPr b="0" lang="pt-BR" sz="5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Picture 2" descr=""/>
          <p:cNvPicPr/>
          <p:nvPr/>
        </p:nvPicPr>
        <p:blipFill>
          <a:blip r:embed="rId1"/>
          <a:stretch/>
        </p:blipFill>
        <p:spPr>
          <a:xfrm>
            <a:off x="2309760" y="2643120"/>
            <a:ext cx="7320600" cy="23331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966960" y="636336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fld id="{5F647867-5BA3-4F83-9E5C-685DB8BA1E4F}" type="slidenum">
              <a:rPr b="1" lang="pt-BR" sz="1200" spc="-1" strike="noStrike">
                <a:solidFill>
                  <a:srgbClr val="002060"/>
                </a:solidFill>
                <a:latin typeface="Calibri"/>
                <a:ea typeface="DejaVu Sans"/>
              </a:rPr>
              <a:t>&lt;number&gt;</a:t>
            </a:fld>
            <a:endParaRPr b="0" lang="pt-BR" sz="1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262800" y="1244880"/>
            <a:ext cx="201996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166680" y="285840"/>
            <a:ext cx="11786760" cy="120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r>
              <a:rPr b="1" lang="pt-BR" sz="5000" spc="-1" strike="noStrike">
                <a:solidFill>
                  <a:srgbClr val="0070c0"/>
                </a:solidFill>
                <a:latin typeface="Tahoma"/>
                <a:ea typeface="MS PGothic"/>
              </a:rPr>
              <a:t>Testes de Performance</a:t>
            </a:r>
            <a:endParaRPr b="0" lang="pt-BR" sz="5000" spc="-1" strike="noStrike">
              <a:latin typeface="Arial"/>
            </a:endParaRPr>
          </a:p>
        </p:txBody>
      </p:sp>
      <p:pic>
        <p:nvPicPr>
          <p:cNvPr id="191" name="Imagem 6" descr=""/>
          <p:cNvPicPr/>
          <p:nvPr/>
        </p:nvPicPr>
        <p:blipFill>
          <a:blip r:embed="rId1"/>
          <a:stretch/>
        </p:blipFill>
        <p:spPr>
          <a:xfrm>
            <a:off x="880920" y="1428840"/>
            <a:ext cx="10572480" cy="4571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7487</TotalTime>
  <Application>LibreOffice/6.0.3.2$Linux_X86_64 LibreOffice_project/00m0$Build-2</Application>
  <Words>417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2015-12-09T15:49:40Z</dcterms:created>
  <dc:creator>Emilio Coelho Cunha</dc:creator>
  <dc:description/>
  <dc:language>pt-BR</dc:language>
  <cp:lastModifiedBy/>
  <dcterms:modified xsi:type="dcterms:W3CDTF">2018-09-26T11:15:36Z</dcterms:modified>
  <cp:revision>299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