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media/image29.jpeg" ContentType="image/jpeg"/>
  <Override PartName="/ppt/media/image6.wmf" ContentType="image/x-wmf"/>
  <Override PartName="/ppt/media/image5.png" ContentType="image/png"/>
  <Override PartName="/ppt/media/image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4.jpeg" ContentType="image/jpeg"/>
  <Override PartName="/ppt/media/image14.png" ContentType="image/png"/>
  <Override PartName="/ppt/media/image3.jpeg" ContentType="image/jpeg"/>
  <Override PartName="/ppt/media/image11.png" ContentType="image/png"/>
  <Override PartName="/ppt/media/image1.jpeg" ContentType="image/jpeg"/>
  <Override PartName="/ppt/media/image2.jpeg" ContentType="image/jpeg"/>
  <Override PartName="/ppt/media/image7.jpeg" ContentType="image/jpeg"/>
  <Override PartName="/ppt/media/image8.jpeg" ContentType="image/jpeg"/>
  <Override PartName="/ppt/media/image10.png" ContentType="image/png"/>
  <Override PartName="/ppt/media/image12.png" ContentType="image/png"/>
  <Override PartName="/ppt/media/image13.png" ContentType="image/png"/>
  <Override PartName="/ppt/media/image15.png" ContentType="image/png"/>
  <Override PartName="/ppt/media/image16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2000" spc="-1" strike="noStrike">
                <a:latin typeface="Arial"/>
              </a:rPr>
              <a:t>Clique para editar o formato de notas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hdr"/>
          </p:nvPr>
        </p:nvSpPr>
        <p:spPr>
          <a:xfrm>
            <a:off x="1512000" y="588060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1400" spc="-1" strike="noStrike">
                <a:latin typeface="Times New Roman"/>
              </a:rPr>
              <a:t>&lt;cabeçalho&gt;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dt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sldNum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970F101E-626B-4208-BE72-06F8918D8ADF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b="0" lang="pt-BR" sz="2000" spc="-1" strike="noStrike">
                <a:latin typeface="Arial"/>
              </a:rPr>
              <a:t>Infelizmente as relações entre o time de desenvolvimento e operações continuam sendo ruins devido a falta de comunicação, colaboração e automação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307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F83A956-D494-4BB6-8AA0-A16B682C88E4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b="0" lang="pt-BR" sz="2000" spc="-1" strike="noStrike">
                <a:latin typeface="Arial"/>
              </a:rPr>
              <a:t>Infelizmente as relações entre o time de desenvolvimento e operações continuam sendo ruins devido a falta de comunicação, colaboração e automação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309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AC4ED70-1FD4-4D9D-9775-28C583362FFA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b="0" lang="pt-BR" sz="2000" spc="-1" strike="noStrike">
                <a:latin typeface="Arial"/>
              </a:rPr>
              <a:t>Infelizmente as relações entre o time de desenvolvimento e operações continuam sendo ruins devido a falta de comunicação, colaboração e automação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311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8E8A197-AE21-4FFF-91A2-281ECD932F20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b="0" lang="pt-BR" sz="2000" spc="-1" strike="noStrike">
                <a:latin typeface="Arial"/>
              </a:rPr>
              <a:t>Infelizmente as relações entre o time de desenvolvimento e operações continuam sendo ruins devido a falta de comunicação, colaboração e automação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313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EB8AC75-C641-4944-83FE-FDD123C81CA6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b="0" lang="pt-BR" sz="2000" spc="-1" strike="noStrike">
                <a:latin typeface="Arial"/>
              </a:rPr>
              <a:t>Infelizmente as relações entre o time de desenvolvimento e operações continuam sendo ruins devido a falta de comunicação, colaboração e automação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31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DBBD1B0-6F26-4FBC-BD05-7B11BF2FF8F3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b="0" lang="pt-BR" sz="2000" spc="-1" strike="noStrike">
                <a:latin typeface="Arial"/>
              </a:rPr>
              <a:t>Infelizmente as relações entre o time de desenvolvimento e operações continuam sendo ruins devido a falta de comunicação, colaboração e automação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317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2CB9445-10C3-45F6-9660-6876A4298BEC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b="0" lang="pt-BR" sz="2000" spc="-1" strike="noStrike">
                <a:latin typeface="Arial"/>
              </a:rPr>
              <a:t>Infelizmente as relações entre o time de desenvolvimento e operações continuam sendo ruins devido a falta de comunicação, colaboração e automação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319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1380266-AB90-4679-A68A-276CE383CDD0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b="0" lang="pt-BR" sz="2000" spc="-1" strike="noStrike">
                <a:latin typeface="Arial"/>
              </a:rPr>
              <a:t>Infelizmente as relações entre o time de desenvolvimento e operações continuam sendo ruins devido a falta de comunicação, colaboração e automação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321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3AF4D68-0553-4846-BCC7-B568901DCDE3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b="0" lang="pt-BR" sz="2000" spc="-1" strike="noStrike">
                <a:latin typeface="Arial"/>
              </a:rPr>
              <a:t>Infelizmente as relações entre o time de desenvolvimento e operações continuam sendo ruins devido a falta de comunicação, colaboração e automação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323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0DC5D69-539E-4B66-9C0E-1ABD62328421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b="0" lang="pt-BR" sz="2000" spc="-1" strike="noStrike">
                <a:latin typeface="Arial"/>
              </a:rPr>
              <a:t>Infelizmente as relações entre o time de desenvolvimento e operações continuam sendo ruins devido a falta de comunicação, colaboração e automação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32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FACDE31-2D6D-4A63-9936-0901CD06E7A2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pt-BR" sz="2000" spc="-1" strike="noStrike">
              <a:latin typeface="Arial"/>
            </a:endParaRPr>
          </a:p>
        </p:txBody>
      </p:sp>
      <p:sp>
        <p:nvSpPr>
          <p:cNvPr id="291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D8F22C8-4B5B-41CA-8F58-DC8ABB7AC4B0}" type="slidenum">
              <a:rPr b="0" lang="pt-BR" sz="1200" spc="-1" strike="noStrike">
                <a:solidFill>
                  <a:srgbClr val="000000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b="0" lang="pt-BR" sz="2000" spc="-1" strike="noStrike">
                <a:latin typeface="Arial"/>
              </a:rPr>
              <a:t>Infelizmente as relações entre o time de desenvolvimento e operações continuam sendo ruins devido a falta de comunicação, colaboração e automação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327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B6A3720-9608-474B-9381-9B01A8ACEAFF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b="0" lang="pt-BR" sz="2000" spc="-1" strike="noStrike">
                <a:latin typeface="Arial"/>
              </a:rPr>
              <a:t>Infelizmente as relações entre o time de desenvolvimento e operações continuam sendo ruins devido a falta de comunicação, colaboração e automação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329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05CC31E-3522-4839-8A6A-E2A5C0F8E20A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b="0" lang="pt-BR" sz="2000" spc="-1" strike="noStrike">
                <a:latin typeface="Arial"/>
              </a:rPr>
              <a:t>Infelizmente as relações entre o time de desenvolvimento e operações continuam sendo ruins devido a falta de comunicação, colaboração e automação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331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5DB604B-416E-4ECE-A8CA-DDE4F1BAA7B1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b="0" lang="pt-BR" sz="2000" spc="-1" strike="noStrike">
                <a:latin typeface="Arial"/>
              </a:rPr>
              <a:t>DevOps é a união de pessoas, processos e ferramentas para permitir a entrega contínua de valor aos usuários finais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333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ABEB663-050F-47E7-8786-3E84559B33FD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pt-BR" sz="2000" spc="-1" strike="noStrike">
              <a:latin typeface="Arial"/>
            </a:endParaRPr>
          </a:p>
        </p:txBody>
      </p:sp>
      <p:sp>
        <p:nvSpPr>
          <p:cNvPr id="293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D6C3ACF-5ADD-47A7-9A53-003FE42EE50D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pt-BR" sz="2000" spc="-1" strike="noStrike">
              <a:latin typeface="Arial"/>
            </a:endParaRPr>
          </a:p>
        </p:txBody>
      </p:sp>
      <p:sp>
        <p:nvSpPr>
          <p:cNvPr id="29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C3B43C2-159E-498B-9D50-72D327C36FC0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pt-BR" sz="2000" spc="-1" strike="noStrike">
              <a:latin typeface="Arial"/>
            </a:endParaRPr>
          </a:p>
        </p:txBody>
      </p:sp>
      <p:sp>
        <p:nvSpPr>
          <p:cNvPr id="297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7CC218C-C504-43B2-85F2-A360C5D903DD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b="0" lang="pt-BR" sz="2000" spc="-1" strike="noStrike">
                <a:latin typeface="Arial"/>
              </a:rPr>
              <a:t>Infelizmente as relações entre o time de desenvolvimento e operações continuam sendo ruins devido a falta de comunicação, colaboração e automação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99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E0FC5ED-ADD1-4AF9-98FA-B5EBAD1813D6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b="0" lang="pt-BR" sz="2000" spc="-1" strike="noStrike">
                <a:latin typeface="Arial"/>
              </a:rPr>
              <a:t>Infelizmente as relações entre o time de desenvolvimento e operações continuam sendo ruins devido a falta de comunicação, colaboração e automação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301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8DCC490-4F5D-46BF-B5C3-E511D3A39461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b="0" lang="pt-BR" sz="2000" spc="-1" strike="noStrike">
                <a:latin typeface="Arial"/>
              </a:rPr>
              <a:t>Infelizmente as relações entre o time de desenvolvimento e operações continuam sendo ruins devido a falta de comunicação, colaboração e automação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303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EE45EC9-2D1B-466E-9CEF-7CE8987A308C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b="0" lang="pt-BR" sz="2000" spc="-1" strike="noStrike">
                <a:latin typeface="Arial"/>
              </a:rPr>
              <a:t>Infelizmente as relações entre o time de desenvolvimento e operações continuam sendo ruins devido a falta de comunicação, colaboração e automação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30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D153EC6-0762-4C76-B3E1-4347AFECE2AF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567040" y="4055400"/>
            <a:ext cx="614736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567040" y="4055400"/>
            <a:ext cx="614736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567040" y="4055400"/>
            <a:ext cx="614736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567040" y="4055400"/>
            <a:ext cx="614736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567040" y="4055400"/>
            <a:ext cx="614736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567040" y="4055400"/>
            <a:ext cx="614736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567040" y="4055400"/>
            <a:ext cx="614736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567040" y="4055400"/>
            <a:ext cx="614736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567040" y="4055400"/>
            <a:ext cx="614736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567040" y="4055400"/>
            <a:ext cx="614736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567040" y="4055400"/>
            <a:ext cx="614736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567040" y="4055400"/>
            <a:ext cx="614736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567040" y="4055400"/>
            <a:ext cx="614736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567040" y="4055400"/>
            <a:ext cx="614736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567040" y="4055400"/>
            <a:ext cx="614736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567040" y="4055400"/>
            <a:ext cx="614736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567040" y="4055400"/>
            <a:ext cx="614736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567040" y="4055400"/>
            <a:ext cx="614736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567040" y="4055400"/>
            <a:ext cx="614736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567040" y="4055400"/>
            <a:ext cx="614736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5567040" y="4055400"/>
            <a:ext cx="614736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567040" y="4055400"/>
            <a:ext cx="614736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567040" y="4055400"/>
            <a:ext cx="614736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567040" y="4055400"/>
            <a:ext cx="614736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567040" y="4055400"/>
            <a:ext cx="614736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567040" y="4055400"/>
            <a:ext cx="614736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567040" y="4055400"/>
            <a:ext cx="614736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567040" y="4055400"/>
            <a:ext cx="614736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567040" y="4055400"/>
            <a:ext cx="614736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567040" y="4055400"/>
            <a:ext cx="614736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567040" y="4055400"/>
            <a:ext cx="614736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567040" y="4055400"/>
            <a:ext cx="614736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567040" y="4055400"/>
            <a:ext cx="614736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agem 7" descr=""/>
          <p:cNvPicPr/>
          <p:nvPr/>
        </p:nvPicPr>
        <p:blipFill>
          <a:blip r:embed="rId2"/>
          <a:srcRect l="0" t="87262" r="0" b="0"/>
          <a:stretch/>
        </p:blipFill>
        <p:spPr>
          <a:xfrm>
            <a:off x="0" y="5985000"/>
            <a:ext cx="12178800" cy="8726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Clique </a:t>
            </a: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para </a:t>
            </a: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editar </a:t>
            </a: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estilo </a:t>
            </a: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do </a:t>
            </a: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título </a:t>
            </a: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mestr</a:t>
            </a: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e</a:t>
            </a:r>
            <a:endParaRPr b="0" lang="pt-B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ldNum"/>
          </p:nvPr>
        </p:nvSpPr>
        <p:spPr>
          <a:xfrm>
            <a:off x="966960" y="636336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64A87FCD-494A-4407-AABD-74FC24E8BC47}" type="slidenum">
              <a:rPr b="1" lang="pt-BR" sz="1200" spc="-1" strike="noStrike">
                <a:solidFill>
                  <a:srgbClr val="002060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2.º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m 7" descr=""/>
          <p:cNvPicPr/>
          <p:nvPr/>
        </p:nvPicPr>
        <p:blipFill>
          <a:blip r:embed="rId2"/>
          <a:srcRect l="0" t="87262" r="0" b="0"/>
          <a:stretch/>
        </p:blipFill>
        <p:spPr>
          <a:xfrm>
            <a:off x="0" y="5985000"/>
            <a:ext cx="12178800" cy="872640"/>
          </a:xfrm>
          <a:prstGeom prst="rect">
            <a:avLst/>
          </a:prstGeom>
          <a:ln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lIns="90000" rIns="90000" tIns="45000" bIns="45000"/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/>
          </p:nvPr>
        </p:nvSpPr>
        <p:spPr>
          <a:xfrm>
            <a:off x="966960" y="636336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64578577-DBF7-4F5E-89C6-610504B94F0D}" type="slidenum">
              <a:rPr b="1" lang="pt-BR" sz="1200" spc="-1" strike="noStrike">
                <a:solidFill>
                  <a:srgbClr val="002060"/>
                </a:solidFill>
                <a:latin typeface="Calibri"/>
              </a:rPr>
              <a:t>1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2.º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Imagem 7" descr=""/>
          <p:cNvPicPr/>
          <p:nvPr/>
        </p:nvPicPr>
        <p:blipFill>
          <a:blip r:embed="rId2"/>
          <a:srcRect l="0" t="87262" r="0" b="0"/>
          <a:stretch/>
        </p:blipFill>
        <p:spPr>
          <a:xfrm>
            <a:off x="0" y="5985000"/>
            <a:ext cx="12178800" cy="872640"/>
          </a:xfrm>
          <a:prstGeom prst="rect">
            <a:avLst/>
          </a:prstGeom>
          <a:ln>
            <a:noFill/>
          </a:ln>
        </p:spPr>
      </p:pic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567040" y="4055400"/>
            <a:ext cx="6147360" cy="2387160"/>
          </a:xfrm>
          <a:prstGeom prst="rect">
            <a:avLst/>
          </a:prstGeom>
        </p:spPr>
        <p:txBody>
          <a:bodyPr anchor="b">
            <a:normAutofit/>
          </a:bodyPr>
          <a:p>
            <a:pPr algn="r">
              <a:lnSpc>
                <a:spcPct val="100000"/>
              </a:lnSpc>
            </a:pPr>
            <a:r>
              <a:rPr b="0" lang="pt-BR" sz="3600" spc="-1" strike="noStrike">
                <a:solidFill>
                  <a:srgbClr val="ffffff"/>
                </a:solidFill>
                <a:latin typeface="Calibri Light"/>
              </a:rPr>
              <a:t>Clique para editar estilo do título mestre</a:t>
            </a:r>
            <a:endParaRPr b="0" lang="pt-BR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3" name="Imagem 3" descr=""/>
          <p:cNvPicPr/>
          <p:nvPr/>
        </p:nvPicPr>
        <p:blipFill>
          <a:blip r:embed="rId3"/>
          <a:stretch/>
        </p:blipFill>
        <p:spPr>
          <a:xfrm>
            <a:off x="0" y="0"/>
            <a:ext cx="12178800" cy="6857640"/>
          </a:xfrm>
          <a:prstGeom prst="rect">
            <a:avLst/>
          </a:prstGeom>
          <a:ln>
            <a:noFill/>
          </a:ln>
        </p:spPr>
      </p:pic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2.º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wmf"/><Relationship Id="rId3" Type="http://schemas.openxmlformats.org/officeDocument/2006/relationships/image" Target="../media/image7.jpeg"/><Relationship Id="rId4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hyperlink" Target="mailto:wmcosta@latam.stefanini.com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9.jpeg"/><Relationship Id="rId2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Imagem 2" descr=""/>
          <p:cNvPicPr/>
          <p:nvPr/>
        </p:nvPicPr>
        <p:blipFill>
          <a:blip r:embed="rId1"/>
          <a:stretch/>
        </p:blipFill>
        <p:spPr>
          <a:xfrm>
            <a:off x="7440840" y="3315240"/>
            <a:ext cx="2606400" cy="2185920"/>
          </a:xfrm>
          <a:prstGeom prst="rect">
            <a:avLst/>
          </a:prstGeom>
          <a:ln>
            <a:noFill/>
          </a:ln>
        </p:spPr>
      </p:pic>
      <p:pic>
        <p:nvPicPr>
          <p:cNvPr id="127" name="Imagem 3" descr=""/>
          <p:cNvPicPr/>
          <p:nvPr/>
        </p:nvPicPr>
        <p:blipFill>
          <a:blip r:embed="rId2"/>
          <a:stretch/>
        </p:blipFill>
        <p:spPr>
          <a:xfrm>
            <a:off x="8089200" y="5938920"/>
            <a:ext cx="1958040" cy="420120"/>
          </a:xfrm>
          <a:prstGeom prst="rect">
            <a:avLst/>
          </a:prstGeom>
          <a:ln>
            <a:noFill/>
          </a:ln>
        </p:spPr>
      </p:pic>
      <p:pic>
        <p:nvPicPr>
          <p:cNvPr id="128" name="Imagem 5" descr=""/>
          <p:cNvPicPr/>
          <p:nvPr/>
        </p:nvPicPr>
        <p:blipFill>
          <a:blip r:embed="rId3"/>
          <a:stretch/>
        </p:blipFill>
        <p:spPr>
          <a:xfrm>
            <a:off x="0" y="0"/>
            <a:ext cx="1217880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966960" y="63633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67A77A32-0D93-4A66-A5F1-D0BB7BDB7D51}" type="slidenum">
              <a:rPr b="1" lang="pt-BR" sz="1200" spc="-1" strike="noStrike">
                <a:solidFill>
                  <a:srgbClr val="002060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262800" y="504000"/>
            <a:ext cx="10279080" cy="501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ctr"/>
          <a:p>
            <a:pPr>
              <a:lnSpc>
                <a:spcPct val="100000"/>
              </a:lnSpc>
            </a:pPr>
            <a:r>
              <a:rPr b="1" lang="pt-BR" sz="5000" spc="-1" strike="noStrike">
                <a:solidFill>
                  <a:srgbClr val="0070c0"/>
                </a:solidFill>
                <a:latin typeface="Tahoma"/>
                <a:ea typeface="MS PGothic"/>
              </a:rPr>
              <a:t>Histórias do Usuário</a:t>
            </a:r>
            <a:endParaRPr b="0" lang="pt-BR" sz="5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000" spc="-1" strike="noStrike"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262800" y="1244880"/>
            <a:ext cx="2020320" cy="28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8" name="" descr=""/>
          <p:cNvPicPr/>
          <p:nvPr/>
        </p:nvPicPr>
        <p:blipFill>
          <a:blip r:embed="rId1"/>
          <a:stretch/>
        </p:blipFill>
        <p:spPr>
          <a:xfrm>
            <a:off x="216000" y="1440000"/>
            <a:ext cx="11057400" cy="338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966960" y="63633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1AB67541-756B-43CE-AA4D-453F8D62F892}" type="slidenum">
              <a:rPr b="1" lang="pt-BR" sz="1200" spc="-1" strike="noStrike">
                <a:solidFill>
                  <a:srgbClr val="002060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262800" y="504000"/>
            <a:ext cx="10279080" cy="501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ctr"/>
          <a:p>
            <a:pPr>
              <a:lnSpc>
                <a:spcPct val="100000"/>
              </a:lnSpc>
            </a:pPr>
            <a:r>
              <a:rPr b="1" lang="pt-BR" sz="5000" spc="-1" strike="noStrike">
                <a:solidFill>
                  <a:srgbClr val="0070c0"/>
                </a:solidFill>
                <a:latin typeface="Tahoma"/>
                <a:ea typeface="MS PGothic"/>
              </a:rPr>
              <a:t>Hist</a:t>
            </a:r>
            <a:r>
              <a:rPr b="1" lang="pt-BR" sz="5000" spc="-1" strike="noStrike">
                <a:solidFill>
                  <a:srgbClr val="0070c0"/>
                </a:solidFill>
                <a:latin typeface="Tahoma"/>
                <a:ea typeface="MS PGothic"/>
              </a:rPr>
              <a:t>órias </a:t>
            </a:r>
            <a:r>
              <a:rPr b="1" lang="pt-BR" sz="5000" spc="-1" strike="noStrike">
                <a:solidFill>
                  <a:srgbClr val="0070c0"/>
                </a:solidFill>
                <a:latin typeface="Tahoma"/>
                <a:ea typeface="MS PGothic"/>
              </a:rPr>
              <a:t>do </a:t>
            </a:r>
            <a:r>
              <a:rPr b="1" lang="pt-BR" sz="5000" spc="-1" strike="noStrike">
                <a:solidFill>
                  <a:srgbClr val="0070c0"/>
                </a:solidFill>
                <a:latin typeface="Tahoma"/>
                <a:ea typeface="MS PGothic"/>
              </a:rPr>
              <a:t>Usuá</a:t>
            </a:r>
            <a:r>
              <a:rPr b="1" lang="pt-BR" sz="5000" spc="-1" strike="noStrike">
                <a:solidFill>
                  <a:srgbClr val="0070c0"/>
                </a:solidFill>
                <a:latin typeface="Tahoma"/>
                <a:ea typeface="MS PGothic"/>
              </a:rPr>
              <a:t>rio</a:t>
            </a:r>
            <a:endParaRPr b="0" lang="pt-BR" sz="5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000" spc="-1" strike="noStrike"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262800" y="1244880"/>
            <a:ext cx="2020320" cy="28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2" name="" descr=""/>
          <p:cNvPicPr/>
          <p:nvPr/>
        </p:nvPicPr>
        <p:blipFill>
          <a:blip r:embed="rId1"/>
          <a:stretch/>
        </p:blipFill>
        <p:spPr>
          <a:xfrm>
            <a:off x="432000" y="1627560"/>
            <a:ext cx="11408760" cy="3124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966960" y="63633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48F79FE1-A37D-4A2B-8F32-26FEA6E39B48}" type="slidenum">
              <a:rPr b="1" lang="pt-BR" sz="1200" spc="-1" strike="noStrike">
                <a:solidFill>
                  <a:srgbClr val="002060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262800" y="504000"/>
            <a:ext cx="10279080" cy="501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ctr"/>
          <a:p>
            <a:pPr>
              <a:lnSpc>
                <a:spcPct val="100000"/>
              </a:lnSpc>
            </a:pPr>
            <a:r>
              <a:rPr b="1" lang="pt-BR" sz="5000" spc="-1" strike="noStrike">
                <a:solidFill>
                  <a:srgbClr val="0070c0"/>
                </a:solidFill>
                <a:latin typeface="Tahoma"/>
                <a:ea typeface="MS PGothic"/>
              </a:rPr>
              <a:t>Cobertura</a:t>
            </a:r>
            <a:endParaRPr b="0" lang="pt-BR" sz="5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000" spc="-1" strike="noStrike">
              <a:latin typeface="Arial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262800" y="1244880"/>
            <a:ext cx="2020320" cy="28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6" name="" descr=""/>
          <p:cNvPicPr/>
          <p:nvPr/>
        </p:nvPicPr>
        <p:blipFill>
          <a:blip r:embed="rId1"/>
          <a:stretch/>
        </p:blipFill>
        <p:spPr>
          <a:xfrm>
            <a:off x="288000" y="2016720"/>
            <a:ext cx="11232000" cy="1223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966960" y="63633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4B20C4E6-57B1-4500-934E-3B80CDD4E57B}" type="slidenum">
              <a:rPr b="1" lang="pt-BR" sz="1200" spc="-1" strike="noStrike">
                <a:solidFill>
                  <a:srgbClr val="002060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8640000" y="650160"/>
            <a:ext cx="2863080" cy="501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ctr"/>
          <a:p>
            <a:pPr>
              <a:lnSpc>
                <a:spcPct val="100000"/>
              </a:lnSpc>
            </a:pPr>
            <a:r>
              <a:rPr b="1" lang="pt-BR" sz="5000" spc="-1" strike="noStrike">
                <a:solidFill>
                  <a:srgbClr val="0070c0"/>
                </a:solidFill>
                <a:latin typeface="Tahoma"/>
                <a:ea typeface="MS PGothic"/>
              </a:rPr>
              <a:t>DOJO 1</a:t>
            </a:r>
            <a:endParaRPr b="0" lang="pt-BR" sz="5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000" spc="-1" strike="noStrike">
              <a:latin typeface="Arial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262800" y="1244880"/>
            <a:ext cx="2020320" cy="28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0" name="" descr=""/>
          <p:cNvPicPr/>
          <p:nvPr/>
        </p:nvPicPr>
        <p:blipFill>
          <a:blip r:embed="rId1"/>
          <a:stretch/>
        </p:blipFill>
        <p:spPr>
          <a:xfrm>
            <a:off x="329760" y="616680"/>
            <a:ext cx="7086240" cy="514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966960" y="63633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284701F8-0323-4D03-B156-D857560A0086}" type="slidenum">
              <a:rPr b="1" lang="pt-BR" sz="1200" spc="-1" strike="noStrike">
                <a:solidFill>
                  <a:srgbClr val="002060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8640000" y="650160"/>
            <a:ext cx="2863080" cy="501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ctr"/>
          <a:p>
            <a:pPr>
              <a:lnSpc>
                <a:spcPct val="100000"/>
              </a:lnSpc>
            </a:pPr>
            <a:r>
              <a:rPr b="1" lang="pt-BR" sz="5000" spc="-1" strike="noStrike">
                <a:solidFill>
                  <a:srgbClr val="0070c0"/>
                </a:solidFill>
                <a:latin typeface="Tahoma"/>
                <a:ea typeface="MS PGothic"/>
              </a:rPr>
              <a:t>DOJO 1</a:t>
            </a:r>
            <a:endParaRPr b="0" lang="pt-BR" sz="5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000" spc="-1" strike="noStrike"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262800" y="1244880"/>
            <a:ext cx="2020320" cy="28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4" name="" descr=""/>
          <p:cNvPicPr/>
          <p:nvPr/>
        </p:nvPicPr>
        <p:blipFill>
          <a:blip r:embed="rId1"/>
          <a:stretch/>
        </p:blipFill>
        <p:spPr>
          <a:xfrm>
            <a:off x="360000" y="2016000"/>
            <a:ext cx="11142360" cy="2298600"/>
          </a:xfrm>
          <a:prstGeom prst="rect">
            <a:avLst/>
          </a:prstGeom>
          <a:ln>
            <a:noFill/>
          </a:ln>
        </p:spPr>
      </p:pic>
      <p:sp>
        <p:nvSpPr>
          <p:cNvPr id="215" name="CustomShape 4"/>
          <p:cNvSpPr/>
          <p:nvPr/>
        </p:nvSpPr>
        <p:spPr>
          <a:xfrm>
            <a:off x="10080000" y="1296000"/>
            <a:ext cx="1368000" cy="14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ctr"/>
          <a:p>
            <a:r>
              <a:rPr b="0" lang="pt-BR" sz="2000" spc="-1" strike="noStrike">
                <a:latin typeface="Arial"/>
              </a:rPr>
              <a:t>Gabarito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966960" y="63633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38786AAC-7868-4FC0-B34C-932BAB8C9933}" type="slidenum">
              <a:rPr b="1" lang="pt-BR" sz="1200" spc="-1" strike="noStrike">
                <a:solidFill>
                  <a:srgbClr val="002060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8640000" y="650160"/>
            <a:ext cx="2863080" cy="501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ctr"/>
          <a:p>
            <a:pPr>
              <a:lnSpc>
                <a:spcPct val="100000"/>
              </a:lnSpc>
            </a:pPr>
            <a:r>
              <a:rPr b="1" lang="pt-BR" sz="5000" spc="-1" strike="noStrike">
                <a:solidFill>
                  <a:srgbClr val="0070c0"/>
                </a:solidFill>
                <a:latin typeface="Tahoma"/>
                <a:ea typeface="MS PGothic"/>
              </a:rPr>
              <a:t>DOJO 2</a:t>
            </a:r>
            <a:endParaRPr b="0" lang="pt-BR" sz="5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000" spc="-1" strike="noStrike">
              <a:latin typeface="Arial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262800" y="1244880"/>
            <a:ext cx="2020320" cy="28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9" name="" descr=""/>
          <p:cNvPicPr/>
          <p:nvPr/>
        </p:nvPicPr>
        <p:blipFill>
          <a:blip r:embed="rId1"/>
          <a:stretch/>
        </p:blipFill>
        <p:spPr>
          <a:xfrm>
            <a:off x="432000" y="384840"/>
            <a:ext cx="8177040" cy="5735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966960" y="63633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4DBC426A-2528-4E45-BC52-5049F5E17D3C}" type="slidenum">
              <a:rPr b="1" lang="pt-BR" sz="1200" spc="-1" strike="noStrike">
                <a:solidFill>
                  <a:srgbClr val="002060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8640000" y="650160"/>
            <a:ext cx="2863080" cy="501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ctr"/>
          <a:p>
            <a:pPr>
              <a:lnSpc>
                <a:spcPct val="100000"/>
              </a:lnSpc>
            </a:pPr>
            <a:r>
              <a:rPr b="1" lang="pt-BR" sz="5000" spc="-1" strike="noStrike">
                <a:solidFill>
                  <a:srgbClr val="0070c0"/>
                </a:solidFill>
                <a:latin typeface="Tahoma"/>
                <a:ea typeface="MS PGothic"/>
              </a:rPr>
              <a:t>D</a:t>
            </a:r>
            <a:r>
              <a:rPr b="1" lang="pt-BR" sz="5000" spc="-1" strike="noStrike">
                <a:solidFill>
                  <a:srgbClr val="0070c0"/>
                </a:solidFill>
                <a:latin typeface="Tahoma"/>
                <a:ea typeface="MS PGothic"/>
              </a:rPr>
              <a:t>O</a:t>
            </a:r>
            <a:r>
              <a:rPr b="1" lang="pt-BR" sz="5000" spc="-1" strike="noStrike">
                <a:solidFill>
                  <a:srgbClr val="0070c0"/>
                </a:solidFill>
                <a:latin typeface="Tahoma"/>
                <a:ea typeface="MS PGothic"/>
              </a:rPr>
              <a:t>J</a:t>
            </a:r>
            <a:r>
              <a:rPr b="1" lang="pt-BR" sz="5000" spc="-1" strike="noStrike">
                <a:solidFill>
                  <a:srgbClr val="0070c0"/>
                </a:solidFill>
                <a:latin typeface="Tahoma"/>
                <a:ea typeface="MS PGothic"/>
              </a:rPr>
              <a:t>O</a:t>
            </a:r>
            <a:r>
              <a:rPr b="1" lang="pt-BR" sz="5000" spc="-1" strike="noStrike">
                <a:solidFill>
                  <a:srgbClr val="0070c0"/>
                </a:solidFill>
                <a:latin typeface="Tahoma"/>
                <a:ea typeface="MS PGothic"/>
              </a:rPr>
              <a:t> </a:t>
            </a:r>
            <a:r>
              <a:rPr b="1" lang="pt-BR" sz="5000" spc="-1" strike="noStrike">
                <a:solidFill>
                  <a:srgbClr val="0070c0"/>
                </a:solidFill>
                <a:latin typeface="Tahoma"/>
                <a:ea typeface="MS PGothic"/>
              </a:rPr>
              <a:t>2</a:t>
            </a:r>
            <a:endParaRPr b="0" lang="pt-BR" sz="5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000" spc="-1" strike="noStrike">
              <a:latin typeface="Arial"/>
            </a:endParaRPr>
          </a:p>
        </p:txBody>
      </p:sp>
      <p:sp>
        <p:nvSpPr>
          <p:cNvPr id="222" name="CustomShape 3"/>
          <p:cNvSpPr/>
          <p:nvPr/>
        </p:nvSpPr>
        <p:spPr>
          <a:xfrm>
            <a:off x="262800" y="1244880"/>
            <a:ext cx="2020320" cy="28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4"/>
          <p:cNvSpPr/>
          <p:nvPr/>
        </p:nvSpPr>
        <p:spPr>
          <a:xfrm>
            <a:off x="10080000" y="1296000"/>
            <a:ext cx="1368000" cy="14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ctr"/>
          <a:p>
            <a:r>
              <a:rPr b="0" lang="pt-BR" sz="2000" spc="-1" strike="noStrike">
                <a:latin typeface="Arial"/>
              </a:rPr>
              <a:t>Gabarito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224" name="" descr=""/>
          <p:cNvPicPr/>
          <p:nvPr/>
        </p:nvPicPr>
        <p:blipFill>
          <a:blip r:embed="rId1"/>
          <a:stretch/>
        </p:blipFill>
        <p:spPr>
          <a:xfrm>
            <a:off x="72000" y="1872000"/>
            <a:ext cx="12067920" cy="2971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966960" y="63633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7F931197-0461-4BDE-811A-5E314406187B}" type="slidenum">
              <a:rPr b="1" lang="pt-BR" sz="1200" spc="-1" strike="noStrike">
                <a:solidFill>
                  <a:srgbClr val="002060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8640000" y="650160"/>
            <a:ext cx="2863080" cy="501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ctr"/>
          <a:p>
            <a:pPr>
              <a:lnSpc>
                <a:spcPct val="100000"/>
              </a:lnSpc>
            </a:pPr>
            <a:r>
              <a:rPr b="1" lang="pt-BR" sz="5000" spc="-1" strike="noStrike">
                <a:solidFill>
                  <a:srgbClr val="0070c0"/>
                </a:solidFill>
                <a:latin typeface="Tahoma"/>
                <a:ea typeface="MS PGothic"/>
              </a:rPr>
              <a:t>DOJO 3</a:t>
            </a:r>
            <a:endParaRPr b="0" lang="pt-BR" sz="5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000" spc="-1" strike="noStrike"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262800" y="1244880"/>
            <a:ext cx="2020320" cy="28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28" name="" descr=""/>
          <p:cNvPicPr/>
          <p:nvPr/>
        </p:nvPicPr>
        <p:blipFill>
          <a:blip r:embed="rId1"/>
          <a:stretch/>
        </p:blipFill>
        <p:spPr>
          <a:xfrm>
            <a:off x="576000" y="432000"/>
            <a:ext cx="8064000" cy="5936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966960" y="63633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B147F5BB-8B36-4DD9-A4B1-11904664C5AB}" type="slidenum">
              <a:rPr b="1" lang="pt-BR" sz="1200" spc="-1" strike="noStrike">
                <a:solidFill>
                  <a:srgbClr val="002060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8640000" y="650160"/>
            <a:ext cx="2863080" cy="501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ctr"/>
          <a:p>
            <a:pPr>
              <a:lnSpc>
                <a:spcPct val="100000"/>
              </a:lnSpc>
            </a:pPr>
            <a:r>
              <a:rPr b="1" lang="pt-BR" sz="5000" spc="-1" strike="noStrike">
                <a:solidFill>
                  <a:srgbClr val="0070c0"/>
                </a:solidFill>
                <a:latin typeface="Tahoma"/>
                <a:ea typeface="MS PGothic"/>
              </a:rPr>
              <a:t>DOJO 3</a:t>
            </a:r>
            <a:endParaRPr b="0" lang="pt-BR" sz="5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000" spc="-1" strike="noStrike">
              <a:latin typeface="Arial"/>
            </a:endParaRPr>
          </a:p>
        </p:txBody>
      </p:sp>
      <p:sp>
        <p:nvSpPr>
          <p:cNvPr id="231" name="CustomShape 3"/>
          <p:cNvSpPr/>
          <p:nvPr/>
        </p:nvSpPr>
        <p:spPr>
          <a:xfrm>
            <a:off x="262800" y="1244880"/>
            <a:ext cx="2020320" cy="28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4"/>
          <p:cNvSpPr/>
          <p:nvPr/>
        </p:nvSpPr>
        <p:spPr>
          <a:xfrm>
            <a:off x="10080000" y="1296000"/>
            <a:ext cx="1368000" cy="14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ctr"/>
          <a:p>
            <a:r>
              <a:rPr b="0" lang="pt-BR" sz="2000" spc="-1" strike="noStrike">
                <a:latin typeface="Arial"/>
              </a:rPr>
              <a:t>Gabarito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233" name="" descr=""/>
          <p:cNvPicPr/>
          <p:nvPr/>
        </p:nvPicPr>
        <p:blipFill>
          <a:blip r:embed="rId1"/>
          <a:stretch/>
        </p:blipFill>
        <p:spPr>
          <a:xfrm>
            <a:off x="283680" y="1944000"/>
            <a:ext cx="11826000" cy="331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966960" y="63633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16C66004-F5B5-4819-BB91-8C724A31C01E}" type="slidenum">
              <a:rPr b="1" lang="pt-BR" sz="1200" spc="-1" strike="noStrike">
                <a:solidFill>
                  <a:srgbClr val="002060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8640000" y="650160"/>
            <a:ext cx="2863080" cy="501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ctr"/>
          <a:p>
            <a:pPr>
              <a:lnSpc>
                <a:spcPct val="100000"/>
              </a:lnSpc>
            </a:pPr>
            <a:r>
              <a:rPr b="1" lang="pt-BR" sz="5000" spc="-1" strike="noStrike">
                <a:solidFill>
                  <a:srgbClr val="0070c0"/>
                </a:solidFill>
                <a:latin typeface="Tahoma"/>
                <a:ea typeface="MS PGothic"/>
              </a:rPr>
              <a:t>DOJO 4</a:t>
            </a:r>
            <a:endParaRPr b="0" lang="pt-BR" sz="5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000" spc="-1" strike="noStrike">
              <a:latin typeface="Arial"/>
            </a:endParaRPr>
          </a:p>
        </p:txBody>
      </p:sp>
      <p:sp>
        <p:nvSpPr>
          <p:cNvPr id="236" name="CustomShape 3"/>
          <p:cNvSpPr/>
          <p:nvPr/>
        </p:nvSpPr>
        <p:spPr>
          <a:xfrm>
            <a:off x="262800" y="1244880"/>
            <a:ext cx="2020320" cy="28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7" name="" descr=""/>
          <p:cNvPicPr/>
          <p:nvPr/>
        </p:nvPicPr>
        <p:blipFill>
          <a:blip r:embed="rId1"/>
          <a:stretch/>
        </p:blipFill>
        <p:spPr>
          <a:xfrm>
            <a:off x="1728000" y="576000"/>
            <a:ext cx="6120000" cy="5916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Imagem 41" descr=""/>
          <p:cNvPicPr/>
          <p:nvPr/>
        </p:nvPicPr>
        <p:blipFill>
          <a:blip r:embed="rId1"/>
          <a:stretch/>
        </p:blipFill>
        <p:spPr>
          <a:xfrm>
            <a:off x="0" y="0"/>
            <a:ext cx="12178800" cy="6857640"/>
          </a:xfrm>
          <a:prstGeom prst="rect">
            <a:avLst/>
          </a:prstGeom>
          <a:ln>
            <a:noFill/>
          </a:ln>
        </p:spPr>
      </p:pic>
      <p:sp>
        <p:nvSpPr>
          <p:cNvPr id="130" name="CustomShape 1"/>
          <p:cNvSpPr/>
          <p:nvPr/>
        </p:nvSpPr>
        <p:spPr>
          <a:xfrm>
            <a:off x="5897520" y="2506680"/>
            <a:ext cx="5670360" cy="227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 algn="r">
              <a:lnSpc>
                <a:spcPct val="100000"/>
              </a:lnSpc>
            </a:pPr>
            <a:r>
              <a:rPr b="1" lang="pt-BR" sz="4000" spc="-1" strike="noStrike">
                <a:solidFill>
                  <a:srgbClr val="ffffff"/>
                </a:solidFill>
                <a:latin typeface="Calibri"/>
                <a:ea typeface="MS PGothic"/>
              </a:rPr>
              <a:t>Dojo – Teste de Integração</a:t>
            </a:r>
            <a:endParaRPr b="0" lang="pt-BR" sz="40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pt-BR" sz="40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pt-BR" sz="4000" spc="-1" strike="noStrike">
                <a:solidFill>
                  <a:srgbClr val="ffffff"/>
                </a:solidFill>
                <a:latin typeface="Calibri"/>
                <a:ea typeface="MS PGothic"/>
              </a:rPr>
              <a:t>Maio/2018</a:t>
            </a:r>
            <a:endParaRPr b="0" lang="pt-BR" sz="40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pt-BR" sz="40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9776160" y="5952600"/>
            <a:ext cx="153360" cy="212760"/>
          </a:xfrm>
          <a:custGeom>
            <a:avLst/>
            <a:gdLst/>
            <a:ahLst/>
            <a:rect l="l" t="t" r="r" b="b"/>
            <a:pathLst>
              <a:path w="413" h="573">
                <a:moveTo>
                  <a:pt x="235" y="0"/>
                </a:moveTo>
                <a:lnTo>
                  <a:pt x="281" y="3"/>
                </a:lnTo>
                <a:lnTo>
                  <a:pt x="323" y="10"/>
                </a:lnTo>
                <a:lnTo>
                  <a:pt x="359" y="19"/>
                </a:lnTo>
                <a:lnTo>
                  <a:pt x="388" y="32"/>
                </a:lnTo>
                <a:lnTo>
                  <a:pt x="359" y="150"/>
                </a:lnTo>
                <a:lnTo>
                  <a:pt x="338" y="140"/>
                </a:lnTo>
                <a:lnTo>
                  <a:pt x="309" y="128"/>
                </a:lnTo>
                <a:lnTo>
                  <a:pt x="276" y="122"/>
                </a:lnTo>
                <a:lnTo>
                  <a:pt x="240" y="119"/>
                </a:lnTo>
                <a:lnTo>
                  <a:pt x="214" y="122"/>
                </a:lnTo>
                <a:lnTo>
                  <a:pt x="193" y="130"/>
                </a:lnTo>
                <a:lnTo>
                  <a:pt x="180" y="143"/>
                </a:lnTo>
                <a:lnTo>
                  <a:pt x="177" y="163"/>
                </a:lnTo>
                <a:lnTo>
                  <a:pt x="179" y="174"/>
                </a:lnTo>
                <a:lnTo>
                  <a:pt x="185" y="185"/>
                </a:lnTo>
                <a:lnTo>
                  <a:pt x="195" y="195"/>
                </a:lnTo>
                <a:lnTo>
                  <a:pt x="213" y="205"/>
                </a:lnTo>
                <a:lnTo>
                  <a:pt x="235" y="215"/>
                </a:lnTo>
                <a:lnTo>
                  <a:pt x="265" y="226"/>
                </a:lnTo>
                <a:lnTo>
                  <a:pt x="305" y="242"/>
                </a:lnTo>
                <a:lnTo>
                  <a:pt x="339" y="260"/>
                </a:lnTo>
                <a:lnTo>
                  <a:pt x="365" y="281"/>
                </a:lnTo>
                <a:lnTo>
                  <a:pt x="387" y="306"/>
                </a:lnTo>
                <a:lnTo>
                  <a:pt x="401" y="332"/>
                </a:lnTo>
                <a:lnTo>
                  <a:pt x="409" y="363"/>
                </a:lnTo>
                <a:lnTo>
                  <a:pt x="413" y="395"/>
                </a:lnTo>
                <a:lnTo>
                  <a:pt x="409" y="428"/>
                </a:lnTo>
                <a:lnTo>
                  <a:pt x="400" y="459"/>
                </a:lnTo>
                <a:lnTo>
                  <a:pt x="385" y="486"/>
                </a:lnTo>
                <a:lnTo>
                  <a:pt x="365" y="511"/>
                </a:lnTo>
                <a:lnTo>
                  <a:pt x="339" y="532"/>
                </a:lnTo>
                <a:lnTo>
                  <a:pt x="307" y="550"/>
                </a:lnTo>
                <a:lnTo>
                  <a:pt x="270" y="561"/>
                </a:lnTo>
                <a:lnTo>
                  <a:pt x="226" y="569"/>
                </a:lnTo>
                <a:lnTo>
                  <a:pt x="177" y="573"/>
                </a:lnTo>
                <a:lnTo>
                  <a:pt x="125" y="569"/>
                </a:lnTo>
                <a:lnTo>
                  <a:pt x="76" y="561"/>
                </a:lnTo>
                <a:lnTo>
                  <a:pt x="36" y="548"/>
                </a:lnTo>
                <a:lnTo>
                  <a:pt x="0" y="534"/>
                </a:lnTo>
                <a:lnTo>
                  <a:pt x="31" y="413"/>
                </a:lnTo>
                <a:lnTo>
                  <a:pt x="52" y="425"/>
                </a:lnTo>
                <a:lnTo>
                  <a:pt x="81" y="434"/>
                </a:lnTo>
                <a:lnTo>
                  <a:pt x="112" y="444"/>
                </a:lnTo>
                <a:lnTo>
                  <a:pt x="144" y="451"/>
                </a:lnTo>
                <a:lnTo>
                  <a:pt x="177" y="452"/>
                </a:lnTo>
                <a:lnTo>
                  <a:pt x="203" y="451"/>
                </a:lnTo>
                <a:lnTo>
                  <a:pt x="224" y="446"/>
                </a:lnTo>
                <a:lnTo>
                  <a:pt x="239" y="436"/>
                </a:lnTo>
                <a:lnTo>
                  <a:pt x="247" y="423"/>
                </a:lnTo>
                <a:lnTo>
                  <a:pt x="248" y="408"/>
                </a:lnTo>
                <a:lnTo>
                  <a:pt x="247" y="392"/>
                </a:lnTo>
                <a:lnTo>
                  <a:pt x="239" y="379"/>
                </a:lnTo>
                <a:lnTo>
                  <a:pt x="224" y="368"/>
                </a:lnTo>
                <a:lnTo>
                  <a:pt x="201" y="356"/>
                </a:lnTo>
                <a:lnTo>
                  <a:pt x="170" y="345"/>
                </a:lnTo>
                <a:lnTo>
                  <a:pt x="125" y="327"/>
                </a:lnTo>
                <a:lnTo>
                  <a:pt x="89" y="306"/>
                </a:lnTo>
                <a:lnTo>
                  <a:pt x="60" y="285"/>
                </a:lnTo>
                <a:lnTo>
                  <a:pt x="39" y="260"/>
                </a:lnTo>
                <a:lnTo>
                  <a:pt x="24" y="234"/>
                </a:lnTo>
                <a:lnTo>
                  <a:pt x="16" y="206"/>
                </a:lnTo>
                <a:lnTo>
                  <a:pt x="13" y="180"/>
                </a:lnTo>
                <a:lnTo>
                  <a:pt x="18" y="143"/>
                </a:lnTo>
                <a:lnTo>
                  <a:pt x="29" y="109"/>
                </a:lnTo>
                <a:lnTo>
                  <a:pt x="49" y="78"/>
                </a:lnTo>
                <a:lnTo>
                  <a:pt x="73" y="52"/>
                </a:lnTo>
                <a:lnTo>
                  <a:pt x="105" y="29"/>
                </a:lnTo>
                <a:lnTo>
                  <a:pt x="144" y="13"/>
                </a:lnTo>
                <a:lnTo>
                  <a:pt x="187" y="3"/>
                </a:lnTo>
                <a:lnTo>
                  <a:pt x="2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3"/>
          <p:cNvSpPr/>
          <p:nvPr/>
        </p:nvSpPr>
        <p:spPr>
          <a:xfrm>
            <a:off x="9961560" y="5902200"/>
            <a:ext cx="133920" cy="262080"/>
          </a:xfrm>
          <a:custGeom>
            <a:avLst/>
            <a:gdLst/>
            <a:ahLst/>
            <a:rect l="l" t="t" r="r" b="b"/>
            <a:pathLst>
              <a:path w="361" h="706">
                <a:moveTo>
                  <a:pt x="239" y="0"/>
                </a:moveTo>
                <a:lnTo>
                  <a:pt x="239" y="148"/>
                </a:lnTo>
                <a:lnTo>
                  <a:pt x="361" y="148"/>
                </a:lnTo>
                <a:lnTo>
                  <a:pt x="361" y="273"/>
                </a:lnTo>
                <a:lnTo>
                  <a:pt x="239" y="273"/>
                </a:lnTo>
                <a:lnTo>
                  <a:pt x="239" y="472"/>
                </a:lnTo>
                <a:lnTo>
                  <a:pt x="240" y="501"/>
                </a:lnTo>
                <a:lnTo>
                  <a:pt x="245" y="525"/>
                </a:lnTo>
                <a:lnTo>
                  <a:pt x="253" y="545"/>
                </a:lnTo>
                <a:lnTo>
                  <a:pt x="266" y="558"/>
                </a:lnTo>
                <a:lnTo>
                  <a:pt x="284" y="564"/>
                </a:lnTo>
                <a:lnTo>
                  <a:pt x="307" y="568"/>
                </a:lnTo>
                <a:lnTo>
                  <a:pt x="326" y="568"/>
                </a:lnTo>
                <a:lnTo>
                  <a:pt x="341" y="566"/>
                </a:lnTo>
                <a:lnTo>
                  <a:pt x="357" y="563"/>
                </a:lnTo>
                <a:lnTo>
                  <a:pt x="357" y="691"/>
                </a:lnTo>
                <a:lnTo>
                  <a:pt x="338" y="698"/>
                </a:lnTo>
                <a:lnTo>
                  <a:pt x="312" y="701"/>
                </a:lnTo>
                <a:lnTo>
                  <a:pt x="283" y="704"/>
                </a:lnTo>
                <a:lnTo>
                  <a:pt x="248" y="706"/>
                </a:lnTo>
                <a:lnTo>
                  <a:pt x="209" y="703"/>
                </a:lnTo>
                <a:lnTo>
                  <a:pt x="174" y="693"/>
                </a:lnTo>
                <a:lnTo>
                  <a:pt x="144" y="678"/>
                </a:lnTo>
                <a:lnTo>
                  <a:pt x="120" y="659"/>
                </a:lnTo>
                <a:lnTo>
                  <a:pt x="102" y="638"/>
                </a:lnTo>
                <a:lnTo>
                  <a:pt x="89" y="610"/>
                </a:lnTo>
                <a:lnTo>
                  <a:pt x="81" y="577"/>
                </a:lnTo>
                <a:lnTo>
                  <a:pt x="75" y="540"/>
                </a:lnTo>
                <a:lnTo>
                  <a:pt x="73" y="498"/>
                </a:lnTo>
                <a:lnTo>
                  <a:pt x="73" y="273"/>
                </a:lnTo>
                <a:lnTo>
                  <a:pt x="0" y="273"/>
                </a:lnTo>
                <a:lnTo>
                  <a:pt x="0" y="148"/>
                </a:lnTo>
                <a:lnTo>
                  <a:pt x="73" y="148"/>
                </a:lnTo>
                <a:lnTo>
                  <a:pt x="73" y="47"/>
                </a:lnTo>
                <a:lnTo>
                  <a:pt x="2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4"/>
          <p:cNvSpPr/>
          <p:nvPr/>
        </p:nvSpPr>
        <p:spPr>
          <a:xfrm>
            <a:off x="10130760" y="5952960"/>
            <a:ext cx="192960" cy="211680"/>
          </a:xfrm>
          <a:custGeom>
            <a:avLst/>
            <a:gdLst/>
            <a:ahLst/>
            <a:rect l="l" t="t" r="r" b="b"/>
            <a:pathLst>
              <a:path w="520" h="570">
                <a:moveTo>
                  <a:pt x="266" y="113"/>
                </a:moveTo>
                <a:lnTo>
                  <a:pt x="240" y="116"/>
                </a:lnTo>
                <a:lnTo>
                  <a:pt x="219" y="124"/>
                </a:lnTo>
                <a:lnTo>
                  <a:pt x="203" y="136"/>
                </a:lnTo>
                <a:lnTo>
                  <a:pt x="188" y="152"/>
                </a:lnTo>
                <a:lnTo>
                  <a:pt x="177" y="168"/>
                </a:lnTo>
                <a:lnTo>
                  <a:pt x="169" y="188"/>
                </a:lnTo>
                <a:lnTo>
                  <a:pt x="164" y="205"/>
                </a:lnTo>
                <a:lnTo>
                  <a:pt x="161" y="223"/>
                </a:lnTo>
                <a:lnTo>
                  <a:pt x="362" y="223"/>
                </a:lnTo>
                <a:lnTo>
                  <a:pt x="361" y="207"/>
                </a:lnTo>
                <a:lnTo>
                  <a:pt x="357" y="189"/>
                </a:lnTo>
                <a:lnTo>
                  <a:pt x="352" y="170"/>
                </a:lnTo>
                <a:lnTo>
                  <a:pt x="343" y="153"/>
                </a:lnTo>
                <a:lnTo>
                  <a:pt x="330" y="137"/>
                </a:lnTo>
                <a:lnTo>
                  <a:pt x="313" y="124"/>
                </a:lnTo>
                <a:lnTo>
                  <a:pt x="292" y="116"/>
                </a:lnTo>
                <a:lnTo>
                  <a:pt x="266" y="113"/>
                </a:lnTo>
                <a:close/>
                <a:moveTo>
                  <a:pt x="276" y="0"/>
                </a:moveTo>
                <a:lnTo>
                  <a:pt x="322" y="4"/>
                </a:lnTo>
                <a:lnTo>
                  <a:pt x="361" y="12"/>
                </a:lnTo>
                <a:lnTo>
                  <a:pt x="396" y="28"/>
                </a:lnTo>
                <a:lnTo>
                  <a:pt x="427" y="48"/>
                </a:lnTo>
                <a:lnTo>
                  <a:pt x="453" y="72"/>
                </a:lnTo>
                <a:lnTo>
                  <a:pt x="474" y="100"/>
                </a:lnTo>
                <a:lnTo>
                  <a:pt x="491" y="131"/>
                </a:lnTo>
                <a:lnTo>
                  <a:pt x="504" y="165"/>
                </a:lnTo>
                <a:lnTo>
                  <a:pt x="512" y="199"/>
                </a:lnTo>
                <a:lnTo>
                  <a:pt x="518" y="236"/>
                </a:lnTo>
                <a:lnTo>
                  <a:pt x="520" y="272"/>
                </a:lnTo>
                <a:lnTo>
                  <a:pt x="518" y="300"/>
                </a:lnTo>
                <a:lnTo>
                  <a:pt x="517" y="323"/>
                </a:lnTo>
                <a:lnTo>
                  <a:pt x="513" y="341"/>
                </a:lnTo>
                <a:lnTo>
                  <a:pt x="162" y="341"/>
                </a:lnTo>
                <a:lnTo>
                  <a:pt x="167" y="368"/>
                </a:lnTo>
                <a:lnTo>
                  <a:pt x="180" y="391"/>
                </a:lnTo>
                <a:lnTo>
                  <a:pt x="200" y="410"/>
                </a:lnTo>
                <a:lnTo>
                  <a:pt x="224" y="425"/>
                </a:lnTo>
                <a:lnTo>
                  <a:pt x="252" y="435"/>
                </a:lnTo>
                <a:lnTo>
                  <a:pt x="283" y="441"/>
                </a:lnTo>
                <a:lnTo>
                  <a:pt x="317" y="443"/>
                </a:lnTo>
                <a:lnTo>
                  <a:pt x="370" y="441"/>
                </a:lnTo>
                <a:lnTo>
                  <a:pt x="421" y="433"/>
                </a:lnTo>
                <a:lnTo>
                  <a:pt x="466" y="420"/>
                </a:lnTo>
                <a:lnTo>
                  <a:pt x="489" y="536"/>
                </a:lnTo>
                <a:lnTo>
                  <a:pt x="445" y="550"/>
                </a:lnTo>
                <a:lnTo>
                  <a:pt x="396" y="562"/>
                </a:lnTo>
                <a:lnTo>
                  <a:pt x="346" y="568"/>
                </a:lnTo>
                <a:lnTo>
                  <a:pt x="291" y="570"/>
                </a:lnTo>
                <a:lnTo>
                  <a:pt x="239" y="567"/>
                </a:lnTo>
                <a:lnTo>
                  <a:pt x="190" y="557"/>
                </a:lnTo>
                <a:lnTo>
                  <a:pt x="146" y="542"/>
                </a:lnTo>
                <a:lnTo>
                  <a:pt x="109" y="521"/>
                </a:lnTo>
                <a:lnTo>
                  <a:pt x="76" y="495"/>
                </a:lnTo>
                <a:lnTo>
                  <a:pt x="49" y="464"/>
                </a:lnTo>
                <a:lnTo>
                  <a:pt x="27" y="427"/>
                </a:lnTo>
                <a:lnTo>
                  <a:pt x="13" y="386"/>
                </a:lnTo>
                <a:lnTo>
                  <a:pt x="3" y="341"/>
                </a:lnTo>
                <a:lnTo>
                  <a:pt x="0" y="292"/>
                </a:lnTo>
                <a:lnTo>
                  <a:pt x="1" y="254"/>
                </a:lnTo>
                <a:lnTo>
                  <a:pt x="8" y="215"/>
                </a:lnTo>
                <a:lnTo>
                  <a:pt x="19" y="178"/>
                </a:lnTo>
                <a:lnTo>
                  <a:pt x="36" y="142"/>
                </a:lnTo>
                <a:lnTo>
                  <a:pt x="55" y="109"/>
                </a:lnTo>
                <a:lnTo>
                  <a:pt x="79" y="79"/>
                </a:lnTo>
                <a:lnTo>
                  <a:pt x="109" y="53"/>
                </a:lnTo>
                <a:lnTo>
                  <a:pt x="143" y="31"/>
                </a:lnTo>
                <a:lnTo>
                  <a:pt x="182" y="13"/>
                </a:lnTo>
                <a:lnTo>
                  <a:pt x="226" y="4"/>
                </a:lnTo>
                <a:lnTo>
                  <a:pt x="2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5"/>
          <p:cNvSpPr/>
          <p:nvPr/>
        </p:nvSpPr>
        <p:spPr>
          <a:xfrm>
            <a:off x="10354320" y="5861160"/>
            <a:ext cx="141840" cy="299520"/>
          </a:xfrm>
          <a:custGeom>
            <a:avLst/>
            <a:gdLst/>
            <a:ahLst/>
            <a:rect l="l" t="t" r="r" b="b"/>
            <a:pathLst>
              <a:path w="382" h="806">
                <a:moveTo>
                  <a:pt x="293" y="0"/>
                </a:moveTo>
                <a:lnTo>
                  <a:pt x="327" y="2"/>
                </a:lnTo>
                <a:lnTo>
                  <a:pt x="356" y="5"/>
                </a:lnTo>
                <a:lnTo>
                  <a:pt x="382" y="12"/>
                </a:lnTo>
                <a:lnTo>
                  <a:pt x="376" y="142"/>
                </a:lnTo>
                <a:lnTo>
                  <a:pt x="351" y="137"/>
                </a:lnTo>
                <a:lnTo>
                  <a:pt x="320" y="134"/>
                </a:lnTo>
                <a:lnTo>
                  <a:pt x="296" y="137"/>
                </a:lnTo>
                <a:lnTo>
                  <a:pt x="275" y="147"/>
                </a:lnTo>
                <a:lnTo>
                  <a:pt x="260" y="163"/>
                </a:lnTo>
                <a:lnTo>
                  <a:pt x="249" y="182"/>
                </a:lnTo>
                <a:lnTo>
                  <a:pt x="242" y="205"/>
                </a:lnTo>
                <a:lnTo>
                  <a:pt x="241" y="231"/>
                </a:lnTo>
                <a:lnTo>
                  <a:pt x="241" y="259"/>
                </a:lnTo>
                <a:lnTo>
                  <a:pt x="351" y="259"/>
                </a:lnTo>
                <a:lnTo>
                  <a:pt x="351" y="384"/>
                </a:lnTo>
                <a:lnTo>
                  <a:pt x="242" y="384"/>
                </a:lnTo>
                <a:lnTo>
                  <a:pt x="242" y="806"/>
                </a:lnTo>
                <a:lnTo>
                  <a:pt x="72" y="806"/>
                </a:lnTo>
                <a:lnTo>
                  <a:pt x="72" y="384"/>
                </a:lnTo>
                <a:lnTo>
                  <a:pt x="0" y="384"/>
                </a:lnTo>
                <a:lnTo>
                  <a:pt x="0" y="259"/>
                </a:lnTo>
                <a:lnTo>
                  <a:pt x="72" y="259"/>
                </a:lnTo>
                <a:lnTo>
                  <a:pt x="72" y="238"/>
                </a:lnTo>
                <a:lnTo>
                  <a:pt x="75" y="205"/>
                </a:lnTo>
                <a:lnTo>
                  <a:pt x="80" y="171"/>
                </a:lnTo>
                <a:lnTo>
                  <a:pt x="88" y="138"/>
                </a:lnTo>
                <a:lnTo>
                  <a:pt x="101" y="108"/>
                </a:lnTo>
                <a:lnTo>
                  <a:pt x="119" y="78"/>
                </a:lnTo>
                <a:lnTo>
                  <a:pt x="140" y="54"/>
                </a:lnTo>
                <a:lnTo>
                  <a:pt x="167" y="33"/>
                </a:lnTo>
                <a:lnTo>
                  <a:pt x="198" y="18"/>
                </a:lnTo>
                <a:lnTo>
                  <a:pt x="229" y="7"/>
                </a:lnTo>
                <a:lnTo>
                  <a:pt x="262" y="2"/>
                </a:lnTo>
                <a:lnTo>
                  <a:pt x="2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6"/>
          <p:cNvSpPr/>
          <p:nvPr/>
        </p:nvSpPr>
        <p:spPr>
          <a:xfrm>
            <a:off x="10513800" y="5952600"/>
            <a:ext cx="186120" cy="212760"/>
          </a:xfrm>
          <a:custGeom>
            <a:avLst/>
            <a:gdLst/>
            <a:ahLst/>
            <a:rect l="l" t="t" r="r" b="b"/>
            <a:pathLst>
              <a:path w="501" h="573">
                <a:moveTo>
                  <a:pt x="327" y="301"/>
                </a:moveTo>
                <a:lnTo>
                  <a:pt x="294" y="302"/>
                </a:lnTo>
                <a:lnTo>
                  <a:pt x="265" y="306"/>
                </a:lnTo>
                <a:lnTo>
                  <a:pt x="237" y="312"/>
                </a:lnTo>
                <a:lnTo>
                  <a:pt x="215" y="320"/>
                </a:lnTo>
                <a:lnTo>
                  <a:pt x="195" y="332"/>
                </a:lnTo>
                <a:lnTo>
                  <a:pt x="181" y="346"/>
                </a:lnTo>
                <a:lnTo>
                  <a:pt x="171" y="366"/>
                </a:lnTo>
                <a:lnTo>
                  <a:pt x="169" y="387"/>
                </a:lnTo>
                <a:lnTo>
                  <a:pt x="172" y="411"/>
                </a:lnTo>
                <a:lnTo>
                  <a:pt x="181" y="429"/>
                </a:lnTo>
                <a:lnTo>
                  <a:pt x="195" y="442"/>
                </a:lnTo>
                <a:lnTo>
                  <a:pt x="213" y="451"/>
                </a:lnTo>
                <a:lnTo>
                  <a:pt x="236" y="452"/>
                </a:lnTo>
                <a:lnTo>
                  <a:pt x="265" y="447"/>
                </a:lnTo>
                <a:lnTo>
                  <a:pt x="291" y="434"/>
                </a:lnTo>
                <a:lnTo>
                  <a:pt x="311" y="415"/>
                </a:lnTo>
                <a:lnTo>
                  <a:pt x="324" y="390"/>
                </a:lnTo>
                <a:lnTo>
                  <a:pt x="327" y="376"/>
                </a:lnTo>
                <a:lnTo>
                  <a:pt x="327" y="361"/>
                </a:lnTo>
                <a:lnTo>
                  <a:pt x="327" y="301"/>
                </a:lnTo>
                <a:close/>
                <a:moveTo>
                  <a:pt x="252" y="0"/>
                </a:moveTo>
                <a:lnTo>
                  <a:pt x="299" y="3"/>
                </a:lnTo>
                <a:lnTo>
                  <a:pt x="340" y="10"/>
                </a:lnTo>
                <a:lnTo>
                  <a:pt x="374" y="23"/>
                </a:lnTo>
                <a:lnTo>
                  <a:pt x="405" y="39"/>
                </a:lnTo>
                <a:lnTo>
                  <a:pt x="429" y="58"/>
                </a:lnTo>
                <a:lnTo>
                  <a:pt x="450" y="81"/>
                </a:lnTo>
                <a:lnTo>
                  <a:pt x="465" y="109"/>
                </a:lnTo>
                <a:lnTo>
                  <a:pt x="476" y="138"/>
                </a:lnTo>
                <a:lnTo>
                  <a:pt x="484" y="169"/>
                </a:lnTo>
                <a:lnTo>
                  <a:pt x="489" y="202"/>
                </a:lnTo>
                <a:lnTo>
                  <a:pt x="491" y="237"/>
                </a:lnTo>
                <a:lnTo>
                  <a:pt x="491" y="428"/>
                </a:lnTo>
                <a:lnTo>
                  <a:pt x="491" y="467"/>
                </a:lnTo>
                <a:lnTo>
                  <a:pt x="493" y="503"/>
                </a:lnTo>
                <a:lnTo>
                  <a:pt x="496" y="534"/>
                </a:lnTo>
                <a:lnTo>
                  <a:pt x="501" y="560"/>
                </a:lnTo>
                <a:lnTo>
                  <a:pt x="348" y="560"/>
                </a:lnTo>
                <a:lnTo>
                  <a:pt x="337" y="506"/>
                </a:lnTo>
                <a:lnTo>
                  <a:pt x="333" y="506"/>
                </a:lnTo>
                <a:lnTo>
                  <a:pt x="311" y="529"/>
                </a:lnTo>
                <a:lnTo>
                  <a:pt x="281" y="548"/>
                </a:lnTo>
                <a:lnTo>
                  <a:pt x="250" y="561"/>
                </a:lnTo>
                <a:lnTo>
                  <a:pt x="215" y="569"/>
                </a:lnTo>
                <a:lnTo>
                  <a:pt x="177" y="573"/>
                </a:lnTo>
                <a:lnTo>
                  <a:pt x="138" y="569"/>
                </a:lnTo>
                <a:lnTo>
                  <a:pt x="103" y="558"/>
                </a:lnTo>
                <a:lnTo>
                  <a:pt x="73" y="542"/>
                </a:lnTo>
                <a:lnTo>
                  <a:pt x="47" y="521"/>
                </a:lnTo>
                <a:lnTo>
                  <a:pt x="28" y="496"/>
                </a:lnTo>
                <a:lnTo>
                  <a:pt x="13" y="467"/>
                </a:lnTo>
                <a:lnTo>
                  <a:pt x="3" y="438"/>
                </a:lnTo>
                <a:lnTo>
                  <a:pt x="0" y="405"/>
                </a:lnTo>
                <a:lnTo>
                  <a:pt x="5" y="364"/>
                </a:lnTo>
                <a:lnTo>
                  <a:pt x="16" y="329"/>
                </a:lnTo>
                <a:lnTo>
                  <a:pt x="34" y="296"/>
                </a:lnTo>
                <a:lnTo>
                  <a:pt x="59" y="270"/>
                </a:lnTo>
                <a:lnTo>
                  <a:pt x="88" y="247"/>
                </a:lnTo>
                <a:lnTo>
                  <a:pt x="125" y="228"/>
                </a:lnTo>
                <a:lnTo>
                  <a:pt x="168" y="213"/>
                </a:lnTo>
                <a:lnTo>
                  <a:pt x="215" y="203"/>
                </a:lnTo>
                <a:lnTo>
                  <a:pt x="265" y="197"/>
                </a:lnTo>
                <a:lnTo>
                  <a:pt x="322" y="195"/>
                </a:lnTo>
                <a:lnTo>
                  <a:pt x="322" y="189"/>
                </a:lnTo>
                <a:lnTo>
                  <a:pt x="320" y="177"/>
                </a:lnTo>
                <a:lnTo>
                  <a:pt x="317" y="164"/>
                </a:lnTo>
                <a:lnTo>
                  <a:pt x="312" y="153"/>
                </a:lnTo>
                <a:lnTo>
                  <a:pt x="302" y="141"/>
                </a:lnTo>
                <a:lnTo>
                  <a:pt x="291" y="132"/>
                </a:lnTo>
                <a:lnTo>
                  <a:pt x="273" y="123"/>
                </a:lnTo>
                <a:lnTo>
                  <a:pt x="250" y="119"/>
                </a:lnTo>
                <a:lnTo>
                  <a:pt x="223" y="117"/>
                </a:lnTo>
                <a:lnTo>
                  <a:pt x="181" y="120"/>
                </a:lnTo>
                <a:lnTo>
                  <a:pt x="138" y="130"/>
                </a:lnTo>
                <a:lnTo>
                  <a:pt x="103" y="143"/>
                </a:lnTo>
                <a:lnTo>
                  <a:pt x="72" y="158"/>
                </a:lnTo>
                <a:lnTo>
                  <a:pt x="39" y="49"/>
                </a:lnTo>
                <a:lnTo>
                  <a:pt x="67" y="36"/>
                </a:lnTo>
                <a:lnTo>
                  <a:pt x="103" y="23"/>
                </a:lnTo>
                <a:lnTo>
                  <a:pt x="145" y="11"/>
                </a:lnTo>
                <a:lnTo>
                  <a:pt x="195" y="3"/>
                </a:lnTo>
                <a:lnTo>
                  <a:pt x="2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7"/>
          <p:cNvSpPr/>
          <p:nvPr/>
        </p:nvSpPr>
        <p:spPr>
          <a:xfrm>
            <a:off x="10757520" y="5952960"/>
            <a:ext cx="193680" cy="207360"/>
          </a:xfrm>
          <a:custGeom>
            <a:avLst/>
            <a:gdLst/>
            <a:ahLst/>
            <a:rect l="l" t="t" r="r" b="b"/>
            <a:pathLst>
              <a:path w="522" h="559">
                <a:moveTo>
                  <a:pt x="327" y="0"/>
                </a:moveTo>
                <a:lnTo>
                  <a:pt x="362" y="2"/>
                </a:lnTo>
                <a:lnTo>
                  <a:pt x="397" y="10"/>
                </a:lnTo>
                <a:lnTo>
                  <a:pt x="427" y="25"/>
                </a:lnTo>
                <a:lnTo>
                  <a:pt x="453" y="44"/>
                </a:lnTo>
                <a:lnTo>
                  <a:pt x="478" y="70"/>
                </a:lnTo>
                <a:lnTo>
                  <a:pt x="496" y="103"/>
                </a:lnTo>
                <a:lnTo>
                  <a:pt x="510" y="140"/>
                </a:lnTo>
                <a:lnTo>
                  <a:pt x="518" y="186"/>
                </a:lnTo>
                <a:lnTo>
                  <a:pt x="522" y="236"/>
                </a:lnTo>
                <a:lnTo>
                  <a:pt x="522" y="559"/>
                </a:lnTo>
                <a:lnTo>
                  <a:pt x="353" y="559"/>
                </a:lnTo>
                <a:lnTo>
                  <a:pt x="353" y="256"/>
                </a:lnTo>
                <a:lnTo>
                  <a:pt x="351" y="227"/>
                </a:lnTo>
                <a:lnTo>
                  <a:pt x="346" y="202"/>
                </a:lnTo>
                <a:lnTo>
                  <a:pt x="338" y="179"/>
                </a:lnTo>
                <a:lnTo>
                  <a:pt x="325" y="162"/>
                </a:lnTo>
                <a:lnTo>
                  <a:pt x="310" y="149"/>
                </a:lnTo>
                <a:lnTo>
                  <a:pt x="291" y="140"/>
                </a:lnTo>
                <a:lnTo>
                  <a:pt x="267" y="137"/>
                </a:lnTo>
                <a:lnTo>
                  <a:pt x="241" y="140"/>
                </a:lnTo>
                <a:lnTo>
                  <a:pt x="219" y="150"/>
                </a:lnTo>
                <a:lnTo>
                  <a:pt x="202" y="165"/>
                </a:lnTo>
                <a:lnTo>
                  <a:pt x="189" y="183"/>
                </a:lnTo>
                <a:lnTo>
                  <a:pt x="179" y="201"/>
                </a:lnTo>
                <a:lnTo>
                  <a:pt x="174" y="220"/>
                </a:lnTo>
                <a:lnTo>
                  <a:pt x="174" y="243"/>
                </a:lnTo>
                <a:lnTo>
                  <a:pt x="174" y="559"/>
                </a:lnTo>
                <a:lnTo>
                  <a:pt x="3" y="559"/>
                </a:lnTo>
                <a:lnTo>
                  <a:pt x="3" y="186"/>
                </a:lnTo>
                <a:lnTo>
                  <a:pt x="3" y="122"/>
                </a:lnTo>
                <a:lnTo>
                  <a:pt x="2" y="64"/>
                </a:lnTo>
                <a:lnTo>
                  <a:pt x="0" y="12"/>
                </a:lnTo>
                <a:lnTo>
                  <a:pt x="146" y="12"/>
                </a:lnTo>
                <a:lnTo>
                  <a:pt x="154" y="88"/>
                </a:lnTo>
                <a:lnTo>
                  <a:pt x="158" y="88"/>
                </a:lnTo>
                <a:lnTo>
                  <a:pt x="169" y="72"/>
                </a:lnTo>
                <a:lnTo>
                  <a:pt x="185" y="56"/>
                </a:lnTo>
                <a:lnTo>
                  <a:pt x="205" y="38"/>
                </a:lnTo>
                <a:lnTo>
                  <a:pt x="229" y="23"/>
                </a:lnTo>
                <a:lnTo>
                  <a:pt x="257" y="12"/>
                </a:lnTo>
                <a:lnTo>
                  <a:pt x="289" y="2"/>
                </a:lnTo>
                <a:lnTo>
                  <a:pt x="32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8"/>
          <p:cNvSpPr/>
          <p:nvPr/>
        </p:nvSpPr>
        <p:spPr>
          <a:xfrm>
            <a:off x="11014560" y="5957280"/>
            <a:ext cx="62640" cy="203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9"/>
          <p:cNvSpPr/>
          <p:nvPr/>
        </p:nvSpPr>
        <p:spPr>
          <a:xfrm>
            <a:off x="11138400" y="5952960"/>
            <a:ext cx="194040" cy="207360"/>
          </a:xfrm>
          <a:custGeom>
            <a:avLst/>
            <a:gdLst/>
            <a:ahLst/>
            <a:rect l="l" t="t" r="r" b="b"/>
            <a:pathLst>
              <a:path w="523" h="559">
                <a:moveTo>
                  <a:pt x="328" y="0"/>
                </a:moveTo>
                <a:lnTo>
                  <a:pt x="364" y="2"/>
                </a:lnTo>
                <a:lnTo>
                  <a:pt x="398" y="10"/>
                </a:lnTo>
                <a:lnTo>
                  <a:pt x="429" y="25"/>
                </a:lnTo>
                <a:lnTo>
                  <a:pt x="455" y="44"/>
                </a:lnTo>
                <a:lnTo>
                  <a:pt x="479" y="70"/>
                </a:lnTo>
                <a:lnTo>
                  <a:pt x="497" y="103"/>
                </a:lnTo>
                <a:lnTo>
                  <a:pt x="512" y="140"/>
                </a:lnTo>
                <a:lnTo>
                  <a:pt x="520" y="186"/>
                </a:lnTo>
                <a:lnTo>
                  <a:pt x="523" y="236"/>
                </a:lnTo>
                <a:lnTo>
                  <a:pt x="523" y="559"/>
                </a:lnTo>
                <a:lnTo>
                  <a:pt x="354" y="559"/>
                </a:lnTo>
                <a:lnTo>
                  <a:pt x="354" y="256"/>
                </a:lnTo>
                <a:lnTo>
                  <a:pt x="353" y="227"/>
                </a:lnTo>
                <a:lnTo>
                  <a:pt x="348" y="202"/>
                </a:lnTo>
                <a:lnTo>
                  <a:pt x="340" y="179"/>
                </a:lnTo>
                <a:lnTo>
                  <a:pt x="327" y="162"/>
                </a:lnTo>
                <a:lnTo>
                  <a:pt x="312" y="149"/>
                </a:lnTo>
                <a:lnTo>
                  <a:pt x="292" y="140"/>
                </a:lnTo>
                <a:lnTo>
                  <a:pt x="268" y="137"/>
                </a:lnTo>
                <a:lnTo>
                  <a:pt x="242" y="140"/>
                </a:lnTo>
                <a:lnTo>
                  <a:pt x="221" y="150"/>
                </a:lnTo>
                <a:lnTo>
                  <a:pt x="203" y="165"/>
                </a:lnTo>
                <a:lnTo>
                  <a:pt x="190" y="183"/>
                </a:lnTo>
                <a:lnTo>
                  <a:pt x="180" y="201"/>
                </a:lnTo>
                <a:lnTo>
                  <a:pt x="175" y="220"/>
                </a:lnTo>
                <a:lnTo>
                  <a:pt x="175" y="243"/>
                </a:lnTo>
                <a:lnTo>
                  <a:pt x="175" y="559"/>
                </a:lnTo>
                <a:lnTo>
                  <a:pt x="5" y="559"/>
                </a:lnTo>
                <a:lnTo>
                  <a:pt x="5" y="186"/>
                </a:lnTo>
                <a:lnTo>
                  <a:pt x="5" y="122"/>
                </a:lnTo>
                <a:lnTo>
                  <a:pt x="3" y="64"/>
                </a:lnTo>
                <a:lnTo>
                  <a:pt x="0" y="12"/>
                </a:lnTo>
                <a:lnTo>
                  <a:pt x="148" y="12"/>
                </a:lnTo>
                <a:lnTo>
                  <a:pt x="156" y="88"/>
                </a:lnTo>
                <a:lnTo>
                  <a:pt x="159" y="88"/>
                </a:lnTo>
                <a:lnTo>
                  <a:pt x="171" y="72"/>
                </a:lnTo>
                <a:lnTo>
                  <a:pt x="187" y="56"/>
                </a:lnTo>
                <a:lnTo>
                  <a:pt x="206" y="38"/>
                </a:lnTo>
                <a:lnTo>
                  <a:pt x="231" y="23"/>
                </a:lnTo>
                <a:lnTo>
                  <a:pt x="258" y="12"/>
                </a:lnTo>
                <a:lnTo>
                  <a:pt x="291" y="2"/>
                </a:lnTo>
                <a:lnTo>
                  <a:pt x="3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10"/>
          <p:cNvSpPr/>
          <p:nvPr/>
        </p:nvSpPr>
        <p:spPr>
          <a:xfrm>
            <a:off x="11395800" y="5957280"/>
            <a:ext cx="62640" cy="203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11"/>
          <p:cNvSpPr/>
          <p:nvPr/>
        </p:nvSpPr>
        <p:spPr>
          <a:xfrm>
            <a:off x="10382400" y="6225480"/>
            <a:ext cx="37080" cy="59760"/>
          </a:xfrm>
          <a:custGeom>
            <a:avLst/>
            <a:gdLst/>
            <a:ahLst/>
            <a:rect l="l" t="t" r="r" b="b"/>
            <a:pathLst>
              <a:path w="101" h="162">
                <a:moveTo>
                  <a:pt x="42" y="16"/>
                </a:moveTo>
                <a:lnTo>
                  <a:pt x="36" y="18"/>
                </a:lnTo>
                <a:lnTo>
                  <a:pt x="31" y="18"/>
                </a:lnTo>
                <a:lnTo>
                  <a:pt x="27" y="19"/>
                </a:lnTo>
                <a:lnTo>
                  <a:pt x="27" y="81"/>
                </a:lnTo>
                <a:lnTo>
                  <a:pt x="34" y="81"/>
                </a:lnTo>
                <a:lnTo>
                  <a:pt x="52" y="81"/>
                </a:lnTo>
                <a:lnTo>
                  <a:pt x="65" y="75"/>
                </a:lnTo>
                <a:lnTo>
                  <a:pt x="71" y="63"/>
                </a:lnTo>
                <a:lnTo>
                  <a:pt x="73" y="48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2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9"/>
                </a:lnTo>
                <a:lnTo>
                  <a:pt x="92" y="19"/>
                </a:lnTo>
                <a:lnTo>
                  <a:pt x="99" y="34"/>
                </a:lnTo>
                <a:lnTo>
                  <a:pt x="101" y="50"/>
                </a:lnTo>
                <a:lnTo>
                  <a:pt x="99" y="63"/>
                </a:lnTo>
                <a:lnTo>
                  <a:pt x="94" y="76"/>
                </a:lnTo>
                <a:lnTo>
                  <a:pt x="86" y="86"/>
                </a:lnTo>
                <a:lnTo>
                  <a:pt x="73" y="94"/>
                </a:lnTo>
                <a:lnTo>
                  <a:pt x="55" y="99"/>
                </a:lnTo>
                <a:lnTo>
                  <a:pt x="34" y="99"/>
                </a:lnTo>
                <a:lnTo>
                  <a:pt x="27" y="99"/>
                </a:lnTo>
                <a:lnTo>
                  <a:pt x="27" y="162"/>
                </a:lnTo>
                <a:lnTo>
                  <a:pt x="0" y="162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12"/>
          <p:cNvSpPr/>
          <p:nvPr/>
        </p:nvSpPr>
        <p:spPr>
          <a:xfrm>
            <a:off x="10432800" y="6225480"/>
            <a:ext cx="43920" cy="6048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9" y="19"/>
                </a:moveTo>
                <a:lnTo>
                  <a:pt x="47" y="22"/>
                </a:lnTo>
                <a:lnTo>
                  <a:pt x="38" y="32"/>
                </a:lnTo>
                <a:lnTo>
                  <a:pt x="33" y="47"/>
                </a:lnTo>
                <a:lnTo>
                  <a:pt x="30" y="63"/>
                </a:lnTo>
                <a:lnTo>
                  <a:pt x="30" y="81"/>
                </a:lnTo>
                <a:lnTo>
                  <a:pt x="30" y="99"/>
                </a:lnTo>
                <a:lnTo>
                  <a:pt x="33" y="115"/>
                </a:lnTo>
                <a:lnTo>
                  <a:pt x="38" y="130"/>
                </a:lnTo>
                <a:lnTo>
                  <a:pt x="47" y="140"/>
                </a:lnTo>
                <a:lnTo>
                  <a:pt x="59" y="143"/>
                </a:lnTo>
                <a:lnTo>
                  <a:pt x="72" y="140"/>
                </a:lnTo>
                <a:lnTo>
                  <a:pt x="82" y="130"/>
                </a:lnTo>
                <a:lnTo>
                  <a:pt x="85" y="115"/>
                </a:lnTo>
                <a:lnTo>
                  <a:pt x="88" y="99"/>
                </a:lnTo>
                <a:lnTo>
                  <a:pt x="90" y="81"/>
                </a:lnTo>
                <a:lnTo>
                  <a:pt x="88" y="63"/>
                </a:lnTo>
                <a:lnTo>
                  <a:pt x="85" y="47"/>
                </a:lnTo>
                <a:lnTo>
                  <a:pt x="80" y="32"/>
                </a:lnTo>
                <a:lnTo>
                  <a:pt x="72" y="22"/>
                </a:lnTo>
                <a:lnTo>
                  <a:pt x="59" y="19"/>
                </a:lnTo>
                <a:close/>
                <a:moveTo>
                  <a:pt x="59" y="0"/>
                </a:moveTo>
                <a:lnTo>
                  <a:pt x="78" y="3"/>
                </a:lnTo>
                <a:lnTo>
                  <a:pt x="95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5" y="153"/>
                </a:lnTo>
                <a:lnTo>
                  <a:pt x="78" y="161"/>
                </a:lnTo>
                <a:lnTo>
                  <a:pt x="59" y="164"/>
                </a:lnTo>
                <a:lnTo>
                  <a:pt x="41" y="161"/>
                </a:lnTo>
                <a:lnTo>
                  <a:pt x="25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5" y="11"/>
                </a:lnTo>
                <a:lnTo>
                  <a:pt x="41" y="3"/>
                </a:ln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13"/>
          <p:cNvSpPr/>
          <p:nvPr/>
        </p:nvSpPr>
        <p:spPr>
          <a:xfrm>
            <a:off x="10488600" y="6225840"/>
            <a:ext cx="66240" cy="59400"/>
          </a:xfrm>
          <a:custGeom>
            <a:avLst/>
            <a:gdLst/>
            <a:ahLst/>
            <a:rect l="l" t="t" r="r" b="b"/>
            <a:pathLst>
              <a:path w="179" h="161">
                <a:moveTo>
                  <a:pt x="0" y="0"/>
                </a:moveTo>
                <a:lnTo>
                  <a:pt x="29" y="0"/>
                </a:lnTo>
                <a:lnTo>
                  <a:pt x="49" y="106"/>
                </a:lnTo>
                <a:lnTo>
                  <a:pt x="49" y="111"/>
                </a:lnTo>
                <a:lnTo>
                  <a:pt x="50" y="116"/>
                </a:lnTo>
                <a:lnTo>
                  <a:pt x="50" y="121"/>
                </a:lnTo>
                <a:lnTo>
                  <a:pt x="50" y="122"/>
                </a:lnTo>
                <a:lnTo>
                  <a:pt x="52" y="124"/>
                </a:lnTo>
                <a:lnTo>
                  <a:pt x="52" y="122"/>
                </a:lnTo>
                <a:lnTo>
                  <a:pt x="52" y="121"/>
                </a:lnTo>
                <a:lnTo>
                  <a:pt x="54" y="116"/>
                </a:lnTo>
                <a:lnTo>
                  <a:pt x="54" y="111"/>
                </a:lnTo>
                <a:lnTo>
                  <a:pt x="55" y="106"/>
                </a:lnTo>
                <a:lnTo>
                  <a:pt x="80" y="0"/>
                </a:lnTo>
                <a:lnTo>
                  <a:pt x="101" y="0"/>
                </a:lnTo>
                <a:lnTo>
                  <a:pt x="125" y="106"/>
                </a:lnTo>
                <a:lnTo>
                  <a:pt x="125" y="111"/>
                </a:lnTo>
                <a:lnTo>
                  <a:pt x="127" y="116"/>
                </a:lnTo>
                <a:lnTo>
                  <a:pt x="127" y="119"/>
                </a:lnTo>
                <a:lnTo>
                  <a:pt x="127" y="122"/>
                </a:lnTo>
                <a:lnTo>
                  <a:pt x="128" y="124"/>
                </a:lnTo>
                <a:lnTo>
                  <a:pt x="128" y="122"/>
                </a:lnTo>
                <a:lnTo>
                  <a:pt x="128" y="119"/>
                </a:lnTo>
                <a:lnTo>
                  <a:pt x="128" y="116"/>
                </a:lnTo>
                <a:lnTo>
                  <a:pt x="130" y="111"/>
                </a:lnTo>
                <a:lnTo>
                  <a:pt x="130" y="106"/>
                </a:lnTo>
                <a:lnTo>
                  <a:pt x="151" y="0"/>
                </a:lnTo>
                <a:lnTo>
                  <a:pt x="179" y="0"/>
                </a:lnTo>
                <a:lnTo>
                  <a:pt x="141" y="161"/>
                </a:lnTo>
                <a:lnTo>
                  <a:pt x="115" y="161"/>
                </a:lnTo>
                <a:lnTo>
                  <a:pt x="93" y="62"/>
                </a:lnTo>
                <a:lnTo>
                  <a:pt x="91" y="57"/>
                </a:lnTo>
                <a:lnTo>
                  <a:pt x="89" y="52"/>
                </a:lnTo>
                <a:lnTo>
                  <a:pt x="89" y="49"/>
                </a:lnTo>
                <a:lnTo>
                  <a:pt x="89" y="46"/>
                </a:lnTo>
                <a:lnTo>
                  <a:pt x="88" y="46"/>
                </a:lnTo>
                <a:lnTo>
                  <a:pt x="88" y="49"/>
                </a:lnTo>
                <a:lnTo>
                  <a:pt x="88" y="52"/>
                </a:lnTo>
                <a:lnTo>
                  <a:pt x="86" y="57"/>
                </a:lnTo>
                <a:lnTo>
                  <a:pt x="86" y="62"/>
                </a:lnTo>
                <a:lnTo>
                  <a:pt x="62" y="161"/>
                </a:lnTo>
                <a:lnTo>
                  <a:pt x="36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14"/>
          <p:cNvSpPr/>
          <p:nvPr/>
        </p:nvSpPr>
        <p:spPr>
          <a:xfrm>
            <a:off x="10568880" y="6225840"/>
            <a:ext cx="28080" cy="59400"/>
          </a:xfrm>
          <a:custGeom>
            <a:avLst/>
            <a:gdLst/>
            <a:ahLst/>
            <a:rect l="l" t="t" r="r" b="b"/>
            <a:pathLst>
              <a:path w="76" h="161">
                <a:moveTo>
                  <a:pt x="0" y="0"/>
                </a:moveTo>
                <a:lnTo>
                  <a:pt x="76" y="0"/>
                </a:lnTo>
                <a:lnTo>
                  <a:pt x="76" y="20"/>
                </a:lnTo>
                <a:lnTo>
                  <a:pt x="29" y="20"/>
                </a:lnTo>
                <a:lnTo>
                  <a:pt x="29" y="69"/>
                </a:lnTo>
                <a:lnTo>
                  <a:pt x="72" y="69"/>
                </a:lnTo>
                <a:lnTo>
                  <a:pt x="72" y="88"/>
                </a:lnTo>
                <a:lnTo>
                  <a:pt x="29" y="88"/>
                </a:lnTo>
                <a:lnTo>
                  <a:pt x="29" y="142"/>
                </a:lnTo>
                <a:lnTo>
                  <a:pt x="76" y="142"/>
                </a:lnTo>
                <a:lnTo>
                  <a:pt x="76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15"/>
          <p:cNvSpPr/>
          <p:nvPr/>
        </p:nvSpPr>
        <p:spPr>
          <a:xfrm>
            <a:off x="10613160" y="6225480"/>
            <a:ext cx="39600" cy="59760"/>
          </a:xfrm>
          <a:custGeom>
            <a:avLst/>
            <a:gdLst/>
            <a:ahLst/>
            <a:rect l="l" t="t" r="r" b="b"/>
            <a:pathLst>
              <a:path w="107" h="162">
                <a:moveTo>
                  <a:pt x="44" y="16"/>
                </a:moveTo>
                <a:lnTo>
                  <a:pt x="37" y="18"/>
                </a:lnTo>
                <a:lnTo>
                  <a:pt x="32" y="18"/>
                </a:lnTo>
                <a:lnTo>
                  <a:pt x="29" y="19"/>
                </a:lnTo>
                <a:lnTo>
                  <a:pt x="29" y="83"/>
                </a:lnTo>
                <a:lnTo>
                  <a:pt x="32" y="83"/>
                </a:lnTo>
                <a:lnTo>
                  <a:pt x="35" y="83"/>
                </a:lnTo>
                <a:lnTo>
                  <a:pt x="40" y="83"/>
                </a:lnTo>
                <a:lnTo>
                  <a:pt x="55" y="81"/>
                </a:lnTo>
                <a:lnTo>
                  <a:pt x="65" y="75"/>
                </a:lnTo>
                <a:lnTo>
                  <a:pt x="71" y="63"/>
                </a:lnTo>
                <a:lnTo>
                  <a:pt x="74" y="50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2" y="18"/>
                </a:lnTo>
                <a:lnTo>
                  <a:pt x="100" y="32"/>
                </a:lnTo>
                <a:lnTo>
                  <a:pt x="102" y="48"/>
                </a:lnTo>
                <a:lnTo>
                  <a:pt x="99" y="65"/>
                </a:lnTo>
                <a:lnTo>
                  <a:pt x="91" y="78"/>
                </a:lnTo>
                <a:lnTo>
                  <a:pt x="78" y="86"/>
                </a:lnTo>
                <a:lnTo>
                  <a:pt x="60" y="91"/>
                </a:lnTo>
                <a:lnTo>
                  <a:pt x="107" y="162"/>
                </a:lnTo>
                <a:lnTo>
                  <a:pt x="74" y="162"/>
                </a:lnTo>
                <a:lnTo>
                  <a:pt x="29" y="89"/>
                </a:lnTo>
                <a:lnTo>
                  <a:pt x="29" y="162"/>
                </a:lnTo>
                <a:lnTo>
                  <a:pt x="0" y="162"/>
                </a:lnTo>
                <a:lnTo>
                  <a:pt x="0" y="8"/>
                </a:lnTo>
                <a:lnTo>
                  <a:pt x="19" y="3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16"/>
          <p:cNvSpPr/>
          <p:nvPr/>
        </p:nvSpPr>
        <p:spPr>
          <a:xfrm>
            <a:off x="10667520" y="6225840"/>
            <a:ext cx="10440" cy="5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17"/>
          <p:cNvSpPr/>
          <p:nvPr/>
        </p:nvSpPr>
        <p:spPr>
          <a:xfrm>
            <a:off x="10696680" y="6225840"/>
            <a:ext cx="43200" cy="5940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8" y="0"/>
                </a:lnTo>
                <a:lnTo>
                  <a:pt x="84" y="98"/>
                </a:lnTo>
                <a:lnTo>
                  <a:pt x="88" y="103"/>
                </a:lnTo>
                <a:lnTo>
                  <a:pt x="89" y="108"/>
                </a:lnTo>
                <a:lnTo>
                  <a:pt x="91" y="111"/>
                </a:lnTo>
                <a:lnTo>
                  <a:pt x="93" y="114"/>
                </a:lnTo>
                <a:lnTo>
                  <a:pt x="93" y="113"/>
                </a:lnTo>
                <a:lnTo>
                  <a:pt x="93" y="109"/>
                </a:lnTo>
                <a:lnTo>
                  <a:pt x="93" y="104"/>
                </a:lnTo>
                <a:lnTo>
                  <a:pt x="93" y="98"/>
                </a:lnTo>
                <a:lnTo>
                  <a:pt x="93" y="0"/>
                </a:lnTo>
                <a:lnTo>
                  <a:pt x="117" y="0"/>
                </a:lnTo>
                <a:lnTo>
                  <a:pt x="117" y="161"/>
                </a:lnTo>
                <a:lnTo>
                  <a:pt x="93" y="161"/>
                </a:lnTo>
                <a:lnTo>
                  <a:pt x="32" y="57"/>
                </a:lnTo>
                <a:lnTo>
                  <a:pt x="29" y="52"/>
                </a:lnTo>
                <a:lnTo>
                  <a:pt x="28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3" y="39"/>
                </a:lnTo>
                <a:lnTo>
                  <a:pt x="23" y="41"/>
                </a:lnTo>
                <a:lnTo>
                  <a:pt x="23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18"/>
          <p:cNvSpPr/>
          <p:nvPr/>
        </p:nvSpPr>
        <p:spPr>
          <a:xfrm>
            <a:off x="10755720" y="6225480"/>
            <a:ext cx="41400" cy="60480"/>
          </a:xfrm>
          <a:custGeom>
            <a:avLst/>
            <a:gdLst/>
            <a:ahLst/>
            <a:rect l="l" t="t" r="r" b="b"/>
            <a:pathLst>
              <a:path w="112" h="164">
                <a:moveTo>
                  <a:pt x="70" y="0"/>
                </a:moveTo>
                <a:lnTo>
                  <a:pt x="86" y="1"/>
                </a:lnTo>
                <a:lnTo>
                  <a:pt x="99" y="3"/>
                </a:lnTo>
                <a:lnTo>
                  <a:pt x="111" y="8"/>
                </a:lnTo>
                <a:lnTo>
                  <a:pt x="101" y="26"/>
                </a:lnTo>
                <a:lnTo>
                  <a:pt x="91" y="22"/>
                </a:lnTo>
                <a:lnTo>
                  <a:pt x="73" y="21"/>
                </a:lnTo>
                <a:lnTo>
                  <a:pt x="59" y="22"/>
                </a:lnTo>
                <a:lnTo>
                  <a:pt x="47" y="31"/>
                </a:lnTo>
                <a:lnTo>
                  <a:pt x="38" y="42"/>
                </a:lnTo>
                <a:lnTo>
                  <a:pt x="33" y="60"/>
                </a:lnTo>
                <a:lnTo>
                  <a:pt x="29" y="83"/>
                </a:lnTo>
                <a:lnTo>
                  <a:pt x="33" y="104"/>
                </a:lnTo>
                <a:lnTo>
                  <a:pt x="38" y="122"/>
                </a:lnTo>
                <a:lnTo>
                  <a:pt x="46" y="133"/>
                </a:lnTo>
                <a:lnTo>
                  <a:pt x="55" y="141"/>
                </a:lnTo>
                <a:lnTo>
                  <a:pt x="68" y="144"/>
                </a:lnTo>
                <a:lnTo>
                  <a:pt x="75" y="143"/>
                </a:lnTo>
                <a:lnTo>
                  <a:pt x="78" y="143"/>
                </a:lnTo>
                <a:lnTo>
                  <a:pt x="81" y="141"/>
                </a:lnTo>
                <a:lnTo>
                  <a:pt x="85" y="141"/>
                </a:lnTo>
                <a:lnTo>
                  <a:pt x="85" y="88"/>
                </a:lnTo>
                <a:lnTo>
                  <a:pt x="62" y="88"/>
                </a:lnTo>
                <a:lnTo>
                  <a:pt x="62" y="70"/>
                </a:lnTo>
                <a:lnTo>
                  <a:pt x="112" y="70"/>
                </a:lnTo>
                <a:lnTo>
                  <a:pt x="112" y="156"/>
                </a:lnTo>
                <a:lnTo>
                  <a:pt x="101" y="161"/>
                </a:lnTo>
                <a:lnTo>
                  <a:pt x="88" y="164"/>
                </a:lnTo>
                <a:lnTo>
                  <a:pt x="70" y="164"/>
                </a:lnTo>
                <a:lnTo>
                  <a:pt x="46" y="161"/>
                </a:lnTo>
                <a:lnTo>
                  <a:pt x="26" y="151"/>
                </a:lnTo>
                <a:lnTo>
                  <a:pt x="13" y="133"/>
                </a:lnTo>
                <a:lnTo>
                  <a:pt x="3" y="110"/>
                </a:lnTo>
                <a:lnTo>
                  <a:pt x="0" y="81"/>
                </a:lnTo>
                <a:lnTo>
                  <a:pt x="3" y="53"/>
                </a:lnTo>
                <a:lnTo>
                  <a:pt x="13" y="31"/>
                </a:lnTo>
                <a:lnTo>
                  <a:pt x="28" y="14"/>
                </a:lnTo>
                <a:lnTo>
                  <a:pt x="47" y="3"/>
                </a:lnTo>
                <a:lnTo>
                  <a:pt x="7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19"/>
          <p:cNvSpPr/>
          <p:nvPr/>
        </p:nvSpPr>
        <p:spPr>
          <a:xfrm>
            <a:off x="10837800" y="6225840"/>
            <a:ext cx="42840" cy="59400"/>
          </a:xfrm>
          <a:custGeom>
            <a:avLst/>
            <a:gdLst/>
            <a:ahLst/>
            <a:rect l="l" t="t" r="r" b="b"/>
            <a:pathLst>
              <a:path w="116" h="161">
                <a:moveTo>
                  <a:pt x="0" y="0"/>
                </a:moveTo>
                <a:lnTo>
                  <a:pt x="33" y="0"/>
                </a:lnTo>
                <a:lnTo>
                  <a:pt x="59" y="67"/>
                </a:lnTo>
                <a:lnTo>
                  <a:pt x="60" y="67"/>
                </a:lnTo>
                <a:lnTo>
                  <a:pt x="88" y="0"/>
                </a:lnTo>
                <a:lnTo>
                  <a:pt x="116" y="0"/>
                </a:lnTo>
                <a:lnTo>
                  <a:pt x="73" y="91"/>
                </a:lnTo>
                <a:lnTo>
                  <a:pt x="73" y="161"/>
                </a:lnTo>
                <a:lnTo>
                  <a:pt x="44" y="161"/>
                </a:lnTo>
                <a:lnTo>
                  <a:pt x="44" y="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20"/>
          <p:cNvSpPr/>
          <p:nvPr/>
        </p:nvSpPr>
        <p:spPr>
          <a:xfrm>
            <a:off x="10890000" y="6225480"/>
            <a:ext cx="43920" cy="6048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8" y="19"/>
                </a:moveTo>
                <a:lnTo>
                  <a:pt x="47" y="22"/>
                </a:lnTo>
                <a:lnTo>
                  <a:pt x="37" y="32"/>
                </a:lnTo>
                <a:lnTo>
                  <a:pt x="32" y="47"/>
                </a:lnTo>
                <a:lnTo>
                  <a:pt x="29" y="63"/>
                </a:lnTo>
                <a:lnTo>
                  <a:pt x="29" y="81"/>
                </a:lnTo>
                <a:lnTo>
                  <a:pt x="29" y="99"/>
                </a:lnTo>
                <a:lnTo>
                  <a:pt x="32" y="115"/>
                </a:lnTo>
                <a:lnTo>
                  <a:pt x="37" y="130"/>
                </a:lnTo>
                <a:lnTo>
                  <a:pt x="47" y="140"/>
                </a:lnTo>
                <a:lnTo>
                  <a:pt x="58" y="143"/>
                </a:lnTo>
                <a:lnTo>
                  <a:pt x="71" y="140"/>
                </a:lnTo>
                <a:lnTo>
                  <a:pt x="81" y="130"/>
                </a:lnTo>
                <a:lnTo>
                  <a:pt x="86" y="115"/>
                </a:lnTo>
                <a:lnTo>
                  <a:pt x="88" y="99"/>
                </a:lnTo>
                <a:lnTo>
                  <a:pt x="89" y="81"/>
                </a:lnTo>
                <a:lnTo>
                  <a:pt x="88" y="63"/>
                </a:lnTo>
                <a:lnTo>
                  <a:pt x="86" y="47"/>
                </a:lnTo>
                <a:lnTo>
                  <a:pt x="80" y="32"/>
                </a:lnTo>
                <a:lnTo>
                  <a:pt x="71" y="22"/>
                </a:lnTo>
                <a:lnTo>
                  <a:pt x="58" y="19"/>
                </a:lnTo>
                <a:close/>
                <a:moveTo>
                  <a:pt x="58" y="0"/>
                </a:moveTo>
                <a:lnTo>
                  <a:pt x="78" y="3"/>
                </a:lnTo>
                <a:lnTo>
                  <a:pt x="94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4" y="153"/>
                </a:lnTo>
                <a:lnTo>
                  <a:pt x="78" y="161"/>
                </a:lnTo>
                <a:lnTo>
                  <a:pt x="58" y="164"/>
                </a:lnTo>
                <a:lnTo>
                  <a:pt x="41" y="161"/>
                </a:lnTo>
                <a:lnTo>
                  <a:pt x="24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4" y="11"/>
                </a:lnTo>
                <a:lnTo>
                  <a:pt x="41" y="3"/>
                </a:lnTo>
                <a:lnTo>
                  <a:pt x="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21"/>
          <p:cNvSpPr/>
          <p:nvPr/>
        </p:nvSpPr>
        <p:spPr>
          <a:xfrm>
            <a:off x="10949760" y="6225840"/>
            <a:ext cx="39240" cy="60120"/>
          </a:xfrm>
          <a:custGeom>
            <a:avLst/>
            <a:gdLst/>
            <a:ahLst/>
            <a:rect l="l" t="t" r="r" b="b"/>
            <a:pathLst>
              <a:path w="106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2" y="129"/>
                </a:lnTo>
                <a:lnTo>
                  <a:pt x="42" y="137"/>
                </a:lnTo>
                <a:lnTo>
                  <a:pt x="54" y="140"/>
                </a:lnTo>
                <a:lnTo>
                  <a:pt x="67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6" y="0"/>
                </a:lnTo>
                <a:lnTo>
                  <a:pt x="106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4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22"/>
          <p:cNvSpPr/>
          <p:nvPr/>
        </p:nvSpPr>
        <p:spPr>
          <a:xfrm>
            <a:off x="11007000" y="6225480"/>
            <a:ext cx="39240" cy="59760"/>
          </a:xfrm>
          <a:custGeom>
            <a:avLst/>
            <a:gdLst/>
            <a:ahLst/>
            <a:rect l="l" t="t" r="r" b="b"/>
            <a:pathLst>
              <a:path w="106" h="162">
                <a:moveTo>
                  <a:pt x="43" y="16"/>
                </a:moveTo>
                <a:lnTo>
                  <a:pt x="38" y="18"/>
                </a:lnTo>
                <a:lnTo>
                  <a:pt x="33" y="18"/>
                </a:lnTo>
                <a:lnTo>
                  <a:pt x="28" y="19"/>
                </a:lnTo>
                <a:lnTo>
                  <a:pt x="28" y="83"/>
                </a:lnTo>
                <a:lnTo>
                  <a:pt x="31" y="83"/>
                </a:lnTo>
                <a:lnTo>
                  <a:pt x="34" y="83"/>
                </a:lnTo>
                <a:lnTo>
                  <a:pt x="39" y="83"/>
                </a:lnTo>
                <a:lnTo>
                  <a:pt x="54" y="81"/>
                </a:lnTo>
                <a:lnTo>
                  <a:pt x="65" y="75"/>
                </a:lnTo>
                <a:lnTo>
                  <a:pt x="72" y="63"/>
                </a:lnTo>
                <a:lnTo>
                  <a:pt x="73" y="50"/>
                </a:lnTo>
                <a:lnTo>
                  <a:pt x="72" y="35"/>
                </a:lnTo>
                <a:lnTo>
                  <a:pt x="67" y="24"/>
                </a:lnTo>
                <a:lnTo>
                  <a:pt x="57" y="19"/>
                </a:lnTo>
                <a:lnTo>
                  <a:pt x="43" y="16"/>
                </a:lnTo>
                <a:close/>
                <a:moveTo>
                  <a:pt x="43" y="0"/>
                </a:moveTo>
                <a:lnTo>
                  <a:pt x="64" y="1"/>
                </a:lnTo>
                <a:lnTo>
                  <a:pt x="82" y="8"/>
                </a:lnTo>
                <a:lnTo>
                  <a:pt x="93" y="18"/>
                </a:lnTo>
                <a:lnTo>
                  <a:pt x="99" y="32"/>
                </a:lnTo>
                <a:lnTo>
                  <a:pt x="101" y="48"/>
                </a:lnTo>
                <a:lnTo>
                  <a:pt x="99" y="65"/>
                </a:lnTo>
                <a:lnTo>
                  <a:pt x="90" y="78"/>
                </a:lnTo>
                <a:lnTo>
                  <a:pt x="77" y="86"/>
                </a:lnTo>
                <a:lnTo>
                  <a:pt x="59" y="91"/>
                </a:lnTo>
                <a:lnTo>
                  <a:pt x="106" y="162"/>
                </a:lnTo>
                <a:lnTo>
                  <a:pt x="73" y="162"/>
                </a:lnTo>
                <a:lnTo>
                  <a:pt x="30" y="89"/>
                </a:lnTo>
                <a:lnTo>
                  <a:pt x="28" y="89"/>
                </a:lnTo>
                <a:lnTo>
                  <a:pt x="28" y="162"/>
                </a:lnTo>
                <a:lnTo>
                  <a:pt x="0" y="162"/>
                </a:lnTo>
                <a:lnTo>
                  <a:pt x="0" y="8"/>
                </a:lnTo>
                <a:lnTo>
                  <a:pt x="18" y="3"/>
                </a:lnTo>
                <a:lnTo>
                  <a:pt x="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23"/>
          <p:cNvSpPr/>
          <p:nvPr/>
        </p:nvSpPr>
        <p:spPr>
          <a:xfrm>
            <a:off x="11090160" y="6225480"/>
            <a:ext cx="39600" cy="60480"/>
          </a:xfrm>
          <a:custGeom>
            <a:avLst/>
            <a:gdLst/>
            <a:ahLst/>
            <a:rect l="l" t="t" r="r" b="b"/>
            <a:pathLst>
              <a:path w="107" h="164">
                <a:moveTo>
                  <a:pt x="36" y="86"/>
                </a:moveTo>
                <a:lnTo>
                  <a:pt x="28" y="86"/>
                </a:lnTo>
                <a:lnTo>
                  <a:pt x="28" y="143"/>
                </a:lnTo>
                <a:lnTo>
                  <a:pt x="32" y="144"/>
                </a:lnTo>
                <a:lnTo>
                  <a:pt x="39" y="146"/>
                </a:lnTo>
                <a:lnTo>
                  <a:pt x="45" y="146"/>
                </a:lnTo>
                <a:lnTo>
                  <a:pt x="58" y="144"/>
                </a:lnTo>
                <a:lnTo>
                  <a:pt x="68" y="140"/>
                </a:lnTo>
                <a:lnTo>
                  <a:pt x="76" y="131"/>
                </a:lnTo>
                <a:lnTo>
                  <a:pt x="78" y="118"/>
                </a:lnTo>
                <a:lnTo>
                  <a:pt x="76" y="104"/>
                </a:lnTo>
                <a:lnTo>
                  <a:pt x="68" y="92"/>
                </a:lnTo>
                <a:lnTo>
                  <a:pt x="55" y="88"/>
                </a:lnTo>
                <a:lnTo>
                  <a:pt x="36" y="86"/>
                </a:lnTo>
                <a:close/>
                <a:moveTo>
                  <a:pt x="44" y="16"/>
                </a:moveTo>
                <a:lnTo>
                  <a:pt x="39" y="16"/>
                </a:lnTo>
                <a:lnTo>
                  <a:pt x="32" y="18"/>
                </a:lnTo>
                <a:lnTo>
                  <a:pt x="28" y="19"/>
                </a:lnTo>
                <a:lnTo>
                  <a:pt x="28" y="71"/>
                </a:lnTo>
                <a:lnTo>
                  <a:pt x="36" y="71"/>
                </a:lnTo>
                <a:lnTo>
                  <a:pt x="54" y="70"/>
                </a:lnTo>
                <a:lnTo>
                  <a:pt x="65" y="65"/>
                </a:lnTo>
                <a:lnTo>
                  <a:pt x="71" y="55"/>
                </a:lnTo>
                <a:lnTo>
                  <a:pt x="73" y="42"/>
                </a:lnTo>
                <a:lnTo>
                  <a:pt x="70" y="27"/>
                </a:lnTo>
                <a:lnTo>
                  <a:pt x="60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3" y="16"/>
                </a:lnTo>
                <a:lnTo>
                  <a:pt x="99" y="27"/>
                </a:lnTo>
                <a:lnTo>
                  <a:pt x="102" y="40"/>
                </a:lnTo>
                <a:lnTo>
                  <a:pt x="99" y="55"/>
                </a:lnTo>
                <a:lnTo>
                  <a:pt x="93" y="66"/>
                </a:lnTo>
                <a:lnTo>
                  <a:pt x="83" y="73"/>
                </a:lnTo>
                <a:lnTo>
                  <a:pt x="73" y="78"/>
                </a:lnTo>
                <a:lnTo>
                  <a:pt x="84" y="83"/>
                </a:lnTo>
                <a:lnTo>
                  <a:pt x="96" y="91"/>
                </a:lnTo>
                <a:lnTo>
                  <a:pt x="104" y="102"/>
                </a:lnTo>
                <a:lnTo>
                  <a:pt x="107" y="118"/>
                </a:lnTo>
                <a:lnTo>
                  <a:pt x="104" y="135"/>
                </a:lnTo>
                <a:lnTo>
                  <a:pt x="96" y="148"/>
                </a:lnTo>
                <a:lnTo>
                  <a:pt x="83" y="157"/>
                </a:lnTo>
                <a:lnTo>
                  <a:pt x="67" y="162"/>
                </a:lnTo>
                <a:lnTo>
                  <a:pt x="47" y="164"/>
                </a:lnTo>
                <a:lnTo>
                  <a:pt x="19" y="162"/>
                </a:lnTo>
                <a:lnTo>
                  <a:pt x="0" y="156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24"/>
          <p:cNvSpPr/>
          <p:nvPr/>
        </p:nvSpPr>
        <p:spPr>
          <a:xfrm>
            <a:off x="11145240" y="6225840"/>
            <a:ext cx="38520" cy="60120"/>
          </a:xfrm>
          <a:custGeom>
            <a:avLst/>
            <a:gdLst/>
            <a:ahLst/>
            <a:rect l="l" t="t" r="r" b="b"/>
            <a:pathLst>
              <a:path w="105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4" y="129"/>
                </a:lnTo>
                <a:lnTo>
                  <a:pt x="42" y="137"/>
                </a:lnTo>
                <a:lnTo>
                  <a:pt x="53" y="140"/>
                </a:lnTo>
                <a:lnTo>
                  <a:pt x="66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5" y="0"/>
                </a:lnTo>
                <a:lnTo>
                  <a:pt x="105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3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25"/>
          <p:cNvSpPr/>
          <p:nvPr/>
        </p:nvSpPr>
        <p:spPr>
          <a:xfrm>
            <a:off x="11198520" y="6225480"/>
            <a:ext cx="33480" cy="60480"/>
          </a:xfrm>
          <a:custGeom>
            <a:avLst/>
            <a:gdLst/>
            <a:ahLst/>
            <a:rect l="l" t="t" r="r" b="b"/>
            <a:pathLst>
              <a:path w="91" h="164">
                <a:moveTo>
                  <a:pt x="51" y="0"/>
                </a:moveTo>
                <a:lnTo>
                  <a:pt x="72" y="3"/>
                </a:lnTo>
                <a:lnTo>
                  <a:pt x="85" y="8"/>
                </a:lnTo>
                <a:lnTo>
                  <a:pt x="78" y="27"/>
                </a:lnTo>
                <a:lnTo>
                  <a:pt x="74" y="24"/>
                </a:lnTo>
                <a:lnTo>
                  <a:pt x="69" y="22"/>
                </a:lnTo>
                <a:lnTo>
                  <a:pt x="62" y="21"/>
                </a:lnTo>
                <a:lnTo>
                  <a:pt x="54" y="19"/>
                </a:lnTo>
                <a:lnTo>
                  <a:pt x="48" y="21"/>
                </a:lnTo>
                <a:lnTo>
                  <a:pt x="43" y="22"/>
                </a:lnTo>
                <a:lnTo>
                  <a:pt x="38" y="26"/>
                </a:lnTo>
                <a:lnTo>
                  <a:pt x="35" y="31"/>
                </a:lnTo>
                <a:lnTo>
                  <a:pt x="31" y="35"/>
                </a:lnTo>
                <a:lnTo>
                  <a:pt x="31" y="42"/>
                </a:lnTo>
                <a:lnTo>
                  <a:pt x="35" y="55"/>
                </a:lnTo>
                <a:lnTo>
                  <a:pt x="43" y="63"/>
                </a:lnTo>
                <a:lnTo>
                  <a:pt x="56" y="70"/>
                </a:lnTo>
                <a:lnTo>
                  <a:pt x="74" y="79"/>
                </a:lnTo>
                <a:lnTo>
                  <a:pt x="85" y="91"/>
                </a:lnTo>
                <a:lnTo>
                  <a:pt x="90" y="104"/>
                </a:lnTo>
                <a:lnTo>
                  <a:pt x="91" y="115"/>
                </a:lnTo>
                <a:lnTo>
                  <a:pt x="88" y="135"/>
                </a:lnTo>
                <a:lnTo>
                  <a:pt x="77" y="151"/>
                </a:lnTo>
                <a:lnTo>
                  <a:pt x="61" y="161"/>
                </a:lnTo>
                <a:lnTo>
                  <a:pt x="41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9" y="135"/>
                </a:lnTo>
                <a:lnTo>
                  <a:pt x="20" y="140"/>
                </a:lnTo>
                <a:lnTo>
                  <a:pt x="35" y="141"/>
                </a:lnTo>
                <a:lnTo>
                  <a:pt x="43" y="141"/>
                </a:lnTo>
                <a:lnTo>
                  <a:pt x="49" y="140"/>
                </a:lnTo>
                <a:lnTo>
                  <a:pt x="54" y="135"/>
                </a:lnTo>
                <a:lnTo>
                  <a:pt x="57" y="130"/>
                </a:lnTo>
                <a:lnTo>
                  <a:pt x="59" y="125"/>
                </a:lnTo>
                <a:lnTo>
                  <a:pt x="61" y="117"/>
                </a:lnTo>
                <a:lnTo>
                  <a:pt x="57" y="107"/>
                </a:lnTo>
                <a:lnTo>
                  <a:pt x="49" y="97"/>
                </a:lnTo>
                <a:lnTo>
                  <a:pt x="36" y="91"/>
                </a:lnTo>
                <a:lnTo>
                  <a:pt x="20" y="81"/>
                </a:lnTo>
                <a:lnTo>
                  <a:pt x="10" y="70"/>
                </a:lnTo>
                <a:lnTo>
                  <a:pt x="4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31" y="3"/>
                </a:lnTo>
                <a:lnTo>
                  <a:pt x="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26"/>
          <p:cNvSpPr/>
          <p:nvPr/>
        </p:nvSpPr>
        <p:spPr>
          <a:xfrm>
            <a:off x="11248560" y="6225840"/>
            <a:ext cx="10440" cy="5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27"/>
          <p:cNvSpPr/>
          <p:nvPr/>
        </p:nvSpPr>
        <p:spPr>
          <a:xfrm>
            <a:off x="11277360" y="6225840"/>
            <a:ext cx="43200" cy="5940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7" y="0"/>
                </a:lnTo>
                <a:lnTo>
                  <a:pt x="84" y="98"/>
                </a:lnTo>
                <a:lnTo>
                  <a:pt x="87" y="103"/>
                </a:lnTo>
                <a:lnTo>
                  <a:pt x="89" y="108"/>
                </a:lnTo>
                <a:lnTo>
                  <a:pt x="91" y="111"/>
                </a:lnTo>
                <a:lnTo>
                  <a:pt x="92" y="114"/>
                </a:lnTo>
                <a:lnTo>
                  <a:pt x="92" y="113"/>
                </a:lnTo>
                <a:lnTo>
                  <a:pt x="92" y="109"/>
                </a:lnTo>
                <a:lnTo>
                  <a:pt x="92" y="104"/>
                </a:lnTo>
                <a:lnTo>
                  <a:pt x="92" y="98"/>
                </a:lnTo>
                <a:lnTo>
                  <a:pt x="92" y="0"/>
                </a:lnTo>
                <a:lnTo>
                  <a:pt x="117" y="0"/>
                </a:lnTo>
                <a:lnTo>
                  <a:pt x="117" y="161"/>
                </a:lnTo>
                <a:lnTo>
                  <a:pt x="94" y="161"/>
                </a:lnTo>
                <a:lnTo>
                  <a:pt x="32" y="57"/>
                </a:lnTo>
                <a:lnTo>
                  <a:pt x="31" y="52"/>
                </a:lnTo>
                <a:lnTo>
                  <a:pt x="27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2" y="39"/>
                </a:lnTo>
                <a:lnTo>
                  <a:pt x="24" y="41"/>
                </a:lnTo>
                <a:lnTo>
                  <a:pt x="24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28"/>
          <p:cNvSpPr/>
          <p:nvPr/>
        </p:nvSpPr>
        <p:spPr>
          <a:xfrm>
            <a:off x="11338560" y="6225840"/>
            <a:ext cx="28800" cy="59400"/>
          </a:xfrm>
          <a:custGeom>
            <a:avLst/>
            <a:gdLst/>
            <a:ahLst/>
            <a:rect l="l" t="t" r="r" b="b"/>
            <a:pathLst>
              <a:path w="78" h="161">
                <a:moveTo>
                  <a:pt x="0" y="0"/>
                </a:moveTo>
                <a:lnTo>
                  <a:pt x="78" y="0"/>
                </a:lnTo>
                <a:lnTo>
                  <a:pt x="78" y="20"/>
                </a:lnTo>
                <a:lnTo>
                  <a:pt x="29" y="20"/>
                </a:lnTo>
                <a:lnTo>
                  <a:pt x="29" y="69"/>
                </a:lnTo>
                <a:lnTo>
                  <a:pt x="73" y="69"/>
                </a:lnTo>
                <a:lnTo>
                  <a:pt x="73" y="88"/>
                </a:lnTo>
                <a:lnTo>
                  <a:pt x="29" y="88"/>
                </a:lnTo>
                <a:lnTo>
                  <a:pt x="29" y="142"/>
                </a:lnTo>
                <a:lnTo>
                  <a:pt x="78" y="142"/>
                </a:lnTo>
                <a:lnTo>
                  <a:pt x="78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29"/>
          <p:cNvSpPr/>
          <p:nvPr/>
        </p:nvSpPr>
        <p:spPr>
          <a:xfrm>
            <a:off x="11379960" y="6225480"/>
            <a:ext cx="32760" cy="6048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7" y="22"/>
                </a:lnTo>
                <a:lnTo>
                  <a:pt x="60" y="21"/>
                </a:lnTo>
                <a:lnTo>
                  <a:pt x="54" y="19"/>
                </a:lnTo>
                <a:lnTo>
                  <a:pt x="45" y="21"/>
                </a:lnTo>
                <a:lnTo>
                  <a:pt x="41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29" y="42"/>
                </a:lnTo>
                <a:lnTo>
                  <a:pt x="32" y="55"/>
                </a:lnTo>
                <a:lnTo>
                  <a:pt x="42" y="63"/>
                </a:lnTo>
                <a:lnTo>
                  <a:pt x="54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1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30"/>
          <p:cNvSpPr/>
          <p:nvPr/>
        </p:nvSpPr>
        <p:spPr>
          <a:xfrm>
            <a:off x="11425320" y="6225480"/>
            <a:ext cx="32760" cy="6048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6" y="22"/>
                </a:lnTo>
                <a:lnTo>
                  <a:pt x="60" y="21"/>
                </a:lnTo>
                <a:lnTo>
                  <a:pt x="53" y="19"/>
                </a:lnTo>
                <a:lnTo>
                  <a:pt x="45" y="21"/>
                </a:lnTo>
                <a:lnTo>
                  <a:pt x="40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31" y="42"/>
                </a:lnTo>
                <a:lnTo>
                  <a:pt x="32" y="55"/>
                </a:lnTo>
                <a:lnTo>
                  <a:pt x="42" y="63"/>
                </a:lnTo>
                <a:lnTo>
                  <a:pt x="53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0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1" y="47"/>
                </a:lnTo>
                <a:lnTo>
                  <a:pt x="5" y="29"/>
                </a:lnTo>
                <a:lnTo>
                  <a:pt x="14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31"/>
          <p:cNvSpPr/>
          <p:nvPr/>
        </p:nvSpPr>
        <p:spPr>
          <a:xfrm>
            <a:off x="9481320" y="5962680"/>
            <a:ext cx="92520" cy="89280"/>
          </a:xfrm>
          <a:custGeom>
            <a:avLst/>
            <a:gdLst/>
            <a:ahLst/>
            <a:rect l="l" t="t" r="r" b="b"/>
            <a:pathLst>
              <a:path w="250" h="241">
                <a:moveTo>
                  <a:pt x="1" y="235"/>
                </a:moveTo>
                <a:lnTo>
                  <a:pt x="1" y="238"/>
                </a:lnTo>
                <a:lnTo>
                  <a:pt x="0" y="241"/>
                </a:lnTo>
                <a:lnTo>
                  <a:pt x="1" y="238"/>
                </a:lnTo>
                <a:lnTo>
                  <a:pt x="1" y="235"/>
                </a:lnTo>
                <a:close/>
                <a:moveTo>
                  <a:pt x="250" y="0"/>
                </a:moveTo>
                <a:lnTo>
                  <a:pt x="240" y="15"/>
                </a:lnTo>
                <a:lnTo>
                  <a:pt x="231" y="20"/>
                </a:lnTo>
                <a:lnTo>
                  <a:pt x="218" y="27"/>
                </a:lnTo>
                <a:lnTo>
                  <a:pt x="203" y="35"/>
                </a:lnTo>
                <a:lnTo>
                  <a:pt x="185" y="44"/>
                </a:lnTo>
                <a:lnTo>
                  <a:pt x="166" y="59"/>
                </a:lnTo>
                <a:lnTo>
                  <a:pt x="141" y="77"/>
                </a:lnTo>
                <a:lnTo>
                  <a:pt x="114" y="98"/>
                </a:lnTo>
                <a:lnTo>
                  <a:pt x="76" y="132"/>
                </a:lnTo>
                <a:lnTo>
                  <a:pt x="49" y="162"/>
                </a:lnTo>
                <a:lnTo>
                  <a:pt x="29" y="188"/>
                </a:lnTo>
                <a:lnTo>
                  <a:pt x="14" y="210"/>
                </a:lnTo>
                <a:lnTo>
                  <a:pt x="5" y="227"/>
                </a:lnTo>
                <a:lnTo>
                  <a:pt x="1" y="235"/>
                </a:lnTo>
                <a:lnTo>
                  <a:pt x="5" y="227"/>
                </a:lnTo>
                <a:lnTo>
                  <a:pt x="13" y="212"/>
                </a:lnTo>
                <a:lnTo>
                  <a:pt x="23" y="191"/>
                </a:lnTo>
                <a:lnTo>
                  <a:pt x="37" y="166"/>
                </a:lnTo>
                <a:lnTo>
                  <a:pt x="55" y="140"/>
                </a:lnTo>
                <a:lnTo>
                  <a:pt x="78" y="114"/>
                </a:lnTo>
                <a:lnTo>
                  <a:pt x="105" y="85"/>
                </a:lnTo>
                <a:lnTo>
                  <a:pt x="131" y="62"/>
                </a:lnTo>
                <a:lnTo>
                  <a:pt x="157" y="43"/>
                </a:lnTo>
                <a:lnTo>
                  <a:pt x="180" y="28"/>
                </a:lnTo>
                <a:lnTo>
                  <a:pt x="200" y="17"/>
                </a:lnTo>
                <a:lnTo>
                  <a:pt x="214" y="9"/>
                </a:lnTo>
                <a:lnTo>
                  <a:pt x="224" y="4"/>
                </a:lnTo>
                <a:lnTo>
                  <a:pt x="227" y="2"/>
                </a:lnTo>
                <a:lnTo>
                  <a:pt x="2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32"/>
          <p:cNvSpPr/>
          <p:nvPr/>
        </p:nvSpPr>
        <p:spPr>
          <a:xfrm>
            <a:off x="9487080" y="6011280"/>
            <a:ext cx="222120" cy="233640"/>
          </a:xfrm>
          <a:custGeom>
            <a:avLst/>
            <a:gdLst/>
            <a:ahLst/>
            <a:rect l="l" t="t" r="r" b="b"/>
            <a:pathLst>
              <a:path w="598" h="629">
                <a:moveTo>
                  <a:pt x="501" y="0"/>
                </a:moveTo>
                <a:lnTo>
                  <a:pt x="598" y="37"/>
                </a:lnTo>
                <a:lnTo>
                  <a:pt x="540" y="118"/>
                </a:lnTo>
                <a:lnTo>
                  <a:pt x="520" y="125"/>
                </a:lnTo>
                <a:lnTo>
                  <a:pt x="458" y="153"/>
                </a:lnTo>
                <a:lnTo>
                  <a:pt x="398" y="184"/>
                </a:lnTo>
                <a:lnTo>
                  <a:pt x="340" y="219"/>
                </a:lnTo>
                <a:lnTo>
                  <a:pt x="286" y="258"/>
                </a:lnTo>
                <a:lnTo>
                  <a:pt x="236" y="301"/>
                </a:lnTo>
                <a:lnTo>
                  <a:pt x="192" y="345"/>
                </a:lnTo>
                <a:lnTo>
                  <a:pt x="153" y="390"/>
                </a:lnTo>
                <a:lnTo>
                  <a:pt x="122" y="434"/>
                </a:lnTo>
                <a:lnTo>
                  <a:pt x="98" y="478"/>
                </a:lnTo>
                <a:lnTo>
                  <a:pt x="83" y="520"/>
                </a:lnTo>
                <a:lnTo>
                  <a:pt x="80" y="555"/>
                </a:lnTo>
                <a:lnTo>
                  <a:pt x="81" y="584"/>
                </a:lnTo>
                <a:lnTo>
                  <a:pt x="91" y="608"/>
                </a:lnTo>
                <a:lnTo>
                  <a:pt x="107" y="629"/>
                </a:lnTo>
                <a:lnTo>
                  <a:pt x="89" y="613"/>
                </a:lnTo>
                <a:lnTo>
                  <a:pt x="75" y="598"/>
                </a:lnTo>
                <a:lnTo>
                  <a:pt x="62" y="585"/>
                </a:lnTo>
                <a:lnTo>
                  <a:pt x="50" y="571"/>
                </a:lnTo>
                <a:lnTo>
                  <a:pt x="36" y="553"/>
                </a:lnTo>
                <a:lnTo>
                  <a:pt x="20" y="530"/>
                </a:lnTo>
                <a:lnTo>
                  <a:pt x="13" y="520"/>
                </a:lnTo>
                <a:lnTo>
                  <a:pt x="5" y="499"/>
                </a:lnTo>
                <a:lnTo>
                  <a:pt x="0" y="478"/>
                </a:lnTo>
                <a:lnTo>
                  <a:pt x="0" y="454"/>
                </a:lnTo>
                <a:lnTo>
                  <a:pt x="3" y="426"/>
                </a:lnTo>
                <a:lnTo>
                  <a:pt x="20" y="380"/>
                </a:lnTo>
                <a:lnTo>
                  <a:pt x="42" y="335"/>
                </a:lnTo>
                <a:lnTo>
                  <a:pt x="76" y="289"/>
                </a:lnTo>
                <a:lnTo>
                  <a:pt x="115" y="242"/>
                </a:lnTo>
                <a:lnTo>
                  <a:pt x="163" y="197"/>
                </a:lnTo>
                <a:lnTo>
                  <a:pt x="213" y="154"/>
                </a:lnTo>
                <a:lnTo>
                  <a:pt x="270" y="112"/>
                </a:lnTo>
                <a:lnTo>
                  <a:pt x="330" y="76"/>
                </a:lnTo>
                <a:lnTo>
                  <a:pt x="393" y="42"/>
                </a:lnTo>
                <a:lnTo>
                  <a:pt x="457" y="14"/>
                </a:lnTo>
                <a:lnTo>
                  <a:pt x="5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33"/>
          <p:cNvSpPr/>
          <p:nvPr/>
        </p:nvSpPr>
        <p:spPr>
          <a:xfrm>
            <a:off x="9468000" y="5998320"/>
            <a:ext cx="104040" cy="160560"/>
          </a:xfrm>
          <a:custGeom>
            <a:avLst/>
            <a:gdLst/>
            <a:ahLst/>
            <a:rect l="l" t="t" r="r" b="b"/>
            <a:pathLst>
              <a:path w="281" h="433">
                <a:moveTo>
                  <a:pt x="223" y="0"/>
                </a:moveTo>
                <a:lnTo>
                  <a:pt x="281" y="12"/>
                </a:lnTo>
                <a:lnTo>
                  <a:pt x="267" y="70"/>
                </a:lnTo>
                <a:lnTo>
                  <a:pt x="213" y="110"/>
                </a:lnTo>
                <a:lnTo>
                  <a:pt x="164" y="150"/>
                </a:lnTo>
                <a:lnTo>
                  <a:pt x="120" y="194"/>
                </a:lnTo>
                <a:lnTo>
                  <a:pt x="83" y="238"/>
                </a:lnTo>
                <a:lnTo>
                  <a:pt x="52" y="282"/>
                </a:lnTo>
                <a:lnTo>
                  <a:pt x="29" y="326"/>
                </a:lnTo>
                <a:lnTo>
                  <a:pt x="15" y="367"/>
                </a:lnTo>
                <a:lnTo>
                  <a:pt x="11" y="402"/>
                </a:lnTo>
                <a:lnTo>
                  <a:pt x="15" y="433"/>
                </a:lnTo>
                <a:lnTo>
                  <a:pt x="10" y="415"/>
                </a:lnTo>
                <a:lnTo>
                  <a:pt x="7" y="393"/>
                </a:lnTo>
                <a:lnTo>
                  <a:pt x="3" y="376"/>
                </a:lnTo>
                <a:lnTo>
                  <a:pt x="2" y="363"/>
                </a:lnTo>
                <a:lnTo>
                  <a:pt x="2" y="350"/>
                </a:lnTo>
                <a:lnTo>
                  <a:pt x="0" y="334"/>
                </a:lnTo>
                <a:lnTo>
                  <a:pt x="0" y="308"/>
                </a:lnTo>
                <a:lnTo>
                  <a:pt x="2" y="280"/>
                </a:lnTo>
                <a:lnTo>
                  <a:pt x="3" y="271"/>
                </a:lnTo>
                <a:lnTo>
                  <a:pt x="5" y="261"/>
                </a:lnTo>
                <a:lnTo>
                  <a:pt x="18" y="223"/>
                </a:lnTo>
                <a:lnTo>
                  <a:pt x="37" y="186"/>
                </a:lnTo>
                <a:lnTo>
                  <a:pt x="63" y="147"/>
                </a:lnTo>
                <a:lnTo>
                  <a:pt x="96" y="110"/>
                </a:lnTo>
                <a:lnTo>
                  <a:pt x="135" y="70"/>
                </a:lnTo>
                <a:lnTo>
                  <a:pt x="177" y="35"/>
                </a:lnTo>
                <a:lnTo>
                  <a:pt x="2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34"/>
          <p:cNvSpPr/>
          <p:nvPr/>
        </p:nvSpPr>
        <p:spPr>
          <a:xfrm>
            <a:off x="9550080" y="6103080"/>
            <a:ext cx="171360" cy="181800"/>
          </a:xfrm>
          <a:custGeom>
            <a:avLst/>
            <a:gdLst/>
            <a:ahLst/>
            <a:rect l="l" t="t" r="r" b="b"/>
            <a:pathLst>
              <a:path w="462" h="490">
                <a:moveTo>
                  <a:pt x="356" y="0"/>
                </a:moveTo>
                <a:lnTo>
                  <a:pt x="462" y="28"/>
                </a:lnTo>
                <a:lnTo>
                  <a:pt x="408" y="116"/>
                </a:lnTo>
                <a:lnTo>
                  <a:pt x="356" y="142"/>
                </a:lnTo>
                <a:lnTo>
                  <a:pt x="307" y="171"/>
                </a:lnTo>
                <a:lnTo>
                  <a:pt x="262" y="203"/>
                </a:lnTo>
                <a:lnTo>
                  <a:pt x="221" y="239"/>
                </a:lnTo>
                <a:lnTo>
                  <a:pt x="185" y="277"/>
                </a:lnTo>
                <a:lnTo>
                  <a:pt x="156" y="314"/>
                </a:lnTo>
                <a:lnTo>
                  <a:pt x="135" y="351"/>
                </a:lnTo>
                <a:lnTo>
                  <a:pt x="122" y="387"/>
                </a:lnTo>
                <a:lnTo>
                  <a:pt x="119" y="417"/>
                </a:lnTo>
                <a:lnTo>
                  <a:pt x="124" y="439"/>
                </a:lnTo>
                <a:lnTo>
                  <a:pt x="133" y="459"/>
                </a:lnTo>
                <a:lnTo>
                  <a:pt x="151" y="475"/>
                </a:lnTo>
                <a:lnTo>
                  <a:pt x="174" y="485"/>
                </a:lnTo>
                <a:lnTo>
                  <a:pt x="202" y="490"/>
                </a:lnTo>
                <a:lnTo>
                  <a:pt x="190" y="490"/>
                </a:lnTo>
                <a:lnTo>
                  <a:pt x="179" y="488"/>
                </a:lnTo>
                <a:lnTo>
                  <a:pt x="158" y="485"/>
                </a:lnTo>
                <a:lnTo>
                  <a:pt x="141" y="482"/>
                </a:lnTo>
                <a:lnTo>
                  <a:pt x="125" y="478"/>
                </a:lnTo>
                <a:lnTo>
                  <a:pt x="109" y="473"/>
                </a:lnTo>
                <a:lnTo>
                  <a:pt x="88" y="469"/>
                </a:lnTo>
                <a:lnTo>
                  <a:pt x="73" y="462"/>
                </a:lnTo>
                <a:lnTo>
                  <a:pt x="57" y="456"/>
                </a:lnTo>
                <a:lnTo>
                  <a:pt x="33" y="443"/>
                </a:lnTo>
                <a:lnTo>
                  <a:pt x="15" y="423"/>
                </a:lnTo>
                <a:lnTo>
                  <a:pt x="3" y="400"/>
                </a:lnTo>
                <a:lnTo>
                  <a:pt x="0" y="371"/>
                </a:lnTo>
                <a:lnTo>
                  <a:pt x="3" y="338"/>
                </a:lnTo>
                <a:lnTo>
                  <a:pt x="18" y="298"/>
                </a:lnTo>
                <a:lnTo>
                  <a:pt x="39" y="257"/>
                </a:lnTo>
                <a:lnTo>
                  <a:pt x="68" y="216"/>
                </a:lnTo>
                <a:lnTo>
                  <a:pt x="106" y="174"/>
                </a:lnTo>
                <a:lnTo>
                  <a:pt x="148" y="135"/>
                </a:lnTo>
                <a:lnTo>
                  <a:pt x="193" y="96"/>
                </a:lnTo>
                <a:lnTo>
                  <a:pt x="245" y="60"/>
                </a:lnTo>
                <a:lnTo>
                  <a:pt x="299" y="28"/>
                </a:lnTo>
                <a:lnTo>
                  <a:pt x="3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35"/>
          <p:cNvSpPr/>
          <p:nvPr/>
        </p:nvSpPr>
        <p:spPr>
          <a:xfrm>
            <a:off x="9636120" y="6189120"/>
            <a:ext cx="93240" cy="92880"/>
          </a:xfrm>
          <a:custGeom>
            <a:avLst/>
            <a:gdLst/>
            <a:ahLst/>
            <a:rect l="l" t="t" r="r" b="b"/>
            <a:pathLst>
              <a:path w="252" h="251">
                <a:moveTo>
                  <a:pt x="172" y="0"/>
                </a:moveTo>
                <a:lnTo>
                  <a:pt x="252" y="16"/>
                </a:lnTo>
                <a:lnTo>
                  <a:pt x="218" y="88"/>
                </a:lnTo>
                <a:lnTo>
                  <a:pt x="193" y="101"/>
                </a:lnTo>
                <a:lnTo>
                  <a:pt x="170" y="117"/>
                </a:lnTo>
                <a:lnTo>
                  <a:pt x="153" y="133"/>
                </a:lnTo>
                <a:lnTo>
                  <a:pt x="140" y="153"/>
                </a:lnTo>
                <a:lnTo>
                  <a:pt x="131" y="171"/>
                </a:lnTo>
                <a:lnTo>
                  <a:pt x="130" y="177"/>
                </a:lnTo>
                <a:lnTo>
                  <a:pt x="130" y="184"/>
                </a:lnTo>
                <a:lnTo>
                  <a:pt x="131" y="189"/>
                </a:lnTo>
                <a:lnTo>
                  <a:pt x="133" y="192"/>
                </a:lnTo>
                <a:lnTo>
                  <a:pt x="143" y="203"/>
                </a:lnTo>
                <a:lnTo>
                  <a:pt x="159" y="210"/>
                </a:lnTo>
                <a:lnTo>
                  <a:pt x="177" y="215"/>
                </a:lnTo>
                <a:lnTo>
                  <a:pt x="201" y="215"/>
                </a:lnTo>
                <a:lnTo>
                  <a:pt x="198" y="216"/>
                </a:lnTo>
                <a:lnTo>
                  <a:pt x="185" y="221"/>
                </a:lnTo>
                <a:lnTo>
                  <a:pt x="177" y="226"/>
                </a:lnTo>
                <a:lnTo>
                  <a:pt x="170" y="228"/>
                </a:lnTo>
                <a:lnTo>
                  <a:pt x="164" y="231"/>
                </a:lnTo>
                <a:lnTo>
                  <a:pt x="162" y="231"/>
                </a:lnTo>
                <a:lnTo>
                  <a:pt x="125" y="242"/>
                </a:lnTo>
                <a:lnTo>
                  <a:pt x="91" y="249"/>
                </a:lnTo>
                <a:lnTo>
                  <a:pt x="62" y="251"/>
                </a:lnTo>
                <a:lnTo>
                  <a:pt x="37" y="246"/>
                </a:lnTo>
                <a:lnTo>
                  <a:pt x="18" y="236"/>
                </a:lnTo>
                <a:lnTo>
                  <a:pt x="5" y="221"/>
                </a:lnTo>
                <a:lnTo>
                  <a:pt x="0" y="200"/>
                </a:lnTo>
                <a:lnTo>
                  <a:pt x="1" y="177"/>
                </a:lnTo>
                <a:lnTo>
                  <a:pt x="13" y="146"/>
                </a:lnTo>
                <a:lnTo>
                  <a:pt x="34" y="116"/>
                </a:lnTo>
                <a:lnTo>
                  <a:pt x="60" y="83"/>
                </a:lnTo>
                <a:lnTo>
                  <a:pt x="94" y="52"/>
                </a:lnTo>
                <a:lnTo>
                  <a:pt x="131" y="24"/>
                </a:lnTo>
                <a:lnTo>
                  <a:pt x="1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966960" y="63633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9D2C53E5-4746-4600-B0F0-772CBB6CFEDB}" type="slidenum">
              <a:rPr b="1" lang="pt-BR" sz="1200" spc="-1" strike="noStrike">
                <a:solidFill>
                  <a:srgbClr val="002060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8640000" y="650160"/>
            <a:ext cx="2863080" cy="501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ctr"/>
          <a:p>
            <a:pPr>
              <a:lnSpc>
                <a:spcPct val="100000"/>
              </a:lnSpc>
            </a:pPr>
            <a:r>
              <a:rPr b="1" lang="pt-BR" sz="5000" spc="-1" strike="noStrike">
                <a:solidFill>
                  <a:srgbClr val="0070c0"/>
                </a:solidFill>
                <a:latin typeface="Tahoma"/>
                <a:ea typeface="MS PGothic"/>
              </a:rPr>
              <a:t>D</a:t>
            </a:r>
            <a:r>
              <a:rPr b="1" lang="pt-BR" sz="5000" spc="-1" strike="noStrike">
                <a:solidFill>
                  <a:srgbClr val="0070c0"/>
                </a:solidFill>
                <a:latin typeface="Tahoma"/>
                <a:ea typeface="MS PGothic"/>
              </a:rPr>
              <a:t>O</a:t>
            </a:r>
            <a:r>
              <a:rPr b="1" lang="pt-BR" sz="5000" spc="-1" strike="noStrike">
                <a:solidFill>
                  <a:srgbClr val="0070c0"/>
                </a:solidFill>
                <a:latin typeface="Tahoma"/>
                <a:ea typeface="MS PGothic"/>
              </a:rPr>
              <a:t>J</a:t>
            </a:r>
            <a:r>
              <a:rPr b="1" lang="pt-BR" sz="5000" spc="-1" strike="noStrike">
                <a:solidFill>
                  <a:srgbClr val="0070c0"/>
                </a:solidFill>
                <a:latin typeface="Tahoma"/>
                <a:ea typeface="MS PGothic"/>
              </a:rPr>
              <a:t>O</a:t>
            </a:r>
            <a:r>
              <a:rPr b="1" lang="pt-BR" sz="5000" spc="-1" strike="noStrike">
                <a:solidFill>
                  <a:srgbClr val="0070c0"/>
                </a:solidFill>
                <a:latin typeface="Tahoma"/>
                <a:ea typeface="MS PGothic"/>
              </a:rPr>
              <a:t> </a:t>
            </a:r>
            <a:r>
              <a:rPr b="1" lang="pt-BR" sz="5000" spc="-1" strike="noStrike">
                <a:solidFill>
                  <a:srgbClr val="0070c0"/>
                </a:solidFill>
                <a:latin typeface="Tahoma"/>
                <a:ea typeface="MS PGothic"/>
              </a:rPr>
              <a:t>4</a:t>
            </a:r>
            <a:endParaRPr b="0" lang="pt-BR" sz="5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000" spc="-1" strike="noStrike">
              <a:latin typeface="Arial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262800" y="1244880"/>
            <a:ext cx="2020320" cy="28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4"/>
          <p:cNvSpPr/>
          <p:nvPr/>
        </p:nvSpPr>
        <p:spPr>
          <a:xfrm>
            <a:off x="10080000" y="1296000"/>
            <a:ext cx="1368000" cy="14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ctr"/>
          <a:p>
            <a:r>
              <a:rPr b="0" lang="pt-BR" sz="2000" spc="-1" strike="noStrike">
                <a:latin typeface="Arial"/>
              </a:rPr>
              <a:t>G</a:t>
            </a:r>
            <a:r>
              <a:rPr b="0" lang="pt-BR" sz="2000" spc="-1" strike="noStrike">
                <a:latin typeface="Arial"/>
              </a:rPr>
              <a:t>a</a:t>
            </a:r>
            <a:r>
              <a:rPr b="0" lang="pt-BR" sz="2000" spc="-1" strike="noStrike">
                <a:latin typeface="Arial"/>
              </a:rPr>
              <a:t>b</a:t>
            </a:r>
            <a:r>
              <a:rPr b="0" lang="pt-BR" sz="2000" spc="-1" strike="noStrike">
                <a:latin typeface="Arial"/>
              </a:rPr>
              <a:t>a</a:t>
            </a:r>
            <a:r>
              <a:rPr b="0" lang="pt-BR" sz="2000" spc="-1" strike="noStrike">
                <a:latin typeface="Arial"/>
              </a:rPr>
              <a:t>ri</a:t>
            </a:r>
            <a:r>
              <a:rPr b="0" lang="pt-BR" sz="2000" spc="-1" strike="noStrike">
                <a:latin typeface="Arial"/>
              </a:rPr>
              <a:t>t</a:t>
            </a:r>
            <a:r>
              <a:rPr b="0" lang="pt-BR" sz="2000" spc="-1" strike="noStrike">
                <a:latin typeface="Arial"/>
              </a:rPr>
              <a:t>o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242" name="" descr=""/>
          <p:cNvPicPr/>
          <p:nvPr/>
        </p:nvPicPr>
        <p:blipFill>
          <a:blip r:embed="rId1"/>
          <a:stretch/>
        </p:blipFill>
        <p:spPr>
          <a:xfrm>
            <a:off x="473040" y="1928880"/>
            <a:ext cx="11536920" cy="3327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966960" y="63633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3A9D450E-6640-4589-8A56-393C3FC4EC57}" type="slidenum">
              <a:rPr b="1" lang="pt-BR" sz="1200" spc="-1" strike="noStrike">
                <a:solidFill>
                  <a:srgbClr val="002060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8640000" y="650160"/>
            <a:ext cx="2863080" cy="501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ctr"/>
          <a:p>
            <a:pPr>
              <a:lnSpc>
                <a:spcPct val="100000"/>
              </a:lnSpc>
            </a:pPr>
            <a:r>
              <a:rPr b="1" lang="pt-BR" sz="5000" spc="-1" strike="noStrike">
                <a:solidFill>
                  <a:srgbClr val="0070c0"/>
                </a:solidFill>
                <a:latin typeface="Tahoma"/>
                <a:ea typeface="MS PGothic"/>
              </a:rPr>
              <a:t>DOJO 5</a:t>
            </a:r>
            <a:endParaRPr b="0" lang="pt-BR" sz="5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000" spc="-1" strike="noStrike">
              <a:latin typeface="Arial"/>
            </a:endParaRPr>
          </a:p>
        </p:txBody>
      </p:sp>
      <p:sp>
        <p:nvSpPr>
          <p:cNvPr id="245" name="CustomShape 3"/>
          <p:cNvSpPr/>
          <p:nvPr/>
        </p:nvSpPr>
        <p:spPr>
          <a:xfrm>
            <a:off x="262800" y="1244880"/>
            <a:ext cx="2020320" cy="28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46" name="" descr=""/>
          <p:cNvPicPr/>
          <p:nvPr/>
        </p:nvPicPr>
        <p:blipFill>
          <a:blip r:embed="rId1"/>
          <a:stretch/>
        </p:blipFill>
        <p:spPr>
          <a:xfrm>
            <a:off x="1080000" y="216000"/>
            <a:ext cx="6339960" cy="5747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966960" y="63633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6E0D97D5-8606-4F02-B4EA-B6337F3A1F47}" type="slidenum">
              <a:rPr b="1" lang="pt-BR" sz="1200" spc="-1" strike="noStrike">
                <a:solidFill>
                  <a:srgbClr val="002060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8640000" y="650160"/>
            <a:ext cx="2863080" cy="501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ctr"/>
          <a:p>
            <a:pPr>
              <a:lnSpc>
                <a:spcPct val="100000"/>
              </a:lnSpc>
            </a:pPr>
            <a:r>
              <a:rPr b="1" lang="pt-BR" sz="5000" spc="-1" strike="noStrike">
                <a:solidFill>
                  <a:srgbClr val="0070c0"/>
                </a:solidFill>
                <a:latin typeface="Tahoma"/>
                <a:ea typeface="MS PGothic"/>
              </a:rPr>
              <a:t>DOJO 5</a:t>
            </a:r>
            <a:endParaRPr b="0" lang="pt-BR" sz="5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000" spc="-1" strike="noStrike">
              <a:latin typeface="Arial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262800" y="1244880"/>
            <a:ext cx="2020320" cy="28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4"/>
          <p:cNvSpPr/>
          <p:nvPr/>
        </p:nvSpPr>
        <p:spPr>
          <a:xfrm>
            <a:off x="10080000" y="1296000"/>
            <a:ext cx="1368000" cy="14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ctr"/>
          <a:p>
            <a:r>
              <a:rPr b="0" lang="pt-BR" sz="2000" spc="-1" strike="noStrike">
                <a:latin typeface="Arial"/>
              </a:rPr>
              <a:t>Gabarito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251" name="" descr=""/>
          <p:cNvPicPr/>
          <p:nvPr/>
        </p:nvPicPr>
        <p:blipFill>
          <a:blip r:embed="rId1"/>
          <a:stretch/>
        </p:blipFill>
        <p:spPr>
          <a:xfrm>
            <a:off x="669960" y="2016000"/>
            <a:ext cx="7826040" cy="3171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966960" y="63633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11CE3F91-3DC0-4150-BE93-18F476CF5F46}" type="slidenum">
              <a:rPr b="1" lang="pt-BR" sz="1200" spc="-1" strike="noStrike">
                <a:solidFill>
                  <a:srgbClr val="002060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288000" y="720000"/>
            <a:ext cx="10279080" cy="853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ctr"/>
          <a:p>
            <a:pPr>
              <a:lnSpc>
                <a:spcPct val="100000"/>
              </a:lnSpc>
            </a:pPr>
            <a:r>
              <a:rPr b="1" lang="pt-BR" sz="5000" spc="-1" strike="noStrike">
                <a:solidFill>
                  <a:srgbClr val="0070c0"/>
                </a:solidFill>
                <a:latin typeface="Tahoma"/>
                <a:ea typeface="MS PGothic"/>
              </a:rPr>
              <a:t>Obrigado!</a:t>
            </a:r>
            <a:endParaRPr b="0" lang="pt-BR" sz="5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000" spc="-1" strike="noStrike">
              <a:latin typeface="Arial"/>
            </a:endParaRPr>
          </a:p>
        </p:txBody>
      </p:sp>
      <p:sp>
        <p:nvSpPr>
          <p:cNvPr id="254" name="CustomShape 3"/>
          <p:cNvSpPr/>
          <p:nvPr/>
        </p:nvSpPr>
        <p:spPr>
          <a:xfrm>
            <a:off x="1147680" y="2448000"/>
            <a:ext cx="2020320" cy="28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t-BR" sz="1300" spc="-1" strike="noStrike">
                <a:solidFill>
                  <a:srgbClr val="bbd22a"/>
                </a:solidFill>
                <a:latin typeface="Tahoma"/>
                <a:ea typeface="ヒラギノ角ゴ Pro W3"/>
              </a:rPr>
              <a:t>Wesley Martins 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300" spc="-1" strike="noStrike">
                <a:solidFill>
                  <a:srgbClr val="bbd22a"/>
                </a:solidFill>
                <a:latin typeface="Tahoma"/>
                <a:ea typeface="ヒラギノ角ゴ Pro W3"/>
                <a:hlinkClick r:id="rId1"/>
              </a:rPr>
              <a:t>wmcosta@latam.stefanini.com</a:t>
            </a:r>
            <a:r>
              <a:rPr b="1" lang="pt-BR" sz="1300" spc="-1" strike="noStrike">
                <a:solidFill>
                  <a:srgbClr val="bbd22a"/>
                </a:solidFill>
                <a:latin typeface="Tahoma"/>
                <a:ea typeface="ヒラギノ角ゴ Pro W3"/>
              </a:rPr>
              <a:t> 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300" spc="-1" strike="noStrike">
                <a:solidFill>
                  <a:srgbClr val="bbd22a"/>
                </a:solidFill>
                <a:latin typeface="Tahoma"/>
                <a:ea typeface="ヒラギノ角ゴ Pro W3"/>
              </a:rPr>
              <a:t>https://wmacibnc.github.io/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Imagem 41" descr=""/>
          <p:cNvPicPr/>
          <p:nvPr/>
        </p:nvPicPr>
        <p:blipFill>
          <a:blip r:embed="rId1"/>
          <a:stretch/>
        </p:blipFill>
        <p:spPr>
          <a:xfrm>
            <a:off x="0" y="0"/>
            <a:ext cx="12178800" cy="6857640"/>
          </a:xfrm>
          <a:prstGeom prst="rect">
            <a:avLst/>
          </a:prstGeom>
          <a:ln>
            <a:noFill/>
          </a:ln>
        </p:spPr>
      </p:pic>
      <p:sp>
        <p:nvSpPr>
          <p:cNvPr id="256" name="CustomShape 1"/>
          <p:cNvSpPr/>
          <p:nvPr/>
        </p:nvSpPr>
        <p:spPr>
          <a:xfrm>
            <a:off x="5095440" y="3234960"/>
            <a:ext cx="223560" cy="310320"/>
          </a:xfrm>
          <a:custGeom>
            <a:avLst/>
            <a:gdLst/>
            <a:ahLst/>
            <a:rect l="l" t="t" r="r" b="b"/>
            <a:pathLst>
              <a:path w="413" h="573">
                <a:moveTo>
                  <a:pt x="235" y="0"/>
                </a:moveTo>
                <a:lnTo>
                  <a:pt x="281" y="3"/>
                </a:lnTo>
                <a:lnTo>
                  <a:pt x="323" y="10"/>
                </a:lnTo>
                <a:lnTo>
                  <a:pt x="359" y="19"/>
                </a:lnTo>
                <a:lnTo>
                  <a:pt x="388" y="32"/>
                </a:lnTo>
                <a:lnTo>
                  <a:pt x="359" y="150"/>
                </a:lnTo>
                <a:lnTo>
                  <a:pt x="338" y="140"/>
                </a:lnTo>
                <a:lnTo>
                  <a:pt x="309" y="128"/>
                </a:lnTo>
                <a:lnTo>
                  <a:pt x="276" y="122"/>
                </a:lnTo>
                <a:lnTo>
                  <a:pt x="240" y="119"/>
                </a:lnTo>
                <a:lnTo>
                  <a:pt x="214" y="122"/>
                </a:lnTo>
                <a:lnTo>
                  <a:pt x="193" y="130"/>
                </a:lnTo>
                <a:lnTo>
                  <a:pt x="180" y="143"/>
                </a:lnTo>
                <a:lnTo>
                  <a:pt x="177" y="163"/>
                </a:lnTo>
                <a:lnTo>
                  <a:pt x="179" y="174"/>
                </a:lnTo>
                <a:lnTo>
                  <a:pt x="185" y="185"/>
                </a:lnTo>
                <a:lnTo>
                  <a:pt x="195" y="195"/>
                </a:lnTo>
                <a:lnTo>
                  <a:pt x="213" y="205"/>
                </a:lnTo>
                <a:lnTo>
                  <a:pt x="235" y="215"/>
                </a:lnTo>
                <a:lnTo>
                  <a:pt x="265" y="226"/>
                </a:lnTo>
                <a:lnTo>
                  <a:pt x="305" y="242"/>
                </a:lnTo>
                <a:lnTo>
                  <a:pt x="339" y="260"/>
                </a:lnTo>
                <a:lnTo>
                  <a:pt x="365" y="281"/>
                </a:lnTo>
                <a:lnTo>
                  <a:pt x="387" y="306"/>
                </a:lnTo>
                <a:lnTo>
                  <a:pt x="401" y="332"/>
                </a:lnTo>
                <a:lnTo>
                  <a:pt x="409" y="363"/>
                </a:lnTo>
                <a:lnTo>
                  <a:pt x="413" y="395"/>
                </a:lnTo>
                <a:lnTo>
                  <a:pt x="409" y="428"/>
                </a:lnTo>
                <a:lnTo>
                  <a:pt x="400" y="459"/>
                </a:lnTo>
                <a:lnTo>
                  <a:pt x="385" y="486"/>
                </a:lnTo>
                <a:lnTo>
                  <a:pt x="365" y="511"/>
                </a:lnTo>
                <a:lnTo>
                  <a:pt x="339" y="532"/>
                </a:lnTo>
                <a:lnTo>
                  <a:pt x="307" y="550"/>
                </a:lnTo>
                <a:lnTo>
                  <a:pt x="270" y="561"/>
                </a:lnTo>
                <a:lnTo>
                  <a:pt x="226" y="569"/>
                </a:lnTo>
                <a:lnTo>
                  <a:pt x="177" y="573"/>
                </a:lnTo>
                <a:lnTo>
                  <a:pt x="125" y="569"/>
                </a:lnTo>
                <a:lnTo>
                  <a:pt x="76" y="561"/>
                </a:lnTo>
                <a:lnTo>
                  <a:pt x="36" y="548"/>
                </a:lnTo>
                <a:lnTo>
                  <a:pt x="0" y="534"/>
                </a:lnTo>
                <a:lnTo>
                  <a:pt x="31" y="413"/>
                </a:lnTo>
                <a:lnTo>
                  <a:pt x="52" y="425"/>
                </a:lnTo>
                <a:lnTo>
                  <a:pt x="81" y="434"/>
                </a:lnTo>
                <a:lnTo>
                  <a:pt x="112" y="444"/>
                </a:lnTo>
                <a:lnTo>
                  <a:pt x="144" y="451"/>
                </a:lnTo>
                <a:lnTo>
                  <a:pt x="177" y="452"/>
                </a:lnTo>
                <a:lnTo>
                  <a:pt x="203" y="451"/>
                </a:lnTo>
                <a:lnTo>
                  <a:pt x="224" y="446"/>
                </a:lnTo>
                <a:lnTo>
                  <a:pt x="239" y="436"/>
                </a:lnTo>
                <a:lnTo>
                  <a:pt x="247" y="423"/>
                </a:lnTo>
                <a:lnTo>
                  <a:pt x="248" y="408"/>
                </a:lnTo>
                <a:lnTo>
                  <a:pt x="247" y="392"/>
                </a:lnTo>
                <a:lnTo>
                  <a:pt x="239" y="379"/>
                </a:lnTo>
                <a:lnTo>
                  <a:pt x="224" y="368"/>
                </a:lnTo>
                <a:lnTo>
                  <a:pt x="201" y="356"/>
                </a:lnTo>
                <a:lnTo>
                  <a:pt x="170" y="345"/>
                </a:lnTo>
                <a:lnTo>
                  <a:pt x="125" y="327"/>
                </a:lnTo>
                <a:lnTo>
                  <a:pt x="89" y="306"/>
                </a:lnTo>
                <a:lnTo>
                  <a:pt x="60" y="285"/>
                </a:lnTo>
                <a:lnTo>
                  <a:pt x="39" y="260"/>
                </a:lnTo>
                <a:lnTo>
                  <a:pt x="24" y="234"/>
                </a:lnTo>
                <a:lnTo>
                  <a:pt x="16" y="206"/>
                </a:lnTo>
                <a:lnTo>
                  <a:pt x="13" y="180"/>
                </a:lnTo>
                <a:lnTo>
                  <a:pt x="18" y="143"/>
                </a:lnTo>
                <a:lnTo>
                  <a:pt x="29" y="109"/>
                </a:lnTo>
                <a:lnTo>
                  <a:pt x="49" y="78"/>
                </a:lnTo>
                <a:lnTo>
                  <a:pt x="73" y="52"/>
                </a:lnTo>
                <a:lnTo>
                  <a:pt x="105" y="29"/>
                </a:lnTo>
                <a:lnTo>
                  <a:pt x="144" y="13"/>
                </a:lnTo>
                <a:lnTo>
                  <a:pt x="187" y="3"/>
                </a:lnTo>
                <a:lnTo>
                  <a:pt x="2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2"/>
          <p:cNvSpPr/>
          <p:nvPr/>
        </p:nvSpPr>
        <p:spPr>
          <a:xfrm>
            <a:off x="5365800" y="3161520"/>
            <a:ext cx="195480" cy="382680"/>
          </a:xfrm>
          <a:custGeom>
            <a:avLst/>
            <a:gdLst/>
            <a:ahLst/>
            <a:rect l="l" t="t" r="r" b="b"/>
            <a:pathLst>
              <a:path w="361" h="706">
                <a:moveTo>
                  <a:pt x="239" y="0"/>
                </a:moveTo>
                <a:lnTo>
                  <a:pt x="239" y="148"/>
                </a:lnTo>
                <a:lnTo>
                  <a:pt x="361" y="148"/>
                </a:lnTo>
                <a:lnTo>
                  <a:pt x="361" y="273"/>
                </a:lnTo>
                <a:lnTo>
                  <a:pt x="239" y="273"/>
                </a:lnTo>
                <a:lnTo>
                  <a:pt x="239" y="472"/>
                </a:lnTo>
                <a:lnTo>
                  <a:pt x="240" y="501"/>
                </a:lnTo>
                <a:lnTo>
                  <a:pt x="245" y="525"/>
                </a:lnTo>
                <a:lnTo>
                  <a:pt x="253" y="545"/>
                </a:lnTo>
                <a:lnTo>
                  <a:pt x="266" y="558"/>
                </a:lnTo>
                <a:lnTo>
                  <a:pt x="284" y="564"/>
                </a:lnTo>
                <a:lnTo>
                  <a:pt x="307" y="568"/>
                </a:lnTo>
                <a:lnTo>
                  <a:pt x="326" y="568"/>
                </a:lnTo>
                <a:lnTo>
                  <a:pt x="341" y="566"/>
                </a:lnTo>
                <a:lnTo>
                  <a:pt x="357" y="563"/>
                </a:lnTo>
                <a:lnTo>
                  <a:pt x="357" y="691"/>
                </a:lnTo>
                <a:lnTo>
                  <a:pt x="338" y="698"/>
                </a:lnTo>
                <a:lnTo>
                  <a:pt x="312" y="701"/>
                </a:lnTo>
                <a:lnTo>
                  <a:pt x="283" y="704"/>
                </a:lnTo>
                <a:lnTo>
                  <a:pt x="248" y="706"/>
                </a:lnTo>
                <a:lnTo>
                  <a:pt x="209" y="703"/>
                </a:lnTo>
                <a:lnTo>
                  <a:pt x="174" y="693"/>
                </a:lnTo>
                <a:lnTo>
                  <a:pt x="144" y="678"/>
                </a:lnTo>
                <a:lnTo>
                  <a:pt x="120" y="659"/>
                </a:lnTo>
                <a:lnTo>
                  <a:pt x="102" y="638"/>
                </a:lnTo>
                <a:lnTo>
                  <a:pt x="89" y="610"/>
                </a:lnTo>
                <a:lnTo>
                  <a:pt x="81" y="577"/>
                </a:lnTo>
                <a:lnTo>
                  <a:pt x="75" y="540"/>
                </a:lnTo>
                <a:lnTo>
                  <a:pt x="73" y="498"/>
                </a:lnTo>
                <a:lnTo>
                  <a:pt x="73" y="273"/>
                </a:lnTo>
                <a:lnTo>
                  <a:pt x="0" y="273"/>
                </a:lnTo>
                <a:lnTo>
                  <a:pt x="0" y="148"/>
                </a:lnTo>
                <a:lnTo>
                  <a:pt x="73" y="148"/>
                </a:lnTo>
                <a:lnTo>
                  <a:pt x="73" y="47"/>
                </a:lnTo>
                <a:lnTo>
                  <a:pt x="2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3"/>
          <p:cNvSpPr/>
          <p:nvPr/>
        </p:nvSpPr>
        <p:spPr>
          <a:xfrm>
            <a:off x="5612760" y="3235320"/>
            <a:ext cx="281520" cy="308880"/>
          </a:xfrm>
          <a:custGeom>
            <a:avLst/>
            <a:gdLst/>
            <a:ahLst/>
            <a:rect l="l" t="t" r="r" b="b"/>
            <a:pathLst>
              <a:path w="520" h="570">
                <a:moveTo>
                  <a:pt x="266" y="113"/>
                </a:moveTo>
                <a:lnTo>
                  <a:pt x="240" y="116"/>
                </a:lnTo>
                <a:lnTo>
                  <a:pt x="219" y="124"/>
                </a:lnTo>
                <a:lnTo>
                  <a:pt x="203" y="136"/>
                </a:lnTo>
                <a:lnTo>
                  <a:pt x="188" y="152"/>
                </a:lnTo>
                <a:lnTo>
                  <a:pt x="177" y="168"/>
                </a:lnTo>
                <a:lnTo>
                  <a:pt x="169" y="188"/>
                </a:lnTo>
                <a:lnTo>
                  <a:pt x="164" y="205"/>
                </a:lnTo>
                <a:lnTo>
                  <a:pt x="161" y="223"/>
                </a:lnTo>
                <a:lnTo>
                  <a:pt x="362" y="223"/>
                </a:lnTo>
                <a:lnTo>
                  <a:pt x="361" y="207"/>
                </a:lnTo>
                <a:lnTo>
                  <a:pt x="357" y="189"/>
                </a:lnTo>
                <a:lnTo>
                  <a:pt x="352" y="170"/>
                </a:lnTo>
                <a:lnTo>
                  <a:pt x="343" y="153"/>
                </a:lnTo>
                <a:lnTo>
                  <a:pt x="330" y="137"/>
                </a:lnTo>
                <a:lnTo>
                  <a:pt x="313" y="124"/>
                </a:lnTo>
                <a:lnTo>
                  <a:pt x="292" y="116"/>
                </a:lnTo>
                <a:lnTo>
                  <a:pt x="266" y="113"/>
                </a:lnTo>
                <a:close/>
                <a:moveTo>
                  <a:pt x="276" y="0"/>
                </a:moveTo>
                <a:lnTo>
                  <a:pt x="322" y="4"/>
                </a:lnTo>
                <a:lnTo>
                  <a:pt x="361" y="12"/>
                </a:lnTo>
                <a:lnTo>
                  <a:pt x="396" y="28"/>
                </a:lnTo>
                <a:lnTo>
                  <a:pt x="427" y="48"/>
                </a:lnTo>
                <a:lnTo>
                  <a:pt x="453" y="72"/>
                </a:lnTo>
                <a:lnTo>
                  <a:pt x="474" y="100"/>
                </a:lnTo>
                <a:lnTo>
                  <a:pt x="491" y="131"/>
                </a:lnTo>
                <a:lnTo>
                  <a:pt x="504" y="165"/>
                </a:lnTo>
                <a:lnTo>
                  <a:pt x="512" y="199"/>
                </a:lnTo>
                <a:lnTo>
                  <a:pt x="518" y="236"/>
                </a:lnTo>
                <a:lnTo>
                  <a:pt x="520" y="272"/>
                </a:lnTo>
                <a:lnTo>
                  <a:pt x="518" y="300"/>
                </a:lnTo>
                <a:lnTo>
                  <a:pt x="517" y="323"/>
                </a:lnTo>
                <a:lnTo>
                  <a:pt x="513" y="341"/>
                </a:lnTo>
                <a:lnTo>
                  <a:pt x="162" y="341"/>
                </a:lnTo>
                <a:lnTo>
                  <a:pt x="167" y="368"/>
                </a:lnTo>
                <a:lnTo>
                  <a:pt x="180" y="391"/>
                </a:lnTo>
                <a:lnTo>
                  <a:pt x="200" y="410"/>
                </a:lnTo>
                <a:lnTo>
                  <a:pt x="224" y="425"/>
                </a:lnTo>
                <a:lnTo>
                  <a:pt x="252" y="435"/>
                </a:lnTo>
                <a:lnTo>
                  <a:pt x="283" y="441"/>
                </a:lnTo>
                <a:lnTo>
                  <a:pt x="317" y="443"/>
                </a:lnTo>
                <a:lnTo>
                  <a:pt x="370" y="441"/>
                </a:lnTo>
                <a:lnTo>
                  <a:pt x="421" y="433"/>
                </a:lnTo>
                <a:lnTo>
                  <a:pt x="466" y="420"/>
                </a:lnTo>
                <a:lnTo>
                  <a:pt x="489" y="536"/>
                </a:lnTo>
                <a:lnTo>
                  <a:pt x="445" y="550"/>
                </a:lnTo>
                <a:lnTo>
                  <a:pt x="396" y="562"/>
                </a:lnTo>
                <a:lnTo>
                  <a:pt x="346" y="568"/>
                </a:lnTo>
                <a:lnTo>
                  <a:pt x="291" y="570"/>
                </a:lnTo>
                <a:lnTo>
                  <a:pt x="239" y="567"/>
                </a:lnTo>
                <a:lnTo>
                  <a:pt x="190" y="557"/>
                </a:lnTo>
                <a:lnTo>
                  <a:pt x="146" y="542"/>
                </a:lnTo>
                <a:lnTo>
                  <a:pt x="109" y="521"/>
                </a:lnTo>
                <a:lnTo>
                  <a:pt x="76" y="495"/>
                </a:lnTo>
                <a:lnTo>
                  <a:pt x="49" y="464"/>
                </a:lnTo>
                <a:lnTo>
                  <a:pt x="27" y="427"/>
                </a:lnTo>
                <a:lnTo>
                  <a:pt x="13" y="386"/>
                </a:lnTo>
                <a:lnTo>
                  <a:pt x="3" y="341"/>
                </a:lnTo>
                <a:lnTo>
                  <a:pt x="0" y="292"/>
                </a:lnTo>
                <a:lnTo>
                  <a:pt x="1" y="254"/>
                </a:lnTo>
                <a:lnTo>
                  <a:pt x="8" y="215"/>
                </a:lnTo>
                <a:lnTo>
                  <a:pt x="19" y="178"/>
                </a:lnTo>
                <a:lnTo>
                  <a:pt x="36" y="142"/>
                </a:lnTo>
                <a:lnTo>
                  <a:pt x="55" y="109"/>
                </a:lnTo>
                <a:lnTo>
                  <a:pt x="79" y="79"/>
                </a:lnTo>
                <a:lnTo>
                  <a:pt x="109" y="53"/>
                </a:lnTo>
                <a:lnTo>
                  <a:pt x="143" y="31"/>
                </a:lnTo>
                <a:lnTo>
                  <a:pt x="182" y="13"/>
                </a:lnTo>
                <a:lnTo>
                  <a:pt x="226" y="4"/>
                </a:lnTo>
                <a:lnTo>
                  <a:pt x="2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4"/>
          <p:cNvSpPr/>
          <p:nvPr/>
        </p:nvSpPr>
        <p:spPr>
          <a:xfrm>
            <a:off x="5938560" y="3101400"/>
            <a:ext cx="207000" cy="436680"/>
          </a:xfrm>
          <a:custGeom>
            <a:avLst/>
            <a:gdLst/>
            <a:ahLst/>
            <a:rect l="l" t="t" r="r" b="b"/>
            <a:pathLst>
              <a:path w="382" h="806">
                <a:moveTo>
                  <a:pt x="293" y="0"/>
                </a:moveTo>
                <a:lnTo>
                  <a:pt x="327" y="2"/>
                </a:lnTo>
                <a:lnTo>
                  <a:pt x="356" y="5"/>
                </a:lnTo>
                <a:lnTo>
                  <a:pt x="382" y="12"/>
                </a:lnTo>
                <a:lnTo>
                  <a:pt x="376" y="142"/>
                </a:lnTo>
                <a:lnTo>
                  <a:pt x="351" y="137"/>
                </a:lnTo>
                <a:lnTo>
                  <a:pt x="320" y="134"/>
                </a:lnTo>
                <a:lnTo>
                  <a:pt x="296" y="137"/>
                </a:lnTo>
                <a:lnTo>
                  <a:pt x="275" y="147"/>
                </a:lnTo>
                <a:lnTo>
                  <a:pt x="260" y="163"/>
                </a:lnTo>
                <a:lnTo>
                  <a:pt x="249" y="182"/>
                </a:lnTo>
                <a:lnTo>
                  <a:pt x="242" y="205"/>
                </a:lnTo>
                <a:lnTo>
                  <a:pt x="241" y="231"/>
                </a:lnTo>
                <a:lnTo>
                  <a:pt x="241" y="259"/>
                </a:lnTo>
                <a:lnTo>
                  <a:pt x="351" y="259"/>
                </a:lnTo>
                <a:lnTo>
                  <a:pt x="351" y="384"/>
                </a:lnTo>
                <a:lnTo>
                  <a:pt x="242" y="384"/>
                </a:lnTo>
                <a:lnTo>
                  <a:pt x="242" y="806"/>
                </a:lnTo>
                <a:lnTo>
                  <a:pt x="72" y="806"/>
                </a:lnTo>
                <a:lnTo>
                  <a:pt x="72" y="384"/>
                </a:lnTo>
                <a:lnTo>
                  <a:pt x="0" y="384"/>
                </a:lnTo>
                <a:lnTo>
                  <a:pt x="0" y="259"/>
                </a:lnTo>
                <a:lnTo>
                  <a:pt x="72" y="259"/>
                </a:lnTo>
                <a:lnTo>
                  <a:pt x="72" y="238"/>
                </a:lnTo>
                <a:lnTo>
                  <a:pt x="75" y="205"/>
                </a:lnTo>
                <a:lnTo>
                  <a:pt x="80" y="171"/>
                </a:lnTo>
                <a:lnTo>
                  <a:pt x="88" y="138"/>
                </a:lnTo>
                <a:lnTo>
                  <a:pt x="101" y="108"/>
                </a:lnTo>
                <a:lnTo>
                  <a:pt x="119" y="78"/>
                </a:lnTo>
                <a:lnTo>
                  <a:pt x="140" y="54"/>
                </a:lnTo>
                <a:lnTo>
                  <a:pt x="167" y="33"/>
                </a:lnTo>
                <a:lnTo>
                  <a:pt x="198" y="18"/>
                </a:lnTo>
                <a:lnTo>
                  <a:pt x="229" y="7"/>
                </a:lnTo>
                <a:lnTo>
                  <a:pt x="262" y="2"/>
                </a:lnTo>
                <a:lnTo>
                  <a:pt x="2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5"/>
          <p:cNvSpPr/>
          <p:nvPr/>
        </p:nvSpPr>
        <p:spPr>
          <a:xfrm>
            <a:off x="6171480" y="3234960"/>
            <a:ext cx="271440" cy="310320"/>
          </a:xfrm>
          <a:custGeom>
            <a:avLst/>
            <a:gdLst/>
            <a:ahLst/>
            <a:rect l="l" t="t" r="r" b="b"/>
            <a:pathLst>
              <a:path w="501" h="573">
                <a:moveTo>
                  <a:pt x="327" y="301"/>
                </a:moveTo>
                <a:lnTo>
                  <a:pt x="294" y="302"/>
                </a:lnTo>
                <a:lnTo>
                  <a:pt x="265" y="306"/>
                </a:lnTo>
                <a:lnTo>
                  <a:pt x="237" y="312"/>
                </a:lnTo>
                <a:lnTo>
                  <a:pt x="215" y="320"/>
                </a:lnTo>
                <a:lnTo>
                  <a:pt x="195" y="332"/>
                </a:lnTo>
                <a:lnTo>
                  <a:pt x="181" y="346"/>
                </a:lnTo>
                <a:lnTo>
                  <a:pt x="171" y="366"/>
                </a:lnTo>
                <a:lnTo>
                  <a:pt x="169" y="387"/>
                </a:lnTo>
                <a:lnTo>
                  <a:pt x="172" y="411"/>
                </a:lnTo>
                <a:lnTo>
                  <a:pt x="181" y="429"/>
                </a:lnTo>
                <a:lnTo>
                  <a:pt x="195" y="442"/>
                </a:lnTo>
                <a:lnTo>
                  <a:pt x="213" y="451"/>
                </a:lnTo>
                <a:lnTo>
                  <a:pt x="236" y="452"/>
                </a:lnTo>
                <a:lnTo>
                  <a:pt x="265" y="447"/>
                </a:lnTo>
                <a:lnTo>
                  <a:pt x="291" y="434"/>
                </a:lnTo>
                <a:lnTo>
                  <a:pt x="311" y="415"/>
                </a:lnTo>
                <a:lnTo>
                  <a:pt x="324" y="390"/>
                </a:lnTo>
                <a:lnTo>
                  <a:pt x="327" y="376"/>
                </a:lnTo>
                <a:lnTo>
                  <a:pt x="327" y="361"/>
                </a:lnTo>
                <a:lnTo>
                  <a:pt x="327" y="301"/>
                </a:lnTo>
                <a:close/>
                <a:moveTo>
                  <a:pt x="252" y="0"/>
                </a:moveTo>
                <a:lnTo>
                  <a:pt x="299" y="3"/>
                </a:lnTo>
                <a:lnTo>
                  <a:pt x="340" y="10"/>
                </a:lnTo>
                <a:lnTo>
                  <a:pt x="374" y="23"/>
                </a:lnTo>
                <a:lnTo>
                  <a:pt x="405" y="39"/>
                </a:lnTo>
                <a:lnTo>
                  <a:pt x="429" y="58"/>
                </a:lnTo>
                <a:lnTo>
                  <a:pt x="450" y="81"/>
                </a:lnTo>
                <a:lnTo>
                  <a:pt x="465" y="109"/>
                </a:lnTo>
                <a:lnTo>
                  <a:pt x="476" y="138"/>
                </a:lnTo>
                <a:lnTo>
                  <a:pt x="484" y="169"/>
                </a:lnTo>
                <a:lnTo>
                  <a:pt x="489" y="202"/>
                </a:lnTo>
                <a:lnTo>
                  <a:pt x="491" y="237"/>
                </a:lnTo>
                <a:lnTo>
                  <a:pt x="491" y="428"/>
                </a:lnTo>
                <a:lnTo>
                  <a:pt x="491" y="467"/>
                </a:lnTo>
                <a:lnTo>
                  <a:pt x="493" y="503"/>
                </a:lnTo>
                <a:lnTo>
                  <a:pt x="496" y="534"/>
                </a:lnTo>
                <a:lnTo>
                  <a:pt x="501" y="560"/>
                </a:lnTo>
                <a:lnTo>
                  <a:pt x="348" y="560"/>
                </a:lnTo>
                <a:lnTo>
                  <a:pt x="337" y="506"/>
                </a:lnTo>
                <a:lnTo>
                  <a:pt x="333" y="506"/>
                </a:lnTo>
                <a:lnTo>
                  <a:pt x="311" y="529"/>
                </a:lnTo>
                <a:lnTo>
                  <a:pt x="281" y="548"/>
                </a:lnTo>
                <a:lnTo>
                  <a:pt x="250" y="561"/>
                </a:lnTo>
                <a:lnTo>
                  <a:pt x="215" y="569"/>
                </a:lnTo>
                <a:lnTo>
                  <a:pt x="177" y="573"/>
                </a:lnTo>
                <a:lnTo>
                  <a:pt x="138" y="569"/>
                </a:lnTo>
                <a:lnTo>
                  <a:pt x="103" y="558"/>
                </a:lnTo>
                <a:lnTo>
                  <a:pt x="73" y="542"/>
                </a:lnTo>
                <a:lnTo>
                  <a:pt x="47" y="521"/>
                </a:lnTo>
                <a:lnTo>
                  <a:pt x="28" y="496"/>
                </a:lnTo>
                <a:lnTo>
                  <a:pt x="13" y="467"/>
                </a:lnTo>
                <a:lnTo>
                  <a:pt x="3" y="438"/>
                </a:lnTo>
                <a:lnTo>
                  <a:pt x="0" y="405"/>
                </a:lnTo>
                <a:lnTo>
                  <a:pt x="5" y="364"/>
                </a:lnTo>
                <a:lnTo>
                  <a:pt x="16" y="329"/>
                </a:lnTo>
                <a:lnTo>
                  <a:pt x="34" y="296"/>
                </a:lnTo>
                <a:lnTo>
                  <a:pt x="59" y="270"/>
                </a:lnTo>
                <a:lnTo>
                  <a:pt x="88" y="247"/>
                </a:lnTo>
                <a:lnTo>
                  <a:pt x="125" y="228"/>
                </a:lnTo>
                <a:lnTo>
                  <a:pt x="168" y="213"/>
                </a:lnTo>
                <a:lnTo>
                  <a:pt x="215" y="203"/>
                </a:lnTo>
                <a:lnTo>
                  <a:pt x="265" y="197"/>
                </a:lnTo>
                <a:lnTo>
                  <a:pt x="322" y="195"/>
                </a:lnTo>
                <a:lnTo>
                  <a:pt x="322" y="189"/>
                </a:lnTo>
                <a:lnTo>
                  <a:pt x="320" y="177"/>
                </a:lnTo>
                <a:lnTo>
                  <a:pt x="317" y="164"/>
                </a:lnTo>
                <a:lnTo>
                  <a:pt x="312" y="153"/>
                </a:lnTo>
                <a:lnTo>
                  <a:pt x="302" y="141"/>
                </a:lnTo>
                <a:lnTo>
                  <a:pt x="291" y="132"/>
                </a:lnTo>
                <a:lnTo>
                  <a:pt x="273" y="123"/>
                </a:lnTo>
                <a:lnTo>
                  <a:pt x="250" y="119"/>
                </a:lnTo>
                <a:lnTo>
                  <a:pt x="223" y="117"/>
                </a:lnTo>
                <a:lnTo>
                  <a:pt x="181" y="120"/>
                </a:lnTo>
                <a:lnTo>
                  <a:pt x="138" y="130"/>
                </a:lnTo>
                <a:lnTo>
                  <a:pt x="103" y="143"/>
                </a:lnTo>
                <a:lnTo>
                  <a:pt x="72" y="158"/>
                </a:lnTo>
                <a:lnTo>
                  <a:pt x="39" y="49"/>
                </a:lnTo>
                <a:lnTo>
                  <a:pt x="67" y="36"/>
                </a:lnTo>
                <a:lnTo>
                  <a:pt x="103" y="23"/>
                </a:lnTo>
                <a:lnTo>
                  <a:pt x="145" y="11"/>
                </a:lnTo>
                <a:lnTo>
                  <a:pt x="195" y="3"/>
                </a:lnTo>
                <a:lnTo>
                  <a:pt x="2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6"/>
          <p:cNvSpPr/>
          <p:nvPr/>
        </p:nvSpPr>
        <p:spPr>
          <a:xfrm>
            <a:off x="6526800" y="3235320"/>
            <a:ext cx="282960" cy="302760"/>
          </a:xfrm>
          <a:custGeom>
            <a:avLst/>
            <a:gdLst/>
            <a:ahLst/>
            <a:rect l="l" t="t" r="r" b="b"/>
            <a:pathLst>
              <a:path w="522" h="559">
                <a:moveTo>
                  <a:pt x="327" y="0"/>
                </a:moveTo>
                <a:lnTo>
                  <a:pt x="362" y="2"/>
                </a:lnTo>
                <a:lnTo>
                  <a:pt x="397" y="10"/>
                </a:lnTo>
                <a:lnTo>
                  <a:pt x="427" y="25"/>
                </a:lnTo>
                <a:lnTo>
                  <a:pt x="453" y="44"/>
                </a:lnTo>
                <a:lnTo>
                  <a:pt x="478" y="70"/>
                </a:lnTo>
                <a:lnTo>
                  <a:pt x="496" y="103"/>
                </a:lnTo>
                <a:lnTo>
                  <a:pt x="510" y="140"/>
                </a:lnTo>
                <a:lnTo>
                  <a:pt x="518" y="186"/>
                </a:lnTo>
                <a:lnTo>
                  <a:pt x="522" y="236"/>
                </a:lnTo>
                <a:lnTo>
                  <a:pt x="522" y="559"/>
                </a:lnTo>
                <a:lnTo>
                  <a:pt x="353" y="559"/>
                </a:lnTo>
                <a:lnTo>
                  <a:pt x="353" y="256"/>
                </a:lnTo>
                <a:lnTo>
                  <a:pt x="351" y="227"/>
                </a:lnTo>
                <a:lnTo>
                  <a:pt x="346" y="202"/>
                </a:lnTo>
                <a:lnTo>
                  <a:pt x="338" y="179"/>
                </a:lnTo>
                <a:lnTo>
                  <a:pt x="325" y="162"/>
                </a:lnTo>
                <a:lnTo>
                  <a:pt x="310" y="149"/>
                </a:lnTo>
                <a:lnTo>
                  <a:pt x="291" y="140"/>
                </a:lnTo>
                <a:lnTo>
                  <a:pt x="267" y="137"/>
                </a:lnTo>
                <a:lnTo>
                  <a:pt x="241" y="140"/>
                </a:lnTo>
                <a:lnTo>
                  <a:pt x="219" y="150"/>
                </a:lnTo>
                <a:lnTo>
                  <a:pt x="202" y="165"/>
                </a:lnTo>
                <a:lnTo>
                  <a:pt x="189" y="183"/>
                </a:lnTo>
                <a:lnTo>
                  <a:pt x="179" y="201"/>
                </a:lnTo>
                <a:lnTo>
                  <a:pt x="174" y="220"/>
                </a:lnTo>
                <a:lnTo>
                  <a:pt x="174" y="243"/>
                </a:lnTo>
                <a:lnTo>
                  <a:pt x="174" y="559"/>
                </a:lnTo>
                <a:lnTo>
                  <a:pt x="3" y="559"/>
                </a:lnTo>
                <a:lnTo>
                  <a:pt x="3" y="186"/>
                </a:lnTo>
                <a:lnTo>
                  <a:pt x="3" y="122"/>
                </a:lnTo>
                <a:lnTo>
                  <a:pt x="2" y="64"/>
                </a:lnTo>
                <a:lnTo>
                  <a:pt x="0" y="12"/>
                </a:lnTo>
                <a:lnTo>
                  <a:pt x="146" y="12"/>
                </a:lnTo>
                <a:lnTo>
                  <a:pt x="154" y="88"/>
                </a:lnTo>
                <a:lnTo>
                  <a:pt x="158" y="88"/>
                </a:lnTo>
                <a:lnTo>
                  <a:pt x="169" y="72"/>
                </a:lnTo>
                <a:lnTo>
                  <a:pt x="185" y="56"/>
                </a:lnTo>
                <a:lnTo>
                  <a:pt x="205" y="38"/>
                </a:lnTo>
                <a:lnTo>
                  <a:pt x="229" y="23"/>
                </a:lnTo>
                <a:lnTo>
                  <a:pt x="257" y="12"/>
                </a:lnTo>
                <a:lnTo>
                  <a:pt x="289" y="2"/>
                </a:lnTo>
                <a:lnTo>
                  <a:pt x="32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7"/>
          <p:cNvSpPr/>
          <p:nvPr/>
        </p:nvSpPr>
        <p:spPr>
          <a:xfrm>
            <a:off x="6901560" y="3241800"/>
            <a:ext cx="91440" cy="296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8"/>
          <p:cNvSpPr/>
          <p:nvPr/>
        </p:nvSpPr>
        <p:spPr>
          <a:xfrm>
            <a:off x="7082280" y="3235320"/>
            <a:ext cx="283320" cy="302760"/>
          </a:xfrm>
          <a:custGeom>
            <a:avLst/>
            <a:gdLst/>
            <a:ahLst/>
            <a:rect l="l" t="t" r="r" b="b"/>
            <a:pathLst>
              <a:path w="523" h="559">
                <a:moveTo>
                  <a:pt x="328" y="0"/>
                </a:moveTo>
                <a:lnTo>
                  <a:pt x="364" y="2"/>
                </a:lnTo>
                <a:lnTo>
                  <a:pt x="398" y="10"/>
                </a:lnTo>
                <a:lnTo>
                  <a:pt x="429" y="25"/>
                </a:lnTo>
                <a:lnTo>
                  <a:pt x="455" y="44"/>
                </a:lnTo>
                <a:lnTo>
                  <a:pt x="479" y="70"/>
                </a:lnTo>
                <a:lnTo>
                  <a:pt x="497" y="103"/>
                </a:lnTo>
                <a:lnTo>
                  <a:pt x="512" y="140"/>
                </a:lnTo>
                <a:lnTo>
                  <a:pt x="520" y="186"/>
                </a:lnTo>
                <a:lnTo>
                  <a:pt x="523" y="236"/>
                </a:lnTo>
                <a:lnTo>
                  <a:pt x="523" y="559"/>
                </a:lnTo>
                <a:lnTo>
                  <a:pt x="354" y="559"/>
                </a:lnTo>
                <a:lnTo>
                  <a:pt x="354" y="256"/>
                </a:lnTo>
                <a:lnTo>
                  <a:pt x="353" y="227"/>
                </a:lnTo>
                <a:lnTo>
                  <a:pt x="348" y="202"/>
                </a:lnTo>
                <a:lnTo>
                  <a:pt x="340" y="179"/>
                </a:lnTo>
                <a:lnTo>
                  <a:pt x="327" y="162"/>
                </a:lnTo>
                <a:lnTo>
                  <a:pt x="312" y="149"/>
                </a:lnTo>
                <a:lnTo>
                  <a:pt x="292" y="140"/>
                </a:lnTo>
                <a:lnTo>
                  <a:pt x="268" y="137"/>
                </a:lnTo>
                <a:lnTo>
                  <a:pt x="242" y="140"/>
                </a:lnTo>
                <a:lnTo>
                  <a:pt x="221" y="150"/>
                </a:lnTo>
                <a:lnTo>
                  <a:pt x="203" y="165"/>
                </a:lnTo>
                <a:lnTo>
                  <a:pt x="190" y="183"/>
                </a:lnTo>
                <a:lnTo>
                  <a:pt x="180" y="201"/>
                </a:lnTo>
                <a:lnTo>
                  <a:pt x="175" y="220"/>
                </a:lnTo>
                <a:lnTo>
                  <a:pt x="175" y="243"/>
                </a:lnTo>
                <a:lnTo>
                  <a:pt x="175" y="559"/>
                </a:lnTo>
                <a:lnTo>
                  <a:pt x="5" y="559"/>
                </a:lnTo>
                <a:lnTo>
                  <a:pt x="5" y="186"/>
                </a:lnTo>
                <a:lnTo>
                  <a:pt x="5" y="122"/>
                </a:lnTo>
                <a:lnTo>
                  <a:pt x="3" y="64"/>
                </a:lnTo>
                <a:lnTo>
                  <a:pt x="0" y="12"/>
                </a:lnTo>
                <a:lnTo>
                  <a:pt x="148" y="12"/>
                </a:lnTo>
                <a:lnTo>
                  <a:pt x="156" y="88"/>
                </a:lnTo>
                <a:lnTo>
                  <a:pt x="159" y="88"/>
                </a:lnTo>
                <a:lnTo>
                  <a:pt x="171" y="72"/>
                </a:lnTo>
                <a:lnTo>
                  <a:pt x="187" y="56"/>
                </a:lnTo>
                <a:lnTo>
                  <a:pt x="206" y="38"/>
                </a:lnTo>
                <a:lnTo>
                  <a:pt x="231" y="23"/>
                </a:lnTo>
                <a:lnTo>
                  <a:pt x="258" y="12"/>
                </a:lnTo>
                <a:lnTo>
                  <a:pt x="291" y="2"/>
                </a:lnTo>
                <a:lnTo>
                  <a:pt x="3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9"/>
          <p:cNvSpPr/>
          <p:nvPr/>
        </p:nvSpPr>
        <p:spPr>
          <a:xfrm>
            <a:off x="7457400" y="3241800"/>
            <a:ext cx="91440" cy="296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10"/>
          <p:cNvSpPr/>
          <p:nvPr/>
        </p:nvSpPr>
        <p:spPr>
          <a:xfrm>
            <a:off x="5979600" y="3633120"/>
            <a:ext cx="54360" cy="87480"/>
          </a:xfrm>
          <a:custGeom>
            <a:avLst/>
            <a:gdLst/>
            <a:ahLst/>
            <a:rect l="l" t="t" r="r" b="b"/>
            <a:pathLst>
              <a:path w="101" h="162">
                <a:moveTo>
                  <a:pt x="42" y="16"/>
                </a:moveTo>
                <a:lnTo>
                  <a:pt x="36" y="18"/>
                </a:lnTo>
                <a:lnTo>
                  <a:pt x="31" y="18"/>
                </a:lnTo>
                <a:lnTo>
                  <a:pt x="27" y="19"/>
                </a:lnTo>
                <a:lnTo>
                  <a:pt x="27" y="81"/>
                </a:lnTo>
                <a:lnTo>
                  <a:pt x="34" y="81"/>
                </a:lnTo>
                <a:lnTo>
                  <a:pt x="52" y="81"/>
                </a:lnTo>
                <a:lnTo>
                  <a:pt x="65" y="75"/>
                </a:lnTo>
                <a:lnTo>
                  <a:pt x="71" y="63"/>
                </a:lnTo>
                <a:lnTo>
                  <a:pt x="73" y="48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2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9"/>
                </a:lnTo>
                <a:lnTo>
                  <a:pt x="92" y="19"/>
                </a:lnTo>
                <a:lnTo>
                  <a:pt x="99" y="34"/>
                </a:lnTo>
                <a:lnTo>
                  <a:pt x="101" y="50"/>
                </a:lnTo>
                <a:lnTo>
                  <a:pt x="99" y="63"/>
                </a:lnTo>
                <a:lnTo>
                  <a:pt x="94" y="76"/>
                </a:lnTo>
                <a:lnTo>
                  <a:pt x="86" y="86"/>
                </a:lnTo>
                <a:lnTo>
                  <a:pt x="73" y="94"/>
                </a:lnTo>
                <a:lnTo>
                  <a:pt x="55" y="99"/>
                </a:lnTo>
                <a:lnTo>
                  <a:pt x="34" y="99"/>
                </a:lnTo>
                <a:lnTo>
                  <a:pt x="27" y="99"/>
                </a:lnTo>
                <a:lnTo>
                  <a:pt x="27" y="162"/>
                </a:lnTo>
                <a:lnTo>
                  <a:pt x="0" y="162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11"/>
          <p:cNvSpPr/>
          <p:nvPr/>
        </p:nvSpPr>
        <p:spPr>
          <a:xfrm>
            <a:off x="6053040" y="3633120"/>
            <a:ext cx="64080" cy="8856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9" y="19"/>
                </a:moveTo>
                <a:lnTo>
                  <a:pt x="47" y="22"/>
                </a:lnTo>
                <a:lnTo>
                  <a:pt x="38" y="32"/>
                </a:lnTo>
                <a:lnTo>
                  <a:pt x="33" y="47"/>
                </a:lnTo>
                <a:lnTo>
                  <a:pt x="30" y="63"/>
                </a:lnTo>
                <a:lnTo>
                  <a:pt x="30" y="81"/>
                </a:lnTo>
                <a:lnTo>
                  <a:pt x="30" y="99"/>
                </a:lnTo>
                <a:lnTo>
                  <a:pt x="33" y="115"/>
                </a:lnTo>
                <a:lnTo>
                  <a:pt x="38" y="130"/>
                </a:lnTo>
                <a:lnTo>
                  <a:pt x="47" y="140"/>
                </a:lnTo>
                <a:lnTo>
                  <a:pt x="59" y="143"/>
                </a:lnTo>
                <a:lnTo>
                  <a:pt x="72" y="140"/>
                </a:lnTo>
                <a:lnTo>
                  <a:pt x="82" y="130"/>
                </a:lnTo>
                <a:lnTo>
                  <a:pt x="85" y="115"/>
                </a:lnTo>
                <a:lnTo>
                  <a:pt x="88" y="99"/>
                </a:lnTo>
                <a:lnTo>
                  <a:pt x="90" y="81"/>
                </a:lnTo>
                <a:lnTo>
                  <a:pt x="88" y="63"/>
                </a:lnTo>
                <a:lnTo>
                  <a:pt x="85" y="47"/>
                </a:lnTo>
                <a:lnTo>
                  <a:pt x="80" y="32"/>
                </a:lnTo>
                <a:lnTo>
                  <a:pt x="72" y="22"/>
                </a:lnTo>
                <a:lnTo>
                  <a:pt x="59" y="19"/>
                </a:lnTo>
                <a:close/>
                <a:moveTo>
                  <a:pt x="59" y="0"/>
                </a:moveTo>
                <a:lnTo>
                  <a:pt x="78" y="3"/>
                </a:lnTo>
                <a:lnTo>
                  <a:pt x="95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5" y="153"/>
                </a:lnTo>
                <a:lnTo>
                  <a:pt x="78" y="161"/>
                </a:lnTo>
                <a:lnTo>
                  <a:pt x="59" y="164"/>
                </a:lnTo>
                <a:lnTo>
                  <a:pt x="41" y="161"/>
                </a:lnTo>
                <a:lnTo>
                  <a:pt x="25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5" y="11"/>
                </a:lnTo>
                <a:lnTo>
                  <a:pt x="41" y="3"/>
                </a:ln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12"/>
          <p:cNvSpPr/>
          <p:nvPr/>
        </p:nvSpPr>
        <p:spPr>
          <a:xfrm>
            <a:off x="6134400" y="3633480"/>
            <a:ext cx="96840" cy="87120"/>
          </a:xfrm>
          <a:custGeom>
            <a:avLst/>
            <a:gdLst/>
            <a:ahLst/>
            <a:rect l="l" t="t" r="r" b="b"/>
            <a:pathLst>
              <a:path w="179" h="161">
                <a:moveTo>
                  <a:pt x="0" y="0"/>
                </a:moveTo>
                <a:lnTo>
                  <a:pt x="29" y="0"/>
                </a:lnTo>
                <a:lnTo>
                  <a:pt x="49" y="106"/>
                </a:lnTo>
                <a:lnTo>
                  <a:pt x="49" y="111"/>
                </a:lnTo>
                <a:lnTo>
                  <a:pt x="50" y="116"/>
                </a:lnTo>
                <a:lnTo>
                  <a:pt x="50" y="121"/>
                </a:lnTo>
                <a:lnTo>
                  <a:pt x="50" y="122"/>
                </a:lnTo>
                <a:lnTo>
                  <a:pt x="52" y="124"/>
                </a:lnTo>
                <a:lnTo>
                  <a:pt x="52" y="124"/>
                </a:lnTo>
                <a:lnTo>
                  <a:pt x="52" y="122"/>
                </a:lnTo>
                <a:lnTo>
                  <a:pt x="52" y="121"/>
                </a:lnTo>
                <a:lnTo>
                  <a:pt x="54" y="116"/>
                </a:lnTo>
                <a:lnTo>
                  <a:pt x="54" y="111"/>
                </a:lnTo>
                <a:lnTo>
                  <a:pt x="55" y="106"/>
                </a:lnTo>
                <a:lnTo>
                  <a:pt x="80" y="0"/>
                </a:lnTo>
                <a:lnTo>
                  <a:pt x="101" y="0"/>
                </a:lnTo>
                <a:lnTo>
                  <a:pt x="125" y="106"/>
                </a:lnTo>
                <a:lnTo>
                  <a:pt x="125" y="111"/>
                </a:lnTo>
                <a:lnTo>
                  <a:pt x="127" y="116"/>
                </a:lnTo>
                <a:lnTo>
                  <a:pt x="127" y="119"/>
                </a:lnTo>
                <a:lnTo>
                  <a:pt x="127" y="122"/>
                </a:lnTo>
                <a:lnTo>
                  <a:pt x="128" y="124"/>
                </a:lnTo>
                <a:lnTo>
                  <a:pt x="128" y="124"/>
                </a:lnTo>
                <a:lnTo>
                  <a:pt x="128" y="122"/>
                </a:lnTo>
                <a:lnTo>
                  <a:pt x="128" y="119"/>
                </a:lnTo>
                <a:lnTo>
                  <a:pt x="128" y="116"/>
                </a:lnTo>
                <a:lnTo>
                  <a:pt x="130" y="111"/>
                </a:lnTo>
                <a:lnTo>
                  <a:pt x="130" y="106"/>
                </a:lnTo>
                <a:lnTo>
                  <a:pt x="151" y="0"/>
                </a:lnTo>
                <a:lnTo>
                  <a:pt x="179" y="0"/>
                </a:lnTo>
                <a:lnTo>
                  <a:pt x="141" y="161"/>
                </a:lnTo>
                <a:lnTo>
                  <a:pt x="115" y="161"/>
                </a:lnTo>
                <a:lnTo>
                  <a:pt x="93" y="62"/>
                </a:lnTo>
                <a:lnTo>
                  <a:pt x="91" y="57"/>
                </a:lnTo>
                <a:lnTo>
                  <a:pt x="89" y="52"/>
                </a:lnTo>
                <a:lnTo>
                  <a:pt x="89" y="49"/>
                </a:lnTo>
                <a:lnTo>
                  <a:pt x="89" y="46"/>
                </a:lnTo>
                <a:lnTo>
                  <a:pt x="89" y="46"/>
                </a:lnTo>
                <a:lnTo>
                  <a:pt x="88" y="46"/>
                </a:lnTo>
                <a:lnTo>
                  <a:pt x="88" y="46"/>
                </a:lnTo>
                <a:lnTo>
                  <a:pt x="88" y="49"/>
                </a:lnTo>
                <a:lnTo>
                  <a:pt x="88" y="52"/>
                </a:lnTo>
                <a:lnTo>
                  <a:pt x="86" y="57"/>
                </a:lnTo>
                <a:lnTo>
                  <a:pt x="86" y="62"/>
                </a:lnTo>
                <a:lnTo>
                  <a:pt x="62" y="161"/>
                </a:lnTo>
                <a:lnTo>
                  <a:pt x="36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13"/>
          <p:cNvSpPr/>
          <p:nvPr/>
        </p:nvSpPr>
        <p:spPr>
          <a:xfrm>
            <a:off x="6251760" y="3633480"/>
            <a:ext cx="41040" cy="87120"/>
          </a:xfrm>
          <a:custGeom>
            <a:avLst/>
            <a:gdLst/>
            <a:ahLst/>
            <a:rect l="l" t="t" r="r" b="b"/>
            <a:pathLst>
              <a:path w="76" h="161">
                <a:moveTo>
                  <a:pt x="0" y="0"/>
                </a:moveTo>
                <a:lnTo>
                  <a:pt x="76" y="0"/>
                </a:lnTo>
                <a:lnTo>
                  <a:pt x="76" y="20"/>
                </a:lnTo>
                <a:lnTo>
                  <a:pt x="29" y="20"/>
                </a:lnTo>
                <a:lnTo>
                  <a:pt x="29" y="69"/>
                </a:lnTo>
                <a:lnTo>
                  <a:pt x="72" y="69"/>
                </a:lnTo>
                <a:lnTo>
                  <a:pt x="72" y="88"/>
                </a:lnTo>
                <a:lnTo>
                  <a:pt x="29" y="88"/>
                </a:lnTo>
                <a:lnTo>
                  <a:pt x="29" y="142"/>
                </a:lnTo>
                <a:lnTo>
                  <a:pt x="76" y="142"/>
                </a:lnTo>
                <a:lnTo>
                  <a:pt x="76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14"/>
          <p:cNvSpPr/>
          <p:nvPr/>
        </p:nvSpPr>
        <p:spPr>
          <a:xfrm>
            <a:off x="6316200" y="3633120"/>
            <a:ext cx="57600" cy="87480"/>
          </a:xfrm>
          <a:custGeom>
            <a:avLst/>
            <a:gdLst/>
            <a:ahLst/>
            <a:rect l="l" t="t" r="r" b="b"/>
            <a:pathLst>
              <a:path w="107" h="162">
                <a:moveTo>
                  <a:pt x="44" y="16"/>
                </a:moveTo>
                <a:lnTo>
                  <a:pt x="37" y="18"/>
                </a:lnTo>
                <a:lnTo>
                  <a:pt x="32" y="18"/>
                </a:lnTo>
                <a:lnTo>
                  <a:pt x="29" y="19"/>
                </a:lnTo>
                <a:lnTo>
                  <a:pt x="29" y="83"/>
                </a:lnTo>
                <a:lnTo>
                  <a:pt x="32" y="83"/>
                </a:lnTo>
                <a:lnTo>
                  <a:pt x="35" y="83"/>
                </a:lnTo>
                <a:lnTo>
                  <a:pt x="40" y="83"/>
                </a:lnTo>
                <a:lnTo>
                  <a:pt x="55" y="81"/>
                </a:lnTo>
                <a:lnTo>
                  <a:pt x="65" y="75"/>
                </a:lnTo>
                <a:lnTo>
                  <a:pt x="71" y="63"/>
                </a:lnTo>
                <a:lnTo>
                  <a:pt x="74" y="50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2" y="18"/>
                </a:lnTo>
                <a:lnTo>
                  <a:pt x="100" y="32"/>
                </a:lnTo>
                <a:lnTo>
                  <a:pt x="102" y="48"/>
                </a:lnTo>
                <a:lnTo>
                  <a:pt x="99" y="65"/>
                </a:lnTo>
                <a:lnTo>
                  <a:pt x="91" y="78"/>
                </a:lnTo>
                <a:lnTo>
                  <a:pt x="78" y="86"/>
                </a:lnTo>
                <a:lnTo>
                  <a:pt x="60" y="91"/>
                </a:lnTo>
                <a:lnTo>
                  <a:pt x="60" y="91"/>
                </a:lnTo>
                <a:lnTo>
                  <a:pt x="107" y="162"/>
                </a:lnTo>
                <a:lnTo>
                  <a:pt x="74" y="162"/>
                </a:lnTo>
                <a:lnTo>
                  <a:pt x="29" y="89"/>
                </a:lnTo>
                <a:lnTo>
                  <a:pt x="29" y="89"/>
                </a:lnTo>
                <a:lnTo>
                  <a:pt x="29" y="162"/>
                </a:lnTo>
                <a:lnTo>
                  <a:pt x="0" y="162"/>
                </a:lnTo>
                <a:lnTo>
                  <a:pt x="0" y="8"/>
                </a:lnTo>
                <a:lnTo>
                  <a:pt x="19" y="3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CustomShape 15"/>
          <p:cNvSpPr/>
          <p:nvPr/>
        </p:nvSpPr>
        <p:spPr>
          <a:xfrm>
            <a:off x="6395400" y="3633480"/>
            <a:ext cx="15480" cy="87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16"/>
          <p:cNvSpPr/>
          <p:nvPr/>
        </p:nvSpPr>
        <p:spPr>
          <a:xfrm>
            <a:off x="6437880" y="3633480"/>
            <a:ext cx="63000" cy="8712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8" y="0"/>
                </a:lnTo>
                <a:lnTo>
                  <a:pt x="84" y="98"/>
                </a:lnTo>
                <a:lnTo>
                  <a:pt x="88" y="103"/>
                </a:lnTo>
                <a:lnTo>
                  <a:pt x="89" y="108"/>
                </a:lnTo>
                <a:lnTo>
                  <a:pt x="91" y="111"/>
                </a:lnTo>
                <a:lnTo>
                  <a:pt x="93" y="114"/>
                </a:lnTo>
                <a:lnTo>
                  <a:pt x="93" y="114"/>
                </a:lnTo>
                <a:lnTo>
                  <a:pt x="93" y="114"/>
                </a:lnTo>
                <a:lnTo>
                  <a:pt x="93" y="113"/>
                </a:lnTo>
                <a:lnTo>
                  <a:pt x="93" y="109"/>
                </a:lnTo>
                <a:lnTo>
                  <a:pt x="93" y="104"/>
                </a:lnTo>
                <a:lnTo>
                  <a:pt x="93" y="98"/>
                </a:lnTo>
                <a:lnTo>
                  <a:pt x="93" y="0"/>
                </a:lnTo>
                <a:lnTo>
                  <a:pt x="117" y="0"/>
                </a:lnTo>
                <a:lnTo>
                  <a:pt x="117" y="161"/>
                </a:lnTo>
                <a:lnTo>
                  <a:pt x="93" y="161"/>
                </a:lnTo>
                <a:lnTo>
                  <a:pt x="32" y="57"/>
                </a:lnTo>
                <a:lnTo>
                  <a:pt x="29" y="52"/>
                </a:lnTo>
                <a:lnTo>
                  <a:pt x="28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3" y="39"/>
                </a:lnTo>
                <a:lnTo>
                  <a:pt x="23" y="41"/>
                </a:lnTo>
                <a:lnTo>
                  <a:pt x="23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CustomShape 17"/>
          <p:cNvSpPr/>
          <p:nvPr/>
        </p:nvSpPr>
        <p:spPr>
          <a:xfrm>
            <a:off x="6523920" y="3633120"/>
            <a:ext cx="60480" cy="88560"/>
          </a:xfrm>
          <a:custGeom>
            <a:avLst/>
            <a:gdLst/>
            <a:ahLst/>
            <a:rect l="l" t="t" r="r" b="b"/>
            <a:pathLst>
              <a:path w="112" h="164">
                <a:moveTo>
                  <a:pt x="70" y="0"/>
                </a:moveTo>
                <a:lnTo>
                  <a:pt x="86" y="1"/>
                </a:lnTo>
                <a:lnTo>
                  <a:pt x="99" y="3"/>
                </a:lnTo>
                <a:lnTo>
                  <a:pt x="111" y="8"/>
                </a:lnTo>
                <a:lnTo>
                  <a:pt x="101" y="26"/>
                </a:lnTo>
                <a:lnTo>
                  <a:pt x="91" y="22"/>
                </a:lnTo>
                <a:lnTo>
                  <a:pt x="73" y="21"/>
                </a:lnTo>
                <a:lnTo>
                  <a:pt x="59" y="22"/>
                </a:lnTo>
                <a:lnTo>
                  <a:pt x="47" y="31"/>
                </a:lnTo>
                <a:lnTo>
                  <a:pt x="38" y="42"/>
                </a:lnTo>
                <a:lnTo>
                  <a:pt x="33" y="60"/>
                </a:lnTo>
                <a:lnTo>
                  <a:pt x="29" y="83"/>
                </a:lnTo>
                <a:lnTo>
                  <a:pt x="33" y="104"/>
                </a:lnTo>
                <a:lnTo>
                  <a:pt x="38" y="122"/>
                </a:lnTo>
                <a:lnTo>
                  <a:pt x="46" y="133"/>
                </a:lnTo>
                <a:lnTo>
                  <a:pt x="55" y="141"/>
                </a:lnTo>
                <a:lnTo>
                  <a:pt x="68" y="144"/>
                </a:lnTo>
                <a:lnTo>
                  <a:pt x="75" y="143"/>
                </a:lnTo>
                <a:lnTo>
                  <a:pt x="78" y="143"/>
                </a:lnTo>
                <a:lnTo>
                  <a:pt x="81" y="141"/>
                </a:lnTo>
                <a:lnTo>
                  <a:pt x="85" y="141"/>
                </a:lnTo>
                <a:lnTo>
                  <a:pt x="85" y="88"/>
                </a:lnTo>
                <a:lnTo>
                  <a:pt x="62" y="88"/>
                </a:lnTo>
                <a:lnTo>
                  <a:pt x="62" y="70"/>
                </a:lnTo>
                <a:lnTo>
                  <a:pt x="112" y="70"/>
                </a:lnTo>
                <a:lnTo>
                  <a:pt x="112" y="156"/>
                </a:lnTo>
                <a:lnTo>
                  <a:pt x="101" y="161"/>
                </a:lnTo>
                <a:lnTo>
                  <a:pt x="88" y="164"/>
                </a:lnTo>
                <a:lnTo>
                  <a:pt x="70" y="164"/>
                </a:lnTo>
                <a:lnTo>
                  <a:pt x="46" y="161"/>
                </a:lnTo>
                <a:lnTo>
                  <a:pt x="26" y="151"/>
                </a:lnTo>
                <a:lnTo>
                  <a:pt x="13" y="133"/>
                </a:lnTo>
                <a:lnTo>
                  <a:pt x="3" y="110"/>
                </a:lnTo>
                <a:lnTo>
                  <a:pt x="0" y="81"/>
                </a:lnTo>
                <a:lnTo>
                  <a:pt x="3" y="53"/>
                </a:lnTo>
                <a:lnTo>
                  <a:pt x="13" y="31"/>
                </a:lnTo>
                <a:lnTo>
                  <a:pt x="28" y="14"/>
                </a:lnTo>
                <a:lnTo>
                  <a:pt x="47" y="3"/>
                </a:lnTo>
                <a:lnTo>
                  <a:pt x="7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18"/>
          <p:cNvSpPr/>
          <p:nvPr/>
        </p:nvSpPr>
        <p:spPr>
          <a:xfrm>
            <a:off x="6643800" y="3633480"/>
            <a:ext cx="62640" cy="87120"/>
          </a:xfrm>
          <a:custGeom>
            <a:avLst/>
            <a:gdLst/>
            <a:ahLst/>
            <a:rect l="l" t="t" r="r" b="b"/>
            <a:pathLst>
              <a:path w="116" h="161">
                <a:moveTo>
                  <a:pt x="0" y="0"/>
                </a:moveTo>
                <a:lnTo>
                  <a:pt x="33" y="0"/>
                </a:lnTo>
                <a:lnTo>
                  <a:pt x="59" y="67"/>
                </a:lnTo>
                <a:lnTo>
                  <a:pt x="60" y="67"/>
                </a:lnTo>
                <a:lnTo>
                  <a:pt x="88" y="0"/>
                </a:lnTo>
                <a:lnTo>
                  <a:pt x="116" y="0"/>
                </a:lnTo>
                <a:lnTo>
                  <a:pt x="73" y="91"/>
                </a:lnTo>
                <a:lnTo>
                  <a:pt x="73" y="161"/>
                </a:lnTo>
                <a:lnTo>
                  <a:pt x="44" y="161"/>
                </a:lnTo>
                <a:lnTo>
                  <a:pt x="44" y="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19"/>
          <p:cNvSpPr/>
          <p:nvPr/>
        </p:nvSpPr>
        <p:spPr>
          <a:xfrm>
            <a:off x="6719760" y="3633120"/>
            <a:ext cx="64080" cy="8856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8" y="19"/>
                </a:moveTo>
                <a:lnTo>
                  <a:pt x="47" y="22"/>
                </a:lnTo>
                <a:lnTo>
                  <a:pt x="37" y="32"/>
                </a:lnTo>
                <a:lnTo>
                  <a:pt x="32" y="47"/>
                </a:lnTo>
                <a:lnTo>
                  <a:pt x="29" y="63"/>
                </a:lnTo>
                <a:lnTo>
                  <a:pt x="29" y="81"/>
                </a:lnTo>
                <a:lnTo>
                  <a:pt x="29" y="99"/>
                </a:lnTo>
                <a:lnTo>
                  <a:pt x="32" y="115"/>
                </a:lnTo>
                <a:lnTo>
                  <a:pt x="37" y="130"/>
                </a:lnTo>
                <a:lnTo>
                  <a:pt x="47" y="140"/>
                </a:lnTo>
                <a:lnTo>
                  <a:pt x="58" y="143"/>
                </a:lnTo>
                <a:lnTo>
                  <a:pt x="71" y="140"/>
                </a:lnTo>
                <a:lnTo>
                  <a:pt x="81" y="130"/>
                </a:lnTo>
                <a:lnTo>
                  <a:pt x="86" y="115"/>
                </a:lnTo>
                <a:lnTo>
                  <a:pt x="88" y="99"/>
                </a:lnTo>
                <a:lnTo>
                  <a:pt x="89" y="81"/>
                </a:lnTo>
                <a:lnTo>
                  <a:pt x="88" y="63"/>
                </a:lnTo>
                <a:lnTo>
                  <a:pt x="86" y="47"/>
                </a:lnTo>
                <a:lnTo>
                  <a:pt x="80" y="32"/>
                </a:lnTo>
                <a:lnTo>
                  <a:pt x="71" y="22"/>
                </a:lnTo>
                <a:lnTo>
                  <a:pt x="58" y="19"/>
                </a:lnTo>
                <a:close/>
                <a:moveTo>
                  <a:pt x="58" y="0"/>
                </a:moveTo>
                <a:lnTo>
                  <a:pt x="78" y="3"/>
                </a:lnTo>
                <a:lnTo>
                  <a:pt x="94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4" y="153"/>
                </a:lnTo>
                <a:lnTo>
                  <a:pt x="78" y="161"/>
                </a:lnTo>
                <a:lnTo>
                  <a:pt x="58" y="164"/>
                </a:lnTo>
                <a:lnTo>
                  <a:pt x="41" y="161"/>
                </a:lnTo>
                <a:lnTo>
                  <a:pt x="24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4" y="11"/>
                </a:lnTo>
                <a:lnTo>
                  <a:pt x="41" y="3"/>
                </a:lnTo>
                <a:lnTo>
                  <a:pt x="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20"/>
          <p:cNvSpPr/>
          <p:nvPr/>
        </p:nvSpPr>
        <p:spPr>
          <a:xfrm>
            <a:off x="6807240" y="3633480"/>
            <a:ext cx="57240" cy="88200"/>
          </a:xfrm>
          <a:custGeom>
            <a:avLst/>
            <a:gdLst/>
            <a:ahLst/>
            <a:rect l="l" t="t" r="r" b="b"/>
            <a:pathLst>
              <a:path w="106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2" y="129"/>
                </a:lnTo>
                <a:lnTo>
                  <a:pt x="42" y="137"/>
                </a:lnTo>
                <a:lnTo>
                  <a:pt x="54" y="140"/>
                </a:lnTo>
                <a:lnTo>
                  <a:pt x="67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6" y="0"/>
                </a:lnTo>
                <a:lnTo>
                  <a:pt x="106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4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21"/>
          <p:cNvSpPr/>
          <p:nvPr/>
        </p:nvSpPr>
        <p:spPr>
          <a:xfrm>
            <a:off x="6890760" y="3633120"/>
            <a:ext cx="57240" cy="87480"/>
          </a:xfrm>
          <a:custGeom>
            <a:avLst/>
            <a:gdLst/>
            <a:ahLst/>
            <a:rect l="l" t="t" r="r" b="b"/>
            <a:pathLst>
              <a:path w="106" h="162">
                <a:moveTo>
                  <a:pt x="43" y="16"/>
                </a:moveTo>
                <a:lnTo>
                  <a:pt x="38" y="18"/>
                </a:lnTo>
                <a:lnTo>
                  <a:pt x="33" y="18"/>
                </a:lnTo>
                <a:lnTo>
                  <a:pt x="28" y="19"/>
                </a:lnTo>
                <a:lnTo>
                  <a:pt x="28" y="83"/>
                </a:lnTo>
                <a:lnTo>
                  <a:pt x="31" y="83"/>
                </a:lnTo>
                <a:lnTo>
                  <a:pt x="34" y="83"/>
                </a:lnTo>
                <a:lnTo>
                  <a:pt x="39" y="83"/>
                </a:lnTo>
                <a:lnTo>
                  <a:pt x="54" y="81"/>
                </a:lnTo>
                <a:lnTo>
                  <a:pt x="65" y="75"/>
                </a:lnTo>
                <a:lnTo>
                  <a:pt x="72" y="63"/>
                </a:lnTo>
                <a:lnTo>
                  <a:pt x="73" y="50"/>
                </a:lnTo>
                <a:lnTo>
                  <a:pt x="72" y="35"/>
                </a:lnTo>
                <a:lnTo>
                  <a:pt x="67" y="24"/>
                </a:lnTo>
                <a:lnTo>
                  <a:pt x="57" y="19"/>
                </a:lnTo>
                <a:lnTo>
                  <a:pt x="43" y="16"/>
                </a:lnTo>
                <a:close/>
                <a:moveTo>
                  <a:pt x="43" y="0"/>
                </a:moveTo>
                <a:lnTo>
                  <a:pt x="64" y="1"/>
                </a:lnTo>
                <a:lnTo>
                  <a:pt x="82" y="8"/>
                </a:lnTo>
                <a:lnTo>
                  <a:pt x="93" y="18"/>
                </a:lnTo>
                <a:lnTo>
                  <a:pt x="99" y="32"/>
                </a:lnTo>
                <a:lnTo>
                  <a:pt x="101" y="48"/>
                </a:lnTo>
                <a:lnTo>
                  <a:pt x="99" y="65"/>
                </a:lnTo>
                <a:lnTo>
                  <a:pt x="90" y="78"/>
                </a:lnTo>
                <a:lnTo>
                  <a:pt x="77" y="86"/>
                </a:lnTo>
                <a:lnTo>
                  <a:pt x="59" y="91"/>
                </a:lnTo>
                <a:lnTo>
                  <a:pt x="59" y="91"/>
                </a:lnTo>
                <a:lnTo>
                  <a:pt x="106" y="162"/>
                </a:lnTo>
                <a:lnTo>
                  <a:pt x="73" y="162"/>
                </a:lnTo>
                <a:lnTo>
                  <a:pt x="30" y="89"/>
                </a:lnTo>
                <a:lnTo>
                  <a:pt x="28" y="89"/>
                </a:lnTo>
                <a:lnTo>
                  <a:pt x="28" y="162"/>
                </a:lnTo>
                <a:lnTo>
                  <a:pt x="0" y="162"/>
                </a:lnTo>
                <a:lnTo>
                  <a:pt x="0" y="8"/>
                </a:lnTo>
                <a:lnTo>
                  <a:pt x="18" y="3"/>
                </a:lnTo>
                <a:lnTo>
                  <a:pt x="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22"/>
          <p:cNvSpPr/>
          <p:nvPr/>
        </p:nvSpPr>
        <p:spPr>
          <a:xfrm>
            <a:off x="7011720" y="3633120"/>
            <a:ext cx="57600" cy="88560"/>
          </a:xfrm>
          <a:custGeom>
            <a:avLst/>
            <a:gdLst/>
            <a:ahLst/>
            <a:rect l="l" t="t" r="r" b="b"/>
            <a:pathLst>
              <a:path w="107" h="164">
                <a:moveTo>
                  <a:pt x="36" y="86"/>
                </a:moveTo>
                <a:lnTo>
                  <a:pt x="28" y="86"/>
                </a:lnTo>
                <a:lnTo>
                  <a:pt x="28" y="143"/>
                </a:lnTo>
                <a:lnTo>
                  <a:pt x="32" y="144"/>
                </a:lnTo>
                <a:lnTo>
                  <a:pt x="39" y="146"/>
                </a:lnTo>
                <a:lnTo>
                  <a:pt x="45" y="146"/>
                </a:lnTo>
                <a:lnTo>
                  <a:pt x="58" y="144"/>
                </a:lnTo>
                <a:lnTo>
                  <a:pt x="68" y="140"/>
                </a:lnTo>
                <a:lnTo>
                  <a:pt x="76" y="131"/>
                </a:lnTo>
                <a:lnTo>
                  <a:pt x="78" y="118"/>
                </a:lnTo>
                <a:lnTo>
                  <a:pt x="76" y="104"/>
                </a:lnTo>
                <a:lnTo>
                  <a:pt x="68" y="92"/>
                </a:lnTo>
                <a:lnTo>
                  <a:pt x="55" y="88"/>
                </a:lnTo>
                <a:lnTo>
                  <a:pt x="36" y="86"/>
                </a:lnTo>
                <a:close/>
                <a:moveTo>
                  <a:pt x="44" y="16"/>
                </a:moveTo>
                <a:lnTo>
                  <a:pt x="39" y="16"/>
                </a:lnTo>
                <a:lnTo>
                  <a:pt x="32" y="18"/>
                </a:lnTo>
                <a:lnTo>
                  <a:pt x="28" y="19"/>
                </a:lnTo>
                <a:lnTo>
                  <a:pt x="28" y="71"/>
                </a:lnTo>
                <a:lnTo>
                  <a:pt x="36" y="71"/>
                </a:lnTo>
                <a:lnTo>
                  <a:pt x="54" y="70"/>
                </a:lnTo>
                <a:lnTo>
                  <a:pt x="65" y="65"/>
                </a:lnTo>
                <a:lnTo>
                  <a:pt x="71" y="55"/>
                </a:lnTo>
                <a:lnTo>
                  <a:pt x="73" y="42"/>
                </a:lnTo>
                <a:lnTo>
                  <a:pt x="70" y="27"/>
                </a:lnTo>
                <a:lnTo>
                  <a:pt x="60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3" y="16"/>
                </a:lnTo>
                <a:lnTo>
                  <a:pt x="99" y="27"/>
                </a:lnTo>
                <a:lnTo>
                  <a:pt x="102" y="40"/>
                </a:lnTo>
                <a:lnTo>
                  <a:pt x="99" y="55"/>
                </a:lnTo>
                <a:lnTo>
                  <a:pt x="93" y="66"/>
                </a:lnTo>
                <a:lnTo>
                  <a:pt x="83" y="73"/>
                </a:lnTo>
                <a:lnTo>
                  <a:pt x="73" y="78"/>
                </a:lnTo>
                <a:lnTo>
                  <a:pt x="73" y="78"/>
                </a:lnTo>
                <a:lnTo>
                  <a:pt x="84" y="83"/>
                </a:lnTo>
                <a:lnTo>
                  <a:pt x="96" y="91"/>
                </a:lnTo>
                <a:lnTo>
                  <a:pt x="104" y="102"/>
                </a:lnTo>
                <a:lnTo>
                  <a:pt x="107" y="118"/>
                </a:lnTo>
                <a:lnTo>
                  <a:pt x="104" y="135"/>
                </a:lnTo>
                <a:lnTo>
                  <a:pt x="96" y="148"/>
                </a:lnTo>
                <a:lnTo>
                  <a:pt x="83" y="157"/>
                </a:lnTo>
                <a:lnTo>
                  <a:pt x="67" y="162"/>
                </a:lnTo>
                <a:lnTo>
                  <a:pt x="47" y="164"/>
                </a:lnTo>
                <a:lnTo>
                  <a:pt x="19" y="162"/>
                </a:lnTo>
                <a:lnTo>
                  <a:pt x="0" y="156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CustomShape 23"/>
          <p:cNvSpPr/>
          <p:nvPr/>
        </p:nvSpPr>
        <p:spPr>
          <a:xfrm>
            <a:off x="7092000" y="3633480"/>
            <a:ext cx="56520" cy="88200"/>
          </a:xfrm>
          <a:custGeom>
            <a:avLst/>
            <a:gdLst/>
            <a:ahLst/>
            <a:rect l="l" t="t" r="r" b="b"/>
            <a:pathLst>
              <a:path w="105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4" y="129"/>
                </a:lnTo>
                <a:lnTo>
                  <a:pt x="42" y="137"/>
                </a:lnTo>
                <a:lnTo>
                  <a:pt x="53" y="140"/>
                </a:lnTo>
                <a:lnTo>
                  <a:pt x="66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5" y="0"/>
                </a:lnTo>
                <a:lnTo>
                  <a:pt x="105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3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24"/>
          <p:cNvSpPr/>
          <p:nvPr/>
        </p:nvSpPr>
        <p:spPr>
          <a:xfrm>
            <a:off x="7170120" y="3633120"/>
            <a:ext cx="48960" cy="88560"/>
          </a:xfrm>
          <a:custGeom>
            <a:avLst/>
            <a:gdLst/>
            <a:ahLst/>
            <a:rect l="l" t="t" r="r" b="b"/>
            <a:pathLst>
              <a:path w="91" h="164">
                <a:moveTo>
                  <a:pt x="51" y="0"/>
                </a:moveTo>
                <a:lnTo>
                  <a:pt x="72" y="3"/>
                </a:lnTo>
                <a:lnTo>
                  <a:pt x="85" y="8"/>
                </a:lnTo>
                <a:lnTo>
                  <a:pt x="78" y="27"/>
                </a:lnTo>
                <a:lnTo>
                  <a:pt x="74" y="24"/>
                </a:lnTo>
                <a:lnTo>
                  <a:pt x="69" y="22"/>
                </a:lnTo>
                <a:lnTo>
                  <a:pt x="62" y="21"/>
                </a:lnTo>
                <a:lnTo>
                  <a:pt x="54" y="19"/>
                </a:lnTo>
                <a:lnTo>
                  <a:pt x="48" y="21"/>
                </a:lnTo>
                <a:lnTo>
                  <a:pt x="43" y="22"/>
                </a:lnTo>
                <a:lnTo>
                  <a:pt x="38" y="26"/>
                </a:lnTo>
                <a:lnTo>
                  <a:pt x="35" y="31"/>
                </a:lnTo>
                <a:lnTo>
                  <a:pt x="31" y="35"/>
                </a:lnTo>
                <a:lnTo>
                  <a:pt x="31" y="42"/>
                </a:lnTo>
                <a:lnTo>
                  <a:pt x="35" y="55"/>
                </a:lnTo>
                <a:lnTo>
                  <a:pt x="43" y="63"/>
                </a:lnTo>
                <a:lnTo>
                  <a:pt x="56" y="70"/>
                </a:lnTo>
                <a:lnTo>
                  <a:pt x="74" y="79"/>
                </a:lnTo>
                <a:lnTo>
                  <a:pt x="85" y="91"/>
                </a:lnTo>
                <a:lnTo>
                  <a:pt x="90" y="104"/>
                </a:lnTo>
                <a:lnTo>
                  <a:pt x="91" y="115"/>
                </a:lnTo>
                <a:lnTo>
                  <a:pt x="88" y="135"/>
                </a:lnTo>
                <a:lnTo>
                  <a:pt x="77" y="151"/>
                </a:lnTo>
                <a:lnTo>
                  <a:pt x="61" y="161"/>
                </a:lnTo>
                <a:lnTo>
                  <a:pt x="41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9" y="135"/>
                </a:lnTo>
                <a:lnTo>
                  <a:pt x="20" y="140"/>
                </a:lnTo>
                <a:lnTo>
                  <a:pt x="35" y="141"/>
                </a:lnTo>
                <a:lnTo>
                  <a:pt x="43" y="141"/>
                </a:lnTo>
                <a:lnTo>
                  <a:pt x="49" y="140"/>
                </a:lnTo>
                <a:lnTo>
                  <a:pt x="54" y="135"/>
                </a:lnTo>
                <a:lnTo>
                  <a:pt x="57" y="130"/>
                </a:lnTo>
                <a:lnTo>
                  <a:pt x="59" y="125"/>
                </a:lnTo>
                <a:lnTo>
                  <a:pt x="61" y="117"/>
                </a:lnTo>
                <a:lnTo>
                  <a:pt x="57" y="107"/>
                </a:lnTo>
                <a:lnTo>
                  <a:pt x="49" y="97"/>
                </a:lnTo>
                <a:lnTo>
                  <a:pt x="36" y="91"/>
                </a:lnTo>
                <a:lnTo>
                  <a:pt x="20" y="81"/>
                </a:lnTo>
                <a:lnTo>
                  <a:pt x="10" y="70"/>
                </a:lnTo>
                <a:lnTo>
                  <a:pt x="4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31" y="3"/>
                </a:lnTo>
                <a:lnTo>
                  <a:pt x="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25"/>
          <p:cNvSpPr/>
          <p:nvPr/>
        </p:nvSpPr>
        <p:spPr>
          <a:xfrm>
            <a:off x="7242840" y="3633480"/>
            <a:ext cx="15480" cy="87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26"/>
          <p:cNvSpPr/>
          <p:nvPr/>
        </p:nvSpPr>
        <p:spPr>
          <a:xfrm>
            <a:off x="7284960" y="3633480"/>
            <a:ext cx="63000" cy="8712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7" y="0"/>
                </a:lnTo>
                <a:lnTo>
                  <a:pt x="84" y="98"/>
                </a:lnTo>
                <a:lnTo>
                  <a:pt x="87" y="103"/>
                </a:lnTo>
                <a:lnTo>
                  <a:pt x="89" y="108"/>
                </a:lnTo>
                <a:lnTo>
                  <a:pt x="91" y="111"/>
                </a:lnTo>
                <a:lnTo>
                  <a:pt x="92" y="114"/>
                </a:lnTo>
                <a:lnTo>
                  <a:pt x="92" y="114"/>
                </a:lnTo>
                <a:lnTo>
                  <a:pt x="92" y="114"/>
                </a:lnTo>
                <a:lnTo>
                  <a:pt x="92" y="113"/>
                </a:lnTo>
                <a:lnTo>
                  <a:pt x="92" y="109"/>
                </a:lnTo>
                <a:lnTo>
                  <a:pt x="92" y="104"/>
                </a:lnTo>
                <a:lnTo>
                  <a:pt x="92" y="98"/>
                </a:lnTo>
                <a:lnTo>
                  <a:pt x="92" y="0"/>
                </a:lnTo>
                <a:lnTo>
                  <a:pt x="117" y="0"/>
                </a:lnTo>
                <a:lnTo>
                  <a:pt x="117" y="161"/>
                </a:lnTo>
                <a:lnTo>
                  <a:pt x="94" y="161"/>
                </a:lnTo>
                <a:lnTo>
                  <a:pt x="32" y="57"/>
                </a:lnTo>
                <a:lnTo>
                  <a:pt x="31" y="52"/>
                </a:lnTo>
                <a:lnTo>
                  <a:pt x="27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2" y="39"/>
                </a:lnTo>
                <a:lnTo>
                  <a:pt x="24" y="41"/>
                </a:lnTo>
                <a:lnTo>
                  <a:pt x="24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CustomShape 27"/>
          <p:cNvSpPr/>
          <p:nvPr/>
        </p:nvSpPr>
        <p:spPr>
          <a:xfrm>
            <a:off x="7373880" y="3633480"/>
            <a:ext cx="42120" cy="87120"/>
          </a:xfrm>
          <a:custGeom>
            <a:avLst/>
            <a:gdLst/>
            <a:ahLst/>
            <a:rect l="l" t="t" r="r" b="b"/>
            <a:pathLst>
              <a:path w="78" h="161">
                <a:moveTo>
                  <a:pt x="0" y="0"/>
                </a:moveTo>
                <a:lnTo>
                  <a:pt x="78" y="0"/>
                </a:lnTo>
                <a:lnTo>
                  <a:pt x="78" y="20"/>
                </a:lnTo>
                <a:lnTo>
                  <a:pt x="29" y="20"/>
                </a:lnTo>
                <a:lnTo>
                  <a:pt x="29" y="69"/>
                </a:lnTo>
                <a:lnTo>
                  <a:pt x="73" y="69"/>
                </a:lnTo>
                <a:lnTo>
                  <a:pt x="73" y="88"/>
                </a:lnTo>
                <a:lnTo>
                  <a:pt x="29" y="88"/>
                </a:lnTo>
                <a:lnTo>
                  <a:pt x="29" y="142"/>
                </a:lnTo>
                <a:lnTo>
                  <a:pt x="78" y="142"/>
                </a:lnTo>
                <a:lnTo>
                  <a:pt x="78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CustomShape 28"/>
          <p:cNvSpPr/>
          <p:nvPr/>
        </p:nvSpPr>
        <p:spPr>
          <a:xfrm>
            <a:off x="7434720" y="3633120"/>
            <a:ext cx="47880" cy="8856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7" y="22"/>
                </a:lnTo>
                <a:lnTo>
                  <a:pt x="60" y="21"/>
                </a:lnTo>
                <a:lnTo>
                  <a:pt x="54" y="19"/>
                </a:lnTo>
                <a:lnTo>
                  <a:pt x="45" y="21"/>
                </a:lnTo>
                <a:lnTo>
                  <a:pt x="41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29" y="42"/>
                </a:lnTo>
                <a:lnTo>
                  <a:pt x="32" y="55"/>
                </a:lnTo>
                <a:lnTo>
                  <a:pt x="42" y="63"/>
                </a:lnTo>
                <a:lnTo>
                  <a:pt x="54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1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CustomShape 29"/>
          <p:cNvSpPr/>
          <p:nvPr/>
        </p:nvSpPr>
        <p:spPr>
          <a:xfrm>
            <a:off x="7500960" y="3633120"/>
            <a:ext cx="47880" cy="8856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6" y="22"/>
                </a:lnTo>
                <a:lnTo>
                  <a:pt x="60" y="21"/>
                </a:lnTo>
                <a:lnTo>
                  <a:pt x="53" y="19"/>
                </a:lnTo>
                <a:lnTo>
                  <a:pt x="45" y="21"/>
                </a:lnTo>
                <a:lnTo>
                  <a:pt x="40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31" y="42"/>
                </a:lnTo>
                <a:lnTo>
                  <a:pt x="32" y="55"/>
                </a:lnTo>
                <a:lnTo>
                  <a:pt x="42" y="63"/>
                </a:lnTo>
                <a:lnTo>
                  <a:pt x="53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0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1" y="47"/>
                </a:lnTo>
                <a:lnTo>
                  <a:pt x="5" y="29"/>
                </a:lnTo>
                <a:lnTo>
                  <a:pt x="14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ustomShape 30"/>
          <p:cNvSpPr/>
          <p:nvPr/>
        </p:nvSpPr>
        <p:spPr>
          <a:xfrm>
            <a:off x="4665240" y="3249720"/>
            <a:ext cx="135360" cy="130320"/>
          </a:xfrm>
          <a:custGeom>
            <a:avLst/>
            <a:gdLst/>
            <a:ahLst/>
            <a:rect l="l" t="t" r="r" b="b"/>
            <a:pathLst>
              <a:path w="250" h="241">
                <a:moveTo>
                  <a:pt x="1" y="235"/>
                </a:moveTo>
                <a:lnTo>
                  <a:pt x="1" y="238"/>
                </a:lnTo>
                <a:lnTo>
                  <a:pt x="0" y="241"/>
                </a:lnTo>
                <a:lnTo>
                  <a:pt x="1" y="238"/>
                </a:lnTo>
                <a:lnTo>
                  <a:pt x="1" y="235"/>
                </a:lnTo>
                <a:close/>
                <a:moveTo>
                  <a:pt x="250" y="0"/>
                </a:moveTo>
                <a:lnTo>
                  <a:pt x="240" y="15"/>
                </a:lnTo>
                <a:lnTo>
                  <a:pt x="231" y="20"/>
                </a:lnTo>
                <a:lnTo>
                  <a:pt x="218" y="27"/>
                </a:lnTo>
                <a:lnTo>
                  <a:pt x="203" y="35"/>
                </a:lnTo>
                <a:lnTo>
                  <a:pt x="185" y="44"/>
                </a:lnTo>
                <a:lnTo>
                  <a:pt x="166" y="59"/>
                </a:lnTo>
                <a:lnTo>
                  <a:pt x="141" y="77"/>
                </a:lnTo>
                <a:lnTo>
                  <a:pt x="114" y="98"/>
                </a:lnTo>
                <a:lnTo>
                  <a:pt x="76" y="132"/>
                </a:lnTo>
                <a:lnTo>
                  <a:pt x="49" y="162"/>
                </a:lnTo>
                <a:lnTo>
                  <a:pt x="29" y="188"/>
                </a:lnTo>
                <a:lnTo>
                  <a:pt x="14" y="210"/>
                </a:lnTo>
                <a:lnTo>
                  <a:pt x="5" y="227"/>
                </a:lnTo>
                <a:lnTo>
                  <a:pt x="1" y="235"/>
                </a:lnTo>
                <a:lnTo>
                  <a:pt x="5" y="227"/>
                </a:lnTo>
                <a:lnTo>
                  <a:pt x="13" y="212"/>
                </a:lnTo>
                <a:lnTo>
                  <a:pt x="23" y="191"/>
                </a:lnTo>
                <a:lnTo>
                  <a:pt x="37" y="166"/>
                </a:lnTo>
                <a:lnTo>
                  <a:pt x="55" y="140"/>
                </a:lnTo>
                <a:lnTo>
                  <a:pt x="78" y="114"/>
                </a:lnTo>
                <a:lnTo>
                  <a:pt x="105" y="85"/>
                </a:lnTo>
                <a:lnTo>
                  <a:pt x="131" y="62"/>
                </a:lnTo>
                <a:lnTo>
                  <a:pt x="157" y="43"/>
                </a:lnTo>
                <a:lnTo>
                  <a:pt x="180" y="28"/>
                </a:lnTo>
                <a:lnTo>
                  <a:pt x="200" y="17"/>
                </a:lnTo>
                <a:lnTo>
                  <a:pt x="214" y="9"/>
                </a:lnTo>
                <a:lnTo>
                  <a:pt x="224" y="4"/>
                </a:lnTo>
                <a:lnTo>
                  <a:pt x="227" y="2"/>
                </a:lnTo>
                <a:lnTo>
                  <a:pt x="2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31"/>
          <p:cNvSpPr/>
          <p:nvPr/>
        </p:nvSpPr>
        <p:spPr>
          <a:xfrm>
            <a:off x="4673880" y="3320640"/>
            <a:ext cx="324000" cy="340920"/>
          </a:xfrm>
          <a:custGeom>
            <a:avLst/>
            <a:gdLst/>
            <a:ahLst/>
            <a:rect l="l" t="t" r="r" b="b"/>
            <a:pathLst>
              <a:path w="598" h="629">
                <a:moveTo>
                  <a:pt x="501" y="0"/>
                </a:moveTo>
                <a:lnTo>
                  <a:pt x="598" y="37"/>
                </a:lnTo>
                <a:lnTo>
                  <a:pt x="540" y="118"/>
                </a:lnTo>
                <a:lnTo>
                  <a:pt x="520" y="125"/>
                </a:lnTo>
                <a:lnTo>
                  <a:pt x="458" y="153"/>
                </a:lnTo>
                <a:lnTo>
                  <a:pt x="398" y="184"/>
                </a:lnTo>
                <a:lnTo>
                  <a:pt x="340" y="219"/>
                </a:lnTo>
                <a:lnTo>
                  <a:pt x="286" y="258"/>
                </a:lnTo>
                <a:lnTo>
                  <a:pt x="236" y="301"/>
                </a:lnTo>
                <a:lnTo>
                  <a:pt x="192" y="345"/>
                </a:lnTo>
                <a:lnTo>
                  <a:pt x="153" y="390"/>
                </a:lnTo>
                <a:lnTo>
                  <a:pt x="122" y="434"/>
                </a:lnTo>
                <a:lnTo>
                  <a:pt x="98" y="478"/>
                </a:lnTo>
                <a:lnTo>
                  <a:pt x="83" y="520"/>
                </a:lnTo>
                <a:lnTo>
                  <a:pt x="80" y="555"/>
                </a:lnTo>
                <a:lnTo>
                  <a:pt x="81" y="584"/>
                </a:lnTo>
                <a:lnTo>
                  <a:pt x="91" y="608"/>
                </a:lnTo>
                <a:lnTo>
                  <a:pt x="107" y="629"/>
                </a:lnTo>
                <a:lnTo>
                  <a:pt x="89" y="613"/>
                </a:lnTo>
                <a:lnTo>
                  <a:pt x="75" y="598"/>
                </a:lnTo>
                <a:lnTo>
                  <a:pt x="62" y="585"/>
                </a:lnTo>
                <a:lnTo>
                  <a:pt x="50" y="571"/>
                </a:lnTo>
                <a:lnTo>
                  <a:pt x="36" y="553"/>
                </a:lnTo>
                <a:lnTo>
                  <a:pt x="20" y="530"/>
                </a:lnTo>
                <a:lnTo>
                  <a:pt x="13" y="520"/>
                </a:lnTo>
                <a:lnTo>
                  <a:pt x="5" y="499"/>
                </a:lnTo>
                <a:lnTo>
                  <a:pt x="0" y="478"/>
                </a:lnTo>
                <a:lnTo>
                  <a:pt x="0" y="454"/>
                </a:lnTo>
                <a:lnTo>
                  <a:pt x="3" y="426"/>
                </a:lnTo>
                <a:lnTo>
                  <a:pt x="20" y="380"/>
                </a:lnTo>
                <a:lnTo>
                  <a:pt x="42" y="335"/>
                </a:lnTo>
                <a:lnTo>
                  <a:pt x="76" y="289"/>
                </a:lnTo>
                <a:lnTo>
                  <a:pt x="115" y="242"/>
                </a:lnTo>
                <a:lnTo>
                  <a:pt x="163" y="197"/>
                </a:lnTo>
                <a:lnTo>
                  <a:pt x="213" y="154"/>
                </a:lnTo>
                <a:lnTo>
                  <a:pt x="270" y="112"/>
                </a:lnTo>
                <a:lnTo>
                  <a:pt x="330" y="76"/>
                </a:lnTo>
                <a:lnTo>
                  <a:pt x="393" y="42"/>
                </a:lnTo>
                <a:lnTo>
                  <a:pt x="457" y="14"/>
                </a:lnTo>
                <a:lnTo>
                  <a:pt x="5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32"/>
          <p:cNvSpPr/>
          <p:nvPr/>
        </p:nvSpPr>
        <p:spPr>
          <a:xfrm>
            <a:off x="4645440" y="3301560"/>
            <a:ext cx="151920" cy="234360"/>
          </a:xfrm>
          <a:custGeom>
            <a:avLst/>
            <a:gdLst/>
            <a:ahLst/>
            <a:rect l="l" t="t" r="r" b="b"/>
            <a:pathLst>
              <a:path w="281" h="433">
                <a:moveTo>
                  <a:pt x="223" y="0"/>
                </a:moveTo>
                <a:lnTo>
                  <a:pt x="281" y="12"/>
                </a:lnTo>
                <a:lnTo>
                  <a:pt x="267" y="70"/>
                </a:lnTo>
                <a:lnTo>
                  <a:pt x="213" y="110"/>
                </a:lnTo>
                <a:lnTo>
                  <a:pt x="164" y="150"/>
                </a:lnTo>
                <a:lnTo>
                  <a:pt x="120" y="194"/>
                </a:lnTo>
                <a:lnTo>
                  <a:pt x="83" y="238"/>
                </a:lnTo>
                <a:lnTo>
                  <a:pt x="52" y="282"/>
                </a:lnTo>
                <a:lnTo>
                  <a:pt x="29" y="326"/>
                </a:lnTo>
                <a:lnTo>
                  <a:pt x="15" y="367"/>
                </a:lnTo>
                <a:lnTo>
                  <a:pt x="11" y="402"/>
                </a:lnTo>
                <a:lnTo>
                  <a:pt x="15" y="433"/>
                </a:lnTo>
                <a:lnTo>
                  <a:pt x="10" y="415"/>
                </a:lnTo>
                <a:lnTo>
                  <a:pt x="7" y="393"/>
                </a:lnTo>
                <a:lnTo>
                  <a:pt x="3" y="376"/>
                </a:lnTo>
                <a:lnTo>
                  <a:pt x="2" y="363"/>
                </a:lnTo>
                <a:lnTo>
                  <a:pt x="2" y="350"/>
                </a:lnTo>
                <a:lnTo>
                  <a:pt x="0" y="334"/>
                </a:lnTo>
                <a:lnTo>
                  <a:pt x="0" y="308"/>
                </a:lnTo>
                <a:lnTo>
                  <a:pt x="2" y="280"/>
                </a:lnTo>
                <a:lnTo>
                  <a:pt x="3" y="271"/>
                </a:lnTo>
                <a:lnTo>
                  <a:pt x="5" y="261"/>
                </a:lnTo>
                <a:lnTo>
                  <a:pt x="18" y="223"/>
                </a:lnTo>
                <a:lnTo>
                  <a:pt x="37" y="186"/>
                </a:lnTo>
                <a:lnTo>
                  <a:pt x="63" y="147"/>
                </a:lnTo>
                <a:lnTo>
                  <a:pt x="96" y="110"/>
                </a:lnTo>
                <a:lnTo>
                  <a:pt x="135" y="70"/>
                </a:lnTo>
                <a:lnTo>
                  <a:pt x="177" y="35"/>
                </a:lnTo>
                <a:lnTo>
                  <a:pt x="2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33"/>
          <p:cNvSpPr/>
          <p:nvPr/>
        </p:nvSpPr>
        <p:spPr>
          <a:xfrm>
            <a:off x="4765320" y="3454560"/>
            <a:ext cx="250200" cy="265320"/>
          </a:xfrm>
          <a:custGeom>
            <a:avLst/>
            <a:gdLst/>
            <a:ahLst/>
            <a:rect l="l" t="t" r="r" b="b"/>
            <a:pathLst>
              <a:path w="462" h="490">
                <a:moveTo>
                  <a:pt x="356" y="0"/>
                </a:moveTo>
                <a:lnTo>
                  <a:pt x="462" y="28"/>
                </a:lnTo>
                <a:lnTo>
                  <a:pt x="408" y="116"/>
                </a:lnTo>
                <a:lnTo>
                  <a:pt x="356" y="142"/>
                </a:lnTo>
                <a:lnTo>
                  <a:pt x="307" y="171"/>
                </a:lnTo>
                <a:lnTo>
                  <a:pt x="262" y="203"/>
                </a:lnTo>
                <a:lnTo>
                  <a:pt x="221" y="239"/>
                </a:lnTo>
                <a:lnTo>
                  <a:pt x="185" y="277"/>
                </a:lnTo>
                <a:lnTo>
                  <a:pt x="156" y="314"/>
                </a:lnTo>
                <a:lnTo>
                  <a:pt x="135" y="351"/>
                </a:lnTo>
                <a:lnTo>
                  <a:pt x="122" y="387"/>
                </a:lnTo>
                <a:lnTo>
                  <a:pt x="119" y="417"/>
                </a:lnTo>
                <a:lnTo>
                  <a:pt x="124" y="439"/>
                </a:lnTo>
                <a:lnTo>
                  <a:pt x="133" y="459"/>
                </a:lnTo>
                <a:lnTo>
                  <a:pt x="151" y="475"/>
                </a:lnTo>
                <a:lnTo>
                  <a:pt x="174" y="485"/>
                </a:lnTo>
                <a:lnTo>
                  <a:pt x="202" y="490"/>
                </a:lnTo>
                <a:lnTo>
                  <a:pt x="190" y="490"/>
                </a:lnTo>
                <a:lnTo>
                  <a:pt x="179" y="488"/>
                </a:lnTo>
                <a:lnTo>
                  <a:pt x="158" y="485"/>
                </a:lnTo>
                <a:lnTo>
                  <a:pt x="141" y="482"/>
                </a:lnTo>
                <a:lnTo>
                  <a:pt x="125" y="478"/>
                </a:lnTo>
                <a:lnTo>
                  <a:pt x="109" y="473"/>
                </a:lnTo>
                <a:lnTo>
                  <a:pt x="88" y="469"/>
                </a:lnTo>
                <a:lnTo>
                  <a:pt x="73" y="462"/>
                </a:lnTo>
                <a:lnTo>
                  <a:pt x="57" y="456"/>
                </a:lnTo>
                <a:lnTo>
                  <a:pt x="33" y="443"/>
                </a:lnTo>
                <a:lnTo>
                  <a:pt x="15" y="423"/>
                </a:lnTo>
                <a:lnTo>
                  <a:pt x="3" y="400"/>
                </a:lnTo>
                <a:lnTo>
                  <a:pt x="0" y="371"/>
                </a:lnTo>
                <a:lnTo>
                  <a:pt x="3" y="338"/>
                </a:lnTo>
                <a:lnTo>
                  <a:pt x="18" y="298"/>
                </a:lnTo>
                <a:lnTo>
                  <a:pt x="39" y="257"/>
                </a:lnTo>
                <a:lnTo>
                  <a:pt x="68" y="216"/>
                </a:lnTo>
                <a:lnTo>
                  <a:pt x="106" y="174"/>
                </a:lnTo>
                <a:lnTo>
                  <a:pt x="148" y="135"/>
                </a:lnTo>
                <a:lnTo>
                  <a:pt x="193" y="96"/>
                </a:lnTo>
                <a:lnTo>
                  <a:pt x="245" y="60"/>
                </a:lnTo>
                <a:lnTo>
                  <a:pt x="299" y="28"/>
                </a:lnTo>
                <a:lnTo>
                  <a:pt x="3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34"/>
          <p:cNvSpPr/>
          <p:nvPr/>
        </p:nvSpPr>
        <p:spPr>
          <a:xfrm>
            <a:off x="4890600" y="3579840"/>
            <a:ext cx="136440" cy="135720"/>
          </a:xfrm>
          <a:custGeom>
            <a:avLst/>
            <a:gdLst/>
            <a:ahLst/>
            <a:rect l="l" t="t" r="r" b="b"/>
            <a:pathLst>
              <a:path w="252" h="251">
                <a:moveTo>
                  <a:pt x="172" y="0"/>
                </a:moveTo>
                <a:lnTo>
                  <a:pt x="252" y="16"/>
                </a:lnTo>
                <a:lnTo>
                  <a:pt x="218" y="88"/>
                </a:lnTo>
                <a:lnTo>
                  <a:pt x="193" y="101"/>
                </a:lnTo>
                <a:lnTo>
                  <a:pt x="170" y="117"/>
                </a:lnTo>
                <a:lnTo>
                  <a:pt x="153" y="133"/>
                </a:lnTo>
                <a:lnTo>
                  <a:pt x="140" y="153"/>
                </a:lnTo>
                <a:lnTo>
                  <a:pt x="131" y="171"/>
                </a:lnTo>
                <a:lnTo>
                  <a:pt x="131" y="171"/>
                </a:lnTo>
                <a:lnTo>
                  <a:pt x="131" y="171"/>
                </a:lnTo>
                <a:lnTo>
                  <a:pt x="130" y="177"/>
                </a:lnTo>
                <a:lnTo>
                  <a:pt x="130" y="184"/>
                </a:lnTo>
                <a:lnTo>
                  <a:pt x="131" y="189"/>
                </a:lnTo>
                <a:lnTo>
                  <a:pt x="133" y="192"/>
                </a:lnTo>
                <a:lnTo>
                  <a:pt x="143" y="203"/>
                </a:lnTo>
                <a:lnTo>
                  <a:pt x="159" y="210"/>
                </a:lnTo>
                <a:lnTo>
                  <a:pt x="177" y="215"/>
                </a:lnTo>
                <a:lnTo>
                  <a:pt x="201" y="215"/>
                </a:lnTo>
                <a:lnTo>
                  <a:pt x="198" y="216"/>
                </a:lnTo>
                <a:lnTo>
                  <a:pt x="185" y="221"/>
                </a:lnTo>
                <a:lnTo>
                  <a:pt x="177" y="226"/>
                </a:lnTo>
                <a:lnTo>
                  <a:pt x="170" y="228"/>
                </a:lnTo>
                <a:lnTo>
                  <a:pt x="164" y="231"/>
                </a:lnTo>
                <a:lnTo>
                  <a:pt x="162" y="231"/>
                </a:lnTo>
                <a:lnTo>
                  <a:pt x="125" y="242"/>
                </a:lnTo>
                <a:lnTo>
                  <a:pt x="91" y="249"/>
                </a:lnTo>
                <a:lnTo>
                  <a:pt x="62" y="251"/>
                </a:lnTo>
                <a:lnTo>
                  <a:pt x="37" y="246"/>
                </a:lnTo>
                <a:lnTo>
                  <a:pt x="18" y="236"/>
                </a:lnTo>
                <a:lnTo>
                  <a:pt x="5" y="221"/>
                </a:lnTo>
                <a:lnTo>
                  <a:pt x="0" y="200"/>
                </a:lnTo>
                <a:lnTo>
                  <a:pt x="1" y="177"/>
                </a:lnTo>
                <a:lnTo>
                  <a:pt x="13" y="146"/>
                </a:lnTo>
                <a:lnTo>
                  <a:pt x="34" y="116"/>
                </a:lnTo>
                <a:lnTo>
                  <a:pt x="60" y="83"/>
                </a:lnTo>
                <a:lnTo>
                  <a:pt x="94" y="52"/>
                </a:lnTo>
                <a:lnTo>
                  <a:pt x="131" y="24"/>
                </a:lnTo>
                <a:lnTo>
                  <a:pt x="1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966960" y="63633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413F82EF-25B2-4220-B50F-BD59CE9E757C}" type="slidenum">
              <a:rPr b="1" lang="pt-BR" sz="1200" spc="-1" strike="noStrike">
                <a:solidFill>
                  <a:srgbClr val="002060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262800" y="152280"/>
            <a:ext cx="10279080" cy="853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ctr"/>
          <a:p>
            <a:pPr>
              <a:lnSpc>
                <a:spcPct val="100000"/>
              </a:lnSpc>
            </a:pPr>
            <a:r>
              <a:rPr b="1" lang="pt-BR" sz="5000" spc="-1" strike="noStrike">
                <a:solidFill>
                  <a:srgbClr val="0070c0"/>
                </a:solidFill>
                <a:latin typeface="Tahoma"/>
                <a:ea typeface="MS PGothic"/>
              </a:rPr>
              <a:t>Como vai ser realizado?</a:t>
            </a:r>
            <a:endParaRPr b="0" lang="pt-BR" sz="5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000" spc="-1" strike="noStrike"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262800" y="1244880"/>
            <a:ext cx="2020320" cy="28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t-BR" sz="1300" spc="-1" strike="noStrike">
                <a:solidFill>
                  <a:srgbClr val="bbd22a"/>
                </a:solidFill>
                <a:latin typeface="Tahoma"/>
                <a:ea typeface="ヒラギノ角ゴ Pro W3"/>
              </a:rPr>
              <a:t>Como funciona</a:t>
            </a:r>
            <a:endParaRPr b="0" lang="pt-BR" sz="1300" spc="-1" strike="noStrike">
              <a:latin typeface="Arial"/>
            </a:endParaRPr>
          </a:p>
        </p:txBody>
      </p:sp>
      <p:sp>
        <p:nvSpPr>
          <p:cNvPr id="168" name="CustomShape 4"/>
          <p:cNvSpPr/>
          <p:nvPr/>
        </p:nvSpPr>
        <p:spPr>
          <a:xfrm>
            <a:off x="270720" y="1569600"/>
            <a:ext cx="8415720" cy="350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pt-BR" sz="11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Dojo:</a:t>
            </a:r>
            <a:endParaRPr b="0" lang="pt-BR" sz="11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100" spc="-1" strike="noStrike"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pt-BR" sz="11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Não vamos avaliar você, estamos todos aqui para aprender;</a:t>
            </a:r>
            <a:endParaRPr b="0" lang="pt-BR" sz="1100" spc="-1" strike="noStrike"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pt-BR" sz="11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A ideia é se divertir e aprender;</a:t>
            </a:r>
            <a:endParaRPr b="0" lang="pt-BR" sz="1100" spc="-1" strike="noStrike"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pt-BR" sz="11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Será em dupla;</a:t>
            </a:r>
            <a:endParaRPr b="0" lang="pt-BR" sz="1100" spc="-1" strike="noStrike"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pt-BR" sz="11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Qualquer momento pode ser interrompido e perguntar;</a:t>
            </a:r>
            <a:endParaRPr b="0" lang="pt-BR" sz="1100" spc="-1" strike="noStrike"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pt-BR" sz="11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O ideal é vocês saírem daqui e pesquisar e aprender mais;</a:t>
            </a:r>
            <a:endParaRPr b="0" lang="pt-BR" sz="11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100" spc="-1" strike="noStrike"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endParaRPr b="0" lang="pt-BR" sz="11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966960" y="63633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711E37A6-0941-4E35-BCD3-490C918F1D0D}" type="slidenum">
              <a:rPr b="1" lang="pt-BR" sz="1200" spc="-1" strike="noStrike">
                <a:solidFill>
                  <a:srgbClr val="002060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262800" y="152280"/>
            <a:ext cx="10279080" cy="853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ctr"/>
          <a:p>
            <a:pPr>
              <a:lnSpc>
                <a:spcPct val="100000"/>
              </a:lnSpc>
            </a:pPr>
            <a:r>
              <a:rPr b="1" lang="pt-BR" sz="5000" spc="-1" strike="noStrike">
                <a:solidFill>
                  <a:srgbClr val="0070c0"/>
                </a:solidFill>
                <a:latin typeface="Tahoma"/>
                <a:ea typeface="MS PGothic"/>
              </a:rPr>
              <a:t>Visão Geral do Scrum</a:t>
            </a:r>
            <a:endParaRPr b="0" lang="pt-BR" sz="5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000" spc="-1" strike="noStrike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262800" y="1244880"/>
            <a:ext cx="2020320" cy="28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4"/>
          <p:cNvSpPr/>
          <p:nvPr/>
        </p:nvSpPr>
        <p:spPr>
          <a:xfrm>
            <a:off x="270720" y="1569600"/>
            <a:ext cx="5481360" cy="350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</p:txBody>
      </p:sp>
      <p:pic>
        <p:nvPicPr>
          <p:cNvPr id="173" name="" descr=""/>
          <p:cNvPicPr/>
          <p:nvPr/>
        </p:nvPicPr>
        <p:blipFill>
          <a:blip r:embed="rId1"/>
          <a:stretch/>
        </p:blipFill>
        <p:spPr>
          <a:xfrm>
            <a:off x="2160000" y="1172520"/>
            <a:ext cx="7704000" cy="4587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966960" y="63633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5EBB4FC7-819F-4167-9D68-F06F61474728}" type="slidenum">
              <a:rPr b="1" lang="pt-BR" sz="1200" spc="-1" strike="noStrike">
                <a:solidFill>
                  <a:srgbClr val="002060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0" y="576000"/>
            <a:ext cx="12192120" cy="108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ctr"/>
          <a:p>
            <a:pPr algn="ctr">
              <a:lnSpc>
                <a:spcPct val="100000"/>
              </a:lnSpc>
            </a:pPr>
            <a:r>
              <a:rPr b="1" lang="pt-BR" sz="4400" spc="-1" strike="noStrike">
                <a:solidFill>
                  <a:srgbClr val="0070c0"/>
                </a:solidFill>
                <a:latin typeface="Tahoma"/>
                <a:ea typeface="MS PGothic"/>
              </a:rPr>
              <a:t>Teste Unitário X Teste Integração?</a:t>
            </a:r>
            <a:endParaRPr b="0" lang="pt-BR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4400" spc="-1" strike="noStrike">
              <a:latin typeface="Arial"/>
            </a:endParaRPr>
          </a:p>
        </p:txBody>
      </p:sp>
      <p:pic>
        <p:nvPicPr>
          <p:cNvPr id="176" name="" descr=""/>
          <p:cNvPicPr/>
          <p:nvPr/>
        </p:nvPicPr>
        <p:blipFill>
          <a:blip r:embed="rId1"/>
          <a:stretch/>
        </p:blipFill>
        <p:spPr>
          <a:xfrm>
            <a:off x="432000" y="2304000"/>
            <a:ext cx="5211000" cy="2645640"/>
          </a:xfrm>
          <a:prstGeom prst="rect">
            <a:avLst/>
          </a:prstGeom>
          <a:ln>
            <a:noFill/>
          </a:ln>
        </p:spPr>
      </p:pic>
      <p:pic>
        <p:nvPicPr>
          <p:cNvPr id="177" name="" descr=""/>
          <p:cNvPicPr/>
          <p:nvPr/>
        </p:nvPicPr>
        <p:blipFill>
          <a:blip r:embed="rId2"/>
          <a:stretch/>
        </p:blipFill>
        <p:spPr>
          <a:xfrm>
            <a:off x="6480000" y="2088000"/>
            <a:ext cx="5193360" cy="3096000"/>
          </a:xfrm>
          <a:prstGeom prst="rect">
            <a:avLst/>
          </a:prstGeom>
          <a:ln>
            <a:noFill/>
          </a:ln>
        </p:spPr>
      </p:pic>
      <p:sp>
        <p:nvSpPr>
          <p:cNvPr id="178" name="TextShape 3"/>
          <p:cNvSpPr txBox="1"/>
          <p:nvPr/>
        </p:nvSpPr>
        <p:spPr>
          <a:xfrm>
            <a:off x="5616000" y="3456000"/>
            <a:ext cx="504000" cy="742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4400" spc="-1" strike="noStrike">
                <a:solidFill>
                  <a:srgbClr val="0070c0"/>
                </a:solidFill>
                <a:latin typeface="Tahoma"/>
                <a:ea typeface="MS PGothic"/>
              </a:rPr>
              <a:t>X</a:t>
            </a:r>
            <a:endParaRPr b="0" lang="pt-BR" sz="44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966960" y="63633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969C7F2A-7C27-4CE7-ACA0-FE384E3F9264}" type="slidenum">
              <a:rPr b="1" lang="pt-BR" sz="1200" spc="-1" strike="noStrike">
                <a:solidFill>
                  <a:srgbClr val="002060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262800" y="504000"/>
            <a:ext cx="10279080" cy="501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ctr"/>
          <a:p>
            <a:pPr>
              <a:lnSpc>
                <a:spcPct val="100000"/>
              </a:lnSpc>
            </a:pPr>
            <a:r>
              <a:rPr b="1" lang="pt-BR" sz="5000" spc="-1" strike="noStrike">
                <a:solidFill>
                  <a:srgbClr val="0070c0"/>
                </a:solidFill>
                <a:latin typeface="Tahoma"/>
                <a:ea typeface="MS PGothic"/>
              </a:rPr>
              <a:t>Histórias do Usuário</a:t>
            </a:r>
            <a:endParaRPr b="0" lang="pt-BR" sz="5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000" spc="-1" strike="noStrike"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262800" y="1244880"/>
            <a:ext cx="2020320" cy="28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2" name="" descr=""/>
          <p:cNvPicPr/>
          <p:nvPr/>
        </p:nvPicPr>
        <p:blipFill>
          <a:blip r:embed="rId1"/>
          <a:stretch/>
        </p:blipFill>
        <p:spPr>
          <a:xfrm>
            <a:off x="312120" y="1152000"/>
            <a:ext cx="9911880" cy="446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966960" y="63633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29661FE5-6568-425D-BD84-C2B8A32BCE17}" type="slidenum">
              <a:rPr b="1" lang="pt-BR" sz="1200" spc="-1" strike="noStrike">
                <a:solidFill>
                  <a:srgbClr val="002060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262800" y="504000"/>
            <a:ext cx="10279080" cy="501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ctr"/>
          <a:p>
            <a:pPr>
              <a:lnSpc>
                <a:spcPct val="100000"/>
              </a:lnSpc>
            </a:pPr>
            <a:r>
              <a:rPr b="1" lang="pt-BR" sz="5000" spc="-1" strike="noStrike">
                <a:solidFill>
                  <a:srgbClr val="0070c0"/>
                </a:solidFill>
                <a:latin typeface="Tahoma"/>
                <a:ea typeface="MS PGothic"/>
              </a:rPr>
              <a:t>Hist</a:t>
            </a:r>
            <a:r>
              <a:rPr b="1" lang="pt-BR" sz="5000" spc="-1" strike="noStrike">
                <a:solidFill>
                  <a:srgbClr val="0070c0"/>
                </a:solidFill>
                <a:latin typeface="Tahoma"/>
                <a:ea typeface="MS PGothic"/>
              </a:rPr>
              <a:t>ória</a:t>
            </a:r>
            <a:r>
              <a:rPr b="1" lang="pt-BR" sz="5000" spc="-1" strike="noStrike">
                <a:solidFill>
                  <a:srgbClr val="0070c0"/>
                </a:solidFill>
                <a:latin typeface="Tahoma"/>
                <a:ea typeface="MS PGothic"/>
              </a:rPr>
              <a:t>s </a:t>
            </a:r>
            <a:r>
              <a:rPr b="1" lang="pt-BR" sz="5000" spc="-1" strike="noStrike">
                <a:solidFill>
                  <a:srgbClr val="0070c0"/>
                </a:solidFill>
                <a:latin typeface="Tahoma"/>
                <a:ea typeface="MS PGothic"/>
              </a:rPr>
              <a:t>do </a:t>
            </a:r>
            <a:r>
              <a:rPr b="1" lang="pt-BR" sz="5000" spc="-1" strike="noStrike">
                <a:solidFill>
                  <a:srgbClr val="0070c0"/>
                </a:solidFill>
                <a:latin typeface="Tahoma"/>
                <a:ea typeface="MS PGothic"/>
              </a:rPr>
              <a:t>Usu</a:t>
            </a:r>
            <a:r>
              <a:rPr b="1" lang="pt-BR" sz="5000" spc="-1" strike="noStrike">
                <a:solidFill>
                  <a:srgbClr val="0070c0"/>
                </a:solidFill>
                <a:latin typeface="Tahoma"/>
                <a:ea typeface="MS PGothic"/>
              </a:rPr>
              <a:t>ário</a:t>
            </a:r>
            <a:endParaRPr b="0" lang="pt-BR" sz="5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000" spc="-1" strike="noStrike"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262800" y="1244880"/>
            <a:ext cx="2020320" cy="28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6" name="" descr=""/>
          <p:cNvPicPr/>
          <p:nvPr/>
        </p:nvPicPr>
        <p:blipFill>
          <a:blip r:embed="rId1"/>
          <a:stretch/>
        </p:blipFill>
        <p:spPr>
          <a:xfrm>
            <a:off x="360000" y="1188000"/>
            <a:ext cx="8424000" cy="4596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966960" y="63633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782FDD44-D594-4D2C-8DD5-BD5FA25FFC13}" type="slidenum">
              <a:rPr b="1" lang="pt-BR" sz="1200" spc="-1" strike="noStrike">
                <a:solidFill>
                  <a:srgbClr val="002060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262800" y="504000"/>
            <a:ext cx="10279080" cy="501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ctr"/>
          <a:p>
            <a:pPr>
              <a:lnSpc>
                <a:spcPct val="100000"/>
              </a:lnSpc>
            </a:pPr>
            <a:r>
              <a:rPr b="1" lang="pt-BR" sz="5000" spc="-1" strike="noStrike">
                <a:solidFill>
                  <a:srgbClr val="0070c0"/>
                </a:solidFill>
                <a:latin typeface="Tahoma"/>
                <a:ea typeface="MS PGothic"/>
              </a:rPr>
              <a:t>Hist</a:t>
            </a:r>
            <a:r>
              <a:rPr b="1" lang="pt-BR" sz="5000" spc="-1" strike="noStrike">
                <a:solidFill>
                  <a:srgbClr val="0070c0"/>
                </a:solidFill>
                <a:latin typeface="Tahoma"/>
                <a:ea typeface="MS PGothic"/>
              </a:rPr>
              <a:t>ória</a:t>
            </a:r>
            <a:r>
              <a:rPr b="1" lang="pt-BR" sz="5000" spc="-1" strike="noStrike">
                <a:solidFill>
                  <a:srgbClr val="0070c0"/>
                </a:solidFill>
                <a:latin typeface="Tahoma"/>
                <a:ea typeface="MS PGothic"/>
              </a:rPr>
              <a:t>s </a:t>
            </a:r>
            <a:r>
              <a:rPr b="1" lang="pt-BR" sz="5000" spc="-1" strike="noStrike">
                <a:solidFill>
                  <a:srgbClr val="0070c0"/>
                </a:solidFill>
                <a:latin typeface="Tahoma"/>
                <a:ea typeface="MS PGothic"/>
              </a:rPr>
              <a:t>do </a:t>
            </a:r>
            <a:r>
              <a:rPr b="1" lang="pt-BR" sz="5000" spc="-1" strike="noStrike">
                <a:solidFill>
                  <a:srgbClr val="0070c0"/>
                </a:solidFill>
                <a:latin typeface="Tahoma"/>
                <a:ea typeface="MS PGothic"/>
              </a:rPr>
              <a:t>Usu</a:t>
            </a:r>
            <a:r>
              <a:rPr b="1" lang="pt-BR" sz="5000" spc="-1" strike="noStrike">
                <a:solidFill>
                  <a:srgbClr val="0070c0"/>
                </a:solidFill>
                <a:latin typeface="Tahoma"/>
                <a:ea typeface="MS PGothic"/>
              </a:rPr>
              <a:t>ário</a:t>
            </a:r>
            <a:endParaRPr b="0" lang="pt-BR" sz="5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000" spc="-1" strike="noStrike">
              <a:latin typeface="Arial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262800" y="1244880"/>
            <a:ext cx="2020320" cy="28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0" name="" descr=""/>
          <p:cNvPicPr/>
          <p:nvPr/>
        </p:nvPicPr>
        <p:blipFill>
          <a:blip r:embed="rId1"/>
          <a:stretch/>
        </p:blipFill>
        <p:spPr>
          <a:xfrm>
            <a:off x="419760" y="1126440"/>
            <a:ext cx="9117360" cy="4489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966960" y="63633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D5C7425D-59BF-4AB6-9BEE-B60A54361746}" type="slidenum">
              <a:rPr b="1" lang="pt-BR" sz="1200" spc="-1" strike="noStrike">
                <a:solidFill>
                  <a:srgbClr val="002060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262800" y="504000"/>
            <a:ext cx="10279080" cy="501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ctr"/>
          <a:p>
            <a:pPr>
              <a:lnSpc>
                <a:spcPct val="100000"/>
              </a:lnSpc>
            </a:pPr>
            <a:r>
              <a:rPr b="1" lang="pt-BR" sz="5000" spc="-1" strike="noStrike">
                <a:solidFill>
                  <a:srgbClr val="0070c0"/>
                </a:solidFill>
                <a:latin typeface="Tahoma"/>
                <a:ea typeface="MS PGothic"/>
              </a:rPr>
              <a:t>Histórias do Usuário</a:t>
            </a:r>
            <a:endParaRPr b="0" lang="pt-BR" sz="5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000" spc="-1" strike="noStrike">
              <a:latin typeface="Arial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262800" y="1244880"/>
            <a:ext cx="2020320" cy="28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4" name="" descr=""/>
          <p:cNvPicPr/>
          <p:nvPr/>
        </p:nvPicPr>
        <p:blipFill>
          <a:blip r:embed="rId1"/>
          <a:stretch/>
        </p:blipFill>
        <p:spPr>
          <a:xfrm>
            <a:off x="432000" y="1230120"/>
            <a:ext cx="10185840" cy="4385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7456</TotalTime>
  <Application>LibreOffice/5.4.2.2$Linux_X86_64 LibreOffice_project/40m0$Build-2</Application>
  <Words>568</Words>
  <Paragraphs>65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2015-12-09T15:49:40Z</dcterms:created>
  <dc:creator>Emilio Coelho Cunha</dc:creator>
  <dc:description/>
  <dc:language>pt-BR</dc:language>
  <cp:lastModifiedBy/>
  <dcterms:modified xsi:type="dcterms:W3CDTF">2018-05-14T15:17:22Z</dcterms:modified>
  <cp:revision>294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16.0012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6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