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0"/>
  </p:notesMasterIdLst>
  <p:sldIdLst>
    <p:sldId id="269" r:id="rId2"/>
    <p:sldId id="427" r:id="rId3"/>
    <p:sldId id="434" r:id="rId4"/>
    <p:sldId id="462" r:id="rId5"/>
    <p:sldId id="463" r:id="rId6"/>
    <p:sldId id="435" r:id="rId7"/>
    <p:sldId id="436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C"/>
    <a:srgbClr val="2FC0CE"/>
    <a:srgbClr val="D7D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73" autoAdjust="0"/>
    <p:restoredTop sz="91599" autoAdjust="0"/>
  </p:normalViewPr>
  <p:slideViewPr>
    <p:cSldViewPr snapToGrid="0" snapToObjects="1">
      <p:cViewPr varScale="1">
        <p:scale>
          <a:sx n="111" d="100"/>
          <a:sy n="111" d="100"/>
        </p:scale>
        <p:origin x="216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4B087-61D3-6D4D-9661-C822BC784D82}" type="datetimeFigureOut">
              <a:rPr lang="pt-BR" smtClean="0"/>
              <a:t>23/04/2018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Clique para editar os estilos de texto mestres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A0AD5-1E2A-8746-AAFA-D789586DF9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313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163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FF5C1A3-2AE0-4342-93F9-7EBA936FB62E}" type="slidenum">
              <a:rPr lang="pt-BR" alt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17390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D5-1E2A-8746-AAFA-D789586DF95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4082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D5-1E2A-8746-AAFA-D789586DF95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912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D5-1E2A-8746-AAFA-D789586DF95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766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Infelizmente</a:t>
            </a:r>
            <a:r>
              <a:rPr lang="pt-BR" baseline="0" dirty="0"/>
              <a:t> as relações entre o time de desenvolvimento e operações continuam sendo ruins devido a falta de comunicação, colaboração e automação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D5-1E2A-8746-AAFA-D789586DF95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417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DevOps é a união</a:t>
            </a:r>
            <a:r>
              <a:rPr lang="pt-BR" baseline="0" dirty="0"/>
              <a:t> de pessoas, processos e ferramentas para permitir a entrega contínua de valor aos usuários finais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D5-1E2A-8746-AAFA-D789586DF95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42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E2D2-9B62-A84B-BCE8-1BF0FA70AEDD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38088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37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80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6914" y="4055346"/>
            <a:ext cx="6147759" cy="2387600"/>
          </a:xfrm>
        </p:spPr>
        <p:txBody>
          <a:bodyPr anchor="b"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estilo do título mestre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2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36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94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66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30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11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277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21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36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73"/>
          <a:stretch/>
        </p:blipFill>
        <p:spPr>
          <a:xfrm>
            <a:off x="0" y="5985164"/>
            <a:ext cx="12179300" cy="87283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792" y="636349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02060"/>
                </a:solidFill>
              </a:defRPr>
            </a:lvl1pPr>
          </a:lstStyle>
          <a:p>
            <a:fld id="{82B0E2D2-9B62-A84B-BCE8-1BF0FA70AEDD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737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dgwebdev.com/praticando-tdd-com-juni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kyong.com/unittest/junit-4-tutorial-1-basic-usag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s://junit.org/junit4/javadoc/4.12/org/junit/BeforeClass.html" TargetMode="External"/><Relationship Id="rId4" Type="http://schemas.openxmlformats.org/officeDocument/2006/relationships/hyperlink" Target="https://junit.org/junit4/javadoc/4.12/org/junit/Before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0777" y="3315205"/>
            <a:ext cx="2606843" cy="218619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9061" y="5938886"/>
            <a:ext cx="1958559" cy="42058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1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439"/>
    </mc:Choice>
    <mc:Fallback xmlns="">
      <p:transition advTm="243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Imagem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93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3"/>
          <p:cNvSpPr>
            <a:spLocks/>
          </p:cNvSpPr>
          <p:nvPr/>
        </p:nvSpPr>
        <p:spPr bwMode="auto">
          <a:xfrm>
            <a:off x="5897563" y="2506663"/>
            <a:ext cx="5670550" cy="2276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18" tIns="45718" rIns="45718" bIns="45718"/>
          <a:lstStyle>
            <a:lvl1pPr defTabSz="457200">
              <a:defRPr sz="2000">
                <a:solidFill>
                  <a:srgbClr val="000000"/>
                </a:solidFill>
                <a:latin typeface="Helvetica" charset="0"/>
                <a:ea typeface="MS PGothic" charset="-128"/>
                <a:sym typeface="Helvetica" charset="0"/>
              </a:defRPr>
            </a:lvl1pPr>
            <a:lvl2pPr marL="742950" indent="-285750" defTabSz="457200">
              <a:defRPr sz="2000">
                <a:solidFill>
                  <a:srgbClr val="000000"/>
                </a:solidFill>
                <a:latin typeface="Helvetica" charset="0"/>
                <a:ea typeface="MS PGothic" charset="-128"/>
                <a:sym typeface="Helvetica" charset="0"/>
              </a:defRPr>
            </a:lvl2pPr>
            <a:lvl3pPr marL="1143000" indent="-228600" defTabSz="457200">
              <a:defRPr sz="2000">
                <a:solidFill>
                  <a:srgbClr val="000000"/>
                </a:solidFill>
                <a:latin typeface="Helvetica" charset="0"/>
                <a:ea typeface="MS PGothic" charset="-128"/>
                <a:sym typeface="Helvetica" charset="0"/>
              </a:defRPr>
            </a:lvl3pPr>
            <a:lvl4pPr marL="1600200" indent="-228600" defTabSz="457200">
              <a:defRPr sz="2000">
                <a:solidFill>
                  <a:srgbClr val="000000"/>
                </a:solidFill>
                <a:latin typeface="Helvetica" charset="0"/>
                <a:ea typeface="MS PGothic" charset="-128"/>
                <a:sym typeface="Helvetica" charset="0"/>
              </a:defRPr>
            </a:lvl4pPr>
            <a:lvl5pPr marL="2057400" indent="-228600" defTabSz="457200">
              <a:defRPr sz="2000">
                <a:solidFill>
                  <a:srgbClr val="000000"/>
                </a:solidFill>
                <a:latin typeface="Helvetica" charset="0"/>
                <a:ea typeface="MS PGothic" charset="-128"/>
                <a:sym typeface="Helvetic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Helvetica" charset="0"/>
                <a:ea typeface="MS PGothic" charset="-128"/>
                <a:sym typeface="Helvetic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Helvetica" charset="0"/>
                <a:ea typeface="MS PGothic" charset="-128"/>
                <a:sym typeface="Helvetic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Helvetica" charset="0"/>
                <a:ea typeface="MS PGothic" charset="-128"/>
                <a:sym typeface="Helvetic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Helvetica" charset="0"/>
                <a:ea typeface="MS PGothic" charset="-128"/>
                <a:sym typeface="Helvetica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pt-BR" sz="4000" b="1" dirty="0" err="1">
                <a:solidFill>
                  <a:schemeClr val="bg1"/>
                </a:solidFill>
                <a:latin typeface="+mn-lt"/>
                <a:sym typeface="Verdana" charset="0"/>
              </a:rPr>
              <a:t>Dojo</a:t>
            </a:r>
            <a:r>
              <a:rPr lang="pt-BR" altLang="pt-BR" sz="4000" b="1" dirty="0">
                <a:solidFill>
                  <a:schemeClr val="bg1"/>
                </a:solidFill>
                <a:latin typeface="+mn-lt"/>
                <a:sym typeface="Verdana" charset="0"/>
              </a:rPr>
              <a:t> – TDD </a:t>
            </a:r>
            <a:r>
              <a:rPr lang="pt-BR" altLang="pt-BR" sz="4000" b="1" dirty="0" err="1">
                <a:solidFill>
                  <a:schemeClr val="bg1"/>
                </a:solidFill>
                <a:latin typeface="+mn-lt"/>
                <a:sym typeface="Verdana" charset="0"/>
              </a:rPr>
              <a:t>JUnit</a:t>
            </a:r>
            <a:endParaRPr lang="pt-BR" altLang="pt-BR" sz="4000" b="1" dirty="0">
              <a:solidFill>
                <a:schemeClr val="bg1"/>
              </a:solidFill>
              <a:latin typeface="+mn-lt"/>
              <a:sym typeface="Verdana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altLang="pt-BR" sz="4000" b="1" dirty="0">
              <a:solidFill>
                <a:schemeClr val="bg1"/>
              </a:solidFill>
              <a:latin typeface="+mn-lt"/>
              <a:sym typeface="Verdana" charset="0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pt-BR" sz="4000" b="1" dirty="0">
                <a:solidFill>
                  <a:schemeClr val="bg1"/>
                </a:solidFill>
                <a:latin typeface="+mn-lt"/>
                <a:sym typeface="Verdana" charset="0"/>
              </a:rPr>
              <a:t>Abril/2018</a:t>
            </a: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altLang="pt-BR" sz="11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15364" name="Grupo 4"/>
          <p:cNvGrpSpPr>
            <a:grpSpLocks noChangeAspect="1"/>
          </p:cNvGrpSpPr>
          <p:nvPr/>
        </p:nvGrpSpPr>
        <p:grpSpPr bwMode="auto">
          <a:xfrm>
            <a:off x="9467850" y="5861050"/>
            <a:ext cx="1990725" cy="425450"/>
            <a:chOff x="-195956" y="1443821"/>
            <a:chExt cx="9884422" cy="2112419"/>
          </a:xfrm>
        </p:grpSpPr>
        <p:sp>
          <p:nvSpPr>
            <p:cNvPr id="15366" name="Freeform 156"/>
            <p:cNvSpPr>
              <a:spLocks/>
            </p:cNvSpPr>
            <p:nvPr/>
          </p:nvSpPr>
          <p:spPr bwMode="auto">
            <a:xfrm>
              <a:off x="1334809" y="1898065"/>
              <a:ext cx="762613" cy="1058056"/>
            </a:xfrm>
            <a:custGeom>
              <a:avLst/>
              <a:gdLst>
                <a:gd name="T0" fmla="*/ 2147483646 w 413"/>
                <a:gd name="T1" fmla="*/ 2147483646 h 573"/>
                <a:gd name="T2" fmla="*/ 2147483646 w 413"/>
                <a:gd name="T3" fmla="*/ 2147483646 h 573"/>
                <a:gd name="T4" fmla="*/ 2147483646 w 413"/>
                <a:gd name="T5" fmla="*/ 2147483646 h 573"/>
                <a:gd name="T6" fmla="*/ 2147483646 w 413"/>
                <a:gd name="T7" fmla="*/ 2147483646 h 573"/>
                <a:gd name="T8" fmla="*/ 2147483646 w 413"/>
                <a:gd name="T9" fmla="*/ 2147483646 h 573"/>
                <a:gd name="T10" fmla="*/ 2147483646 w 413"/>
                <a:gd name="T11" fmla="*/ 2147483646 h 573"/>
                <a:gd name="T12" fmla="*/ 2147483646 w 413"/>
                <a:gd name="T13" fmla="*/ 2147483646 h 573"/>
                <a:gd name="T14" fmla="*/ 2147483646 w 413"/>
                <a:gd name="T15" fmla="*/ 2147483646 h 573"/>
                <a:gd name="T16" fmla="*/ 2147483646 w 413"/>
                <a:gd name="T17" fmla="*/ 2147483646 h 573"/>
                <a:gd name="T18" fmla="*/ 2147483646 w 413"/>
                <a:gd name="T19" fmla="*/ 2147483646 h 573"/>
                <a:gd name="T20" fmla="*/ 2147483646 w 413"/>
                <a:gd name="T21" fmla="*/ 2147483646 h 573"/>
                <a:gd name="T22" fmla="*/ 2147483646 w 413"/>
                <a:gd name="T23" fmla="*/ 2147483646 h 573"/>
                <a:gd name="T24" fmla="*/ 2147483646 w 413"/>
                <a:gd name="T25" fmla="*/ 2147483646 h 573"/>
                <a:gd name="T26" fmla="*/ 2147483646 w 413"/>
                <a:gd name="T27" fmla="*/ 2147483646 h 573"/>
                <a:gd name="T28" fmla="*/ 2147483646 w 413"/>
                <a:gd name="T29" fmla="*/ 2147483646 h 573"/>
                <a:gd name="T30" fmla="*/ 2147483646 w 413"/>
                <a:gd name="T31" fmla="*/ 2147483646 h 573"/>
                <a:gd name="T32" fmla="*/ 2147483646 w 413"/>
                <a:gd name="T33" fmla="*/ 2147483646 h 573"/>
                <a:gd name="T34" fmla="*/ 2147483646 w 413"/>
                <a:gd name="T35" fmla="*/ 2147483646 h 573"/>
                <a:gd name="T36" fmla="*/ 2147483646 w 413"/>
                <a:gd name="T37" fmla="*/ 2147483646 h 573"/>
                <a:gd name="T38" fmla="*/ 0 w 413"/>
                <a:gd name="T39" fmla="*/ 2147483646 h 573"/>
                <a:gd name="T40" fmla="*/ 2147483646 w 413"/>
                <a:gd name="T41" fmla="*/ 2147483646 h 573"/>
                <a:gd name="T42" fmla="*/ 2147483646 w 413"/>
                <a:gd name="T43" fmla="*/ 2147483646 h 573"/>
                <a:gd name="T44" fmla="*/ 2147483646 w 413"/>
                <a:gd name="T45" fmla="*/ 2147483646 h 573"/>
                <a:gd name="T46" fmla="*/ 2147483646 w 413"/>
                <a:gd name="T47" fmla="*/ 2147483646 h 573"/>
                <a:gd name="T48" fmla="*/ 2147483646 w 413"/>
                <a:gd name="T49" fmla="*/ 2147483646 h 573"/>
                <a:gd name="T50" fmla="*/ 2147483646 w 413"/>
                <a:gd name="T51" fmla="*/ 2147483646 h 573"/>
                <a:gd name="T52" fmla="*/ 2147483646 w 413"/>
                <a:gd name="T53" fmla="*/ 2147483646 h 573"/>
                <a:gd name="T54" fmla="*/ 2147483646 w 413"/>
                <a:gd name="T55" fmla="*/ 2147483646 h 573"/>
                <a:gd name="T56" fmla="*/ 2147483646 w 413"/>
                <a:gd name="T57" fmla="*/ 2147483646 h 573"/>
                <a:gd name="T58" fmla="*/ 2147483646 w 413"/>
                <a:gd name="T59" fmla="*/ 2147483646 h 573"/>
                <a:gd name="T60" fmla="*/ 2147483646 w 413"/>
                <a:gd name="T61" fmla="*/ 2147483646 h 573"/>
                <a:gd name="T62" fmla="*/ 2147483646 w 413"/>
                <a:gd name="T63" fmla="*/ 2147483646 h 573"/>
                <a:gd name="T64" fmla="*/ 2147483646 w 413"/>
                <a:gd name="T65" fmla="*/ 2147483646 h 573"/>
                <a:gd name="T66" fmla="*/ 2147483646 w 413"/>
                <a:gd name="T67" fmla="*/ 2147483646 h 573"/>
                <a:gd name="T68" fmla="*/ 2147483646 w 413"/>
                <a:gd name="T69" fmla="*/ 2147483646 h 57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13" h="573">
                  <a:moveTo>
                    <a:pt x="235" y="0"/>
                  </a:moveTo>
                  <a:lnTo>
                    <a:pt x="281" y="3"/>
                  </a:lnTo>
                  <a:lnTo>
                    <a:pt x="323" y="10"/>
                  </a:lnTo>
                  <a:lnTo>
                    <a:pt x="359" y="19"/>
                  </a:lnTo>
                  <a:lnTo>
                    <a:pt x="388" y="32"/>
                  </a:lnTo>
                  <a:lnTo>
                    <a:pt x="359" y="150"/>
                  </a:lnTo>
                  <a:lnTo>
                    <a:pt x="338" y="140"/>
                  </a:lnTo>
                  <a:lnTo>
                    <a:pt x="309" y="128"/>
                  </a:lnTo>
                  <a:lnTo>
                    <a:pt x="276" y="122"/>
                  </a:lnTo>
                  <a:lnTo>
                    <a:pt x="240" y="119"/>
                  </a:lnTo>
                  <a:lnTo>
                    <a:pt x="214" y="122"/>
                  </a:lnTo>
                  <a:lnTo>
                    <a:pt x="193" y="130"/>
                  </a:lnTo>
                  <a:lnTo>
                    <a:pt x="180" y="143"/>
                  </a:lnTo>
                  <a:lnTo>
                    <a:pt x="177" y="163"/>
                  </a:lnTo>
                  <a:lnTo>
                    <a:pt x="179" y="174"/>
                  </a:lnTo>
                  <a:lnTo>
                    <a:pt x="185" y="185"/>
                  </a:lnTo>
                  <a:lnTo>
                    <a:pt x="195" y="195"/>
                  </a:lnTo>
                  <a:lnTo>
                    <a:pt x="213" y="205"/>
                  </a:lnTo>
                  <a:lnTo>
                    <a:pt x="235" y="215"/>
                  </a:lnTo>
                  <a:lnTo>
                    <a:pt x="265" y="226"/>
                  </a:lnTo>
                  <a:lnTo>
                    <a:pt x="305" y="242"/>
                  </a:lnTo>
                  <a:lnTo>
                    <a:pt x="339" y="260"/>
                  </a:lnTo>
                  <a:lnTo>
                    <a:pt x="365" y="281"/>
                  </a:lnTo>
                  <a:lnTo>
                    <a:pt x="387" y="306"/>
                  </a:lnTo>
                  <a:lnTo>
                    <a:pt x="401" y="332"/>
                  </a:lnTo>
                  <a:lnTo>
                    <a:pt x="409" y="363"/>
                  </a:lnTo>
                  <a:lnTo>
                    <a:pt x="413" y="395"/>
                  </a:lnTo>
                  <a:lnTo>
                    <a:pt x="409" y="428"/>
                  </a:lnTo>
                  <a:lnTo>
                    <a:pt x="400" y="459"/>
                  </a:lnTo>
                  <a:lnTo>
                    <a:pt x="385" y="486"/>
                  </a:lnTo>
                  <a:lnTo>
                    <a:pt x="365" y="511"/>
                  </a:lnTo>
                  <a:lnTo>
                    <a:pt x="339" y="532"/>
                  </a:lnTo>
                  <a:lnTo>
                    <a:pt x="307" y="550"/>
                  </a:lnTo>
                  <a:lnTo>
                    <a:pt x="270" y="561"/>
                  </a:lnTo>
                  <a:lnTo>
                    <a:pt x="226" y="569"/>
                  </a:lnTo>
                  <a:lnTo>
                    <a:pt x="177" y="573"/>
                  </a:lnTo>
                  <a:lnTo>
                    <a:pt x="125" y="569"/>
                  </a:lnTo>
                  <a:lnTo>
                    <a:pt x="76" y="561"/>
                  </a:lnTo>
                  <a:lnTo>
                    <a:pt x="36" y="548"/>
                  </a:lnTo>
                  <a:lnTo>
                    <a:pt x="0" y="534"/>
                  </a:lnTo>
                  <a:lnTo>
                    <a:pt x="31" y="413"/>
                  </a:lnTo>
                  <a:lnTo>
                    <a:pt x="52" y="425"/>
                  </a:lnTo>
                  <a:lnTo>
                    <a:pt x="81" y="434"/>
                  </a:lnTo>
                  <a:lnTo>
                    <a:pt x="112" y="444"/>
                  </a:lnTo>
                  <a:lnTo>
                    <a:pt x="144" y="451"/>
                  </a:lnTo>
                  <a:lnTo>
                    <a:pt x="177" y="452"/>
                  </a:lnTo>
                  <a:lnTo>
                    <a:pt x="203" y="451"/>
                  </a:lnTo>
                  <a:lnTo>
                    <a:pt x="224" y="446"/>
                  </a:lnTo>
                  <a:lnTo>
                    <a:pt x="239" y="436"/>
                  </a:lnTo>
                  <a:lnTo>
                    <a:pt x="247" y="423"/>
                  </a:lnTo>
                  <a:lnTo>
                    <a:pt x="248" y="408"/>
                  </a:lnTo>
                  <a:lnTo>
                    <a:pt x="247" y="392"/>
                  </a:lnTo>
                  <a:lnTo>
                    <a:pt x="239" y="379"/>
                  </a:lnTo>
                  <a:lnTo>
                    <a:pt x="224" y="368"/>
                  </a:lnTo>
                  <a:lnTo>
                    <a:pt x="201" y="356"/>
                  </a:lnTo>
                  <a:lnTo>
                    <a:pt x="170" y="345"/>
                  </a:lnTo>
                  <a:lnTo>
                    <a:pt x="125" y="327"/>
                  </a:lnTo>
                  <a:lnTo>
                    <a:pt x="89" y="306"/>
                  </a:lnTo>
                  <a:lnTo>
                    <a:pt x="60" y="285"/>
                  </a:lnTo>
                  <a:lnTo>
                    <a:pt x="39" y="260"/>
                  </a:lnTo>
                  <a:lnTo>
                    <a:pt x="24" y="234"/>
                  </a:lnTo>
                  <a:lnTo>
                    <a:pt x="16" y="206"/>
                  </a:lnTo>
                  <a:lnTo>
                    <a:pt x="13" y="180"/>
                  </a:lnTo>
                  <a:lnTo>
                    <a:pt x="18" y="143"/>
                  </a:lnTo>
                  <a:lnTo>
                    <a:pt x="29" y="109"/>
                  </a:lnTo>
                  <a:lnTo>
                    <a:pt x="49" y="78"/>
                  </a:lnTo>
                  <a:lnTo>
                    <a:pt x="73" y="52"/>
                  </a:lnTo>
                  <a:lnTo>
                    <a:pt x="105" y="29"/>
                  </a:lnTo>
                  <a:lnTo>
                    <a:pt x="144" y="13"/>
                  </a:lnTo>
                  <a:lnTo>
                    <a:pt x="187" y="3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367" name="Freeform 157"/>
            <p:cNvSpPr>
              <a:spLocks/>
            </p:cNvSpPr>
            <p:nvPr/>
          </p:nvSpPr>
          <p:spPr bwMode="auto">
            <a:xfrm>
              <a:off x="2256223" y="1648785"/>
              <a:ext cx="666594" cy="1303643"/>
            </a:xfrm>
            <a:custGeom>
              <a:avLst/>
              <a:gdLst>
                <a:gd name="T0" fmla="*/ 2147483646 w 361"/>
                <a:gd name="T1" fmla="*/ 0 h 706"/>
                <a:gd name="T2" fmla="*/ 2147483646 w 361"/>
                <a:gd name="T3" fmla="*/ 2147483646 h 706"/>
                <a:gd name="T4" fmla="*/ 2147483646 w 361"/>
                <a:gd name="T5" fmla="*/ 2147483646 h 706"/>
                <a:gd name="T6" fmla="*/ 2147483646 w 361"/>
                <a:gd name="T7" fmla="*/ 2147483646 h 706"/>
                <a:gd name="T8" fmla="*/ 2147483646 w 361"/>
                <a:gd name="T9" fmla="*/ 2147483646 h 706"/>
                <a:gd name="T10" fmla="*/ 2147483646 w 361"/>
                <a:gd name="T11" fmla="*/ 2147483646 h 706"/>
                <a:gd name="T12" fmla="*/ 2147483646 w 361"/>
                <a:gd name="T13" fmla="*/ 2147483646 h 706"/>
                <a:gd name="T14" fmla="*/ 2147483646 w 361"/>
                <a:gd name="T15" fmla="*/ 2147483646 h 706"/>
                <a:gd name="T16" fmla="*/ 2147483646 w 361"/>
                <a:gd name="T17" fmla="*/ 2147483646 h 706"/>
                <a:gd name="T18" fmla="*/ 2147483646 w 361"/>
                <a:gd name="T19" fmla="*/ 2147483646 h 706"/>
                <a:gd name="T20" fmla="*/ 2147483646 w 361"/>
                <a:gd name="T21" fmla="*/ 2147483646 h 706"/>
                <a:gd name="T22" fmla="*/ 2147483646 w 361"/>
                <a:gd name="T23" fmla="*/ 2147483646 h 706"/>
                <a:gd name="T24" fmla="*/ 2147483646 w 361"/>
                <a:gd name="T25" fmla="*/ 2147483646 h 706"/>
                <a:gd name="T26" fmla="*/ 2147483646 w 361"/>
                <a:gd name="T27" fmla="*/ 2147483646 h 706"/>
                <a:gd name="T28" fmla="*/ 2147483646 w 361"/>
                <a:gd name="T29" fmla="*/ 2147483646 h 706"/>
                <a:gd name="T30" fmla="*/ 2147483646 w 361"/>
                <a:gd name="T31" fmla="*/ 2147483646 h 706"/>
                <a:gd name="T32" fmla="*/ 2147483646 w 361"/>
                <a:gd name="T33" fmla="*/ 2147483646 h 706"/>
                <a:gd name="T34" fmla="*/ 2147483646 w 361"/>
                <a:gd name="T35" fmla="*/ 2147483646 h 706"/>
                <a:gd name="T36" fmla="*/ 2147483646 w 361"/>
                <a:gd name="T37" fmla="*/ 2147483646 h 706"/>
                <a:gd name="T38" fmla="*/ 2147483646 w 361"/>
                <a:gd name="T39" fmla="*/ 2147483646 h 706"/>
                <a:gd name="T40" fmla="*/ 2147483646 w 361"/>
                <a:gd name="T41" fmla="*/ 2147483646 h 706"/>
                <a:gd name="T42" fmla="*/ 2147483646 w 361"/>
                <a:gd name="T43" fmla="*/ 2147483646 h 706"/>
                <a:gd name="T44" fmla="*/ 2147483646 w 361"/>
                <a:gd name="T45" fmla="*/ 2147483646 h 706"/>
                <a:gd name="T46" fmla="*/ 2147483646 w 361"/>
                <a:gd name="T47" fmla="*/ 2147483646 h 706"/>
                <a:gd name="T48" fmla="*/ 2147483646 w 361"/>
                <a:gd name="T49" fmla="*/ 2147483646 h 706"/>
                <a:gd name="T50" fmla="*/ 2147483646 w 361"/>
                <a:gd name="T51" fmla="*/ 2147483646 h 706"/>
                <a:gd name="T52" fmla="*/ 2147483646 w 361"/>
                <a:gd name="T53" fmla="*/ 2147483646 h 706"/>
                <a:gd name="T54" fmla="*/ 2147483646 w 361"/>
                <a:gd name="T55" fmla="*/ 2147483646 h 706"/>
                <a:gd name="T56" fmla="*/ 2147483646 w 361"/>
                <a:gd name="T57" fmla="*/ 2147483646 h 706"/>
                <a:gd name="T58" fmla="*/ 2147483646 w 361"/>
                <a:gd name="T59" fmla="*/ 2147483646 h 706"/>
                <a:gd name="T60" fmla="*/ 0 w 361"/>
                <a:gd name="T61" fmla="*/ 2147483646 h 706"/>
                <a:gd name="T62" fmla="*/ 0 w 361"/>
                <a:gd name="T63" fmla="*/ 2147483646 h 706"/>
                <a:gd name="T64" fmla="*/ 2147483646 w 361"/>
                <a:gd name="T65" fmla="*/ 2147483646 h 706"/>
                <a:gd name="T66" fmla="*/ 2147483646 w 361"/>
                <a:gd name="T67" fmla="*/ 2147483646 h 706"/>
                <a:gd name="T68" fmla="*/ 2147483646 w 361"/>
                <a:gd name="T69" fmla="*/ 0 h 70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61" h="706">
                  <a:moveTo>
                    <a:pt x="239" y="0"/>
                  </a:moveTo>
                  <a:lnTo>
                    <a:pt x="239" y="148"/>
                  </a:lnTo>
                  <a:lnTo>
                    <a:pt x="361" y="148"/>
                  </a:lnTo>
                  <a:lnTo>
                    <a:pt x="361" y="273"/>
                  </a:lnTo>
                  <a:lnTo>
                    <a:pt x="239" y="273"/>
                  </a:lnTo>
                  <a:lnTo>
                    <a:pt x="239" y="472"/>
                  </a:lnTo>
                  <a:lnTo>
                    <a:pt x="240" y="501"/>
                  </a:lnTo>
                  <a:lnTo>
                    <a:pt x="245" y="525"/>
                  </a:lnTo>
                  <a:lnTo>
                    <a:pt x="253" y="545"/>
                  </a:lnTo>
                  <a:lnTo>
                    <a:pt x="266" y="558"/>
                  </a:lnTo>
                  <a:lnTo>
                    <a:pt x="284" y="564"/>
                  </a:lnTo>
                  <a:lnTo>
                    <a:pt x="307" y="568"/>
                  </a:lnTo>
                  <a:lnTo>
                    <a:pt x="326" y="568"/>
                  </a:lnTo>
                  <a:lnTo>
                    <a:pt x="341" y="566"/>
                  </a:lnTo>
                  <a:lnTo>
                    <a:pt x="357" y="563"/>
                  </a:lnTo>
                  <a:lnTo>
                    <a:pt x="357" y="691"/>
                  </a:lnTo>
                  <a:lnTo>
                    <a:pt x="338" y="698"/>
                  </a:lnTo>
                  <a:lnTo>
                    <a:pt x="312" y="701"/>
                  </a:lnTo>
                  <a:lnTo>
                    <a:pt x="283" y="704"/>
                  </a:lnTo>
                  <a:lnTo>
                    <a:pt x="248" y="706"/>
                  </a:lnTo>
                  <a:lnTo>
                    <a:pt x="209" y="703"/>
                  </a:lnTo>
                  <a:lnTo>
                    <a:pt x="174" y="693"/>
                  </a:lnTo>
                  <a:lnTo>
                    <a:pt x="144" y="678"/>
                  </a:lnTo>
                  <a:lnTo>
                    <a:pt x="120" y="659"/>
                  </a:lnTo>
                  <a:lnTo>
                    <a:pt x="102" y="638"/>
                  </a:lnTo>
                  <a:lnTo>
                    <a:pt x="89" y="610"/>
                  </a:lnTo>
                  <a:lnTo>
                    <a:pt x="81" y="577"/>
                  </a:lnTo>
                  <a:lnTo>
                    <a:pt x="75" y="540"/>
                  </a:lnTo>
                  <a:lnTo>
                    <a:pt x="73" y="498"/>
                  </a:lnTo>
                  <a:lnTo>
                    <a:pt x="73" y="273"/>
                  </a:lnTo>
                  <a:lnTo>
                    <a:pt x="0" y="273"/>
                  </a:lnTo>
                  <a:lnTo>
                    <a:pt x="0" y="148"/>
                  </a:lnTo>
                  <a:lnTo>
                    <a:pt x="73" y="148"/>
                  </a:lnTo>
                  <a:lnTo>
                    <a:pt x="73" y="4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368" name="Freeform 158"/>
            <p:cNvSpPr>
              <a:spLocks noEditPoints="1"/>
            </p:cNvSpPr>
            <p:nvPr/>
          </p:nvSpPr>
          <p:spPr bwMode="auto">
            <a:xfrm>
              <a:off x="3096389" y="1899912"/>
              <a:ext cx="960190" cy="1052516"/>
            </a:xfrm>
            <a:custGeom>
              <a:avLst/>
              <a:gdLst>
                <a:gd name="T0" fmla="*/ 2147483646 w 520"/>
                <a:gd name="T1" fmla="*/ 2147483646 h 570"/>
                <a:gd name="T2" fmla="*/ 2147483646 w 520"/>
                <a:gd name="T3" fmla="*/ 2147483646 h 570"/>
                <a:gd name="T4" fmla="*/ 2147483646 w 520"/>
                <a:gd name="T5" fmla="*/ 2147483646 h 570"/>
                <a:gd name="T6" fmla="*/ 2147483646 w 520"/>
                <a:gd name="T7" fmla="*/ 2147483646 h 570"/>
                <a:gd name="T8" fmla="*/ 2147483646 w 520"/>
                <a:gd name="T9" fmla="*/ 2147483646 h 570"/>
                <a:gd name="T10" fmla="*/ 2147483646 w 520"/>
                <a:gd name="T11" fmla="*/ 2147483646 h 570"/>
                <a:gd name="T12" fmla="*/ 2147483646 w 520"/>
                <a:gd name="T13" fmla="*/ 2147483646 h 570"/>
                <a:gd name="T14" fmla="*/ 2147483646 w 520"/>
                <a:gd name="T15" fmla="*/ 2147483646 h 570"/>
                <a:gd name="T16" fmla="*/ 2147483646 w 520"/>
                <a:gd name="T17" fmla="*/ 2147483646 h 570"/>
                <a:gd name="T18" fmla="*/ 2147483646 w 520"/>
                <a:gd name="T19" fmla="*/ 2147483646 h 570"/>
                <a:gd name="T20" fmla="*/ 2147483646 w 520"/>
                <a:gd name="T21" fmla="*/ 2147483646 h 570"/>
                <a:gd name="T22" fmla="*/ 2147483646 w 520"/>
                <a:gd name="T23" fmla="*/ 2147483646 h 570"/>
                <a:gd name="T24" fmla="*/ 2147483646 w 520"/>
                <a:gd name="T25" fmla="*/ 2147483646 h 570"/>
                <a:gd name="T26" fmla="*/ 2147483646 w 520"/>
                <a:gd name="T27" fmla="*/ 2147483646 h 570"/>
                <a:gd name="T28" fmla="*/ 2147483646 w 520"/>
                <a:gd name="T29" fmla="*/ 2147483646 h 570"/>
                <a:gd name="T30" fmla="*/ 2147483646 w 520"/>
                <a:gd name="T31" fmla="*/ 2147483646 h 570"/>
                <a:gd name="T32" fmla="*/ 2147483646 w 520"/>
                <a:gd name="T33" fmla="*/ 2147483646 h 570"/>
                <a:gd name="T34" fmla="*/ 2147483646 w 520"/>
                <a:gd name="T35" fmla="*/ 2147483646 h 570"/>
                <a:gd name="T36" fmla="*/ 2147483646 w 520"/>
                <a:gd name="T37" fmla="*/ 2147483646 h 570"/>
                <a:gd name="T38" fmla="*/ 2147483646 w 520"/>
                <a:gd name="T39" fmla="*/ 2147483646 h 570"/>
                <a:gd name="T40" fmla="*/ 2147483646 w 520"/>
                <a:gd name="T41" fmla="*/ 2147483646 h 570"/>
                <a:gd name="T42" fmla="*/ 2147483646 w 520"/>
                <a:gd name="T43" fmla="*/ 2147483646 h 570"/>
                <a:gd name="T44" fmla="*/ 2147483646 w 520"/>
                <a:gd name="T45" fmla="*/ 2147483646 h 570"/>
                <a:gd name="T46" fmla="*/ 2147483646 w 520"/>
                <a:gd name="T47" fmla="*/ 2147483646 h 570"/>
                <a:gd name="T48" fmla="*/ 2147483646 w 520"/>
                <a:gd name="T49" fmla="*/ 2147483646 h 570"/>
                <a:gd name="T50" fmla="*/ 2147483646 w 520"/>
                <a:gd name="T51" fmla="*/ 2147483646 h 570"/>
                <a:gd name="T52" fmla="*/ 2147483646 w 520"/>
                <a:gd name="T53" fmla="*/ 2147483646 h 570"/>
                <a:gd name="T54" fmla="*/ 2147483646 w 520"/>
                <a:gd name="T55" fmla="*/ 2147483646 h 570"/>
                <a:gd name="T56" fmla="*/ 2147483646 w 520"/>
                <a:gd name="T57" fmla="*/ 2147483646 h 570"/>
                <a:gd name="T58" fmla="*/ 2147483646 w 520"/>
                <a:gd name="T59" fmla="*/ 2147483646 h 570"/>
                <a:gd name="T60" fmla="*/ 2147483646 w 520"/>
                <a:gd name="T61" fmla="*/ 2147483646 h 570"/>
                <a:gd name="T62" fmla="*/ 2147483646 w 520"/>
                <a:gd name="T63" fmla="*/ 2147483646 h 570"/>
                <a:gd name="T64" fmla="*/ 2147483646 w 520"/>
                <a:gd name="T65" fmla="*/ 2147483646 h 570"/>
                <a:gd name="T66" fmla="*/ 2147483646 w 520"/>
                <a:gd name="T67" fmla="*/ 2147483646 h 570"/>
                <a:gd name="T68" fmla="*/ 2147483646 w 520"/>
                <a:gd name="T69" fmla="*/ 0 h 5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20" h="570">
                  <a:moveTo>
                    <a:pt x="266" y="113"/>
                  </a:moveTo>
                  <a:lnTo>
                    <a:pt x="240" y="116"/>
                  </a:lnTo>
                  <a:lnTo>
                    <a:pt x="219" y="124"/>
                  </a:lnTo>
                  <a:lnTo>
                    <a:pt x="203" y="136"/>
                  </a:lnTo>
                  <a:lnTo>
                    <a:pt x="188" y="152"/>
                  </a:lnTo>
                  <a:lnTo>
                    <a:pt x="177" y="168"/>
                  </a:lnTo>
                  <a:lnTo>
                    <a:pt x="169" y="188"/>
                  </a:lnTo>
                  <a:lnTo>
                    <a:pt x="164" y="205"/>
                  </a:lnTo>
                  <a:lnTo>
                    <a:pt x="161" y="223"/>
                  </a:lnTo>
                  <a:lnTo>
                    <a:pt x="362" y="223"/>
                  </a:lnTo>
                  <a:lnTo>
                    <a:pt x="361" y="207"/>
                  </a:lnTo>
                  <a:lnTo>
                    <a:pt x="357" y="189"/>
                  </a:lnTo>
                  <a:lnTo>
                    <a:pt x="352" y="170"/>
                  </a:lnTo>
                  <a:lnTo>
                    <a:pt x="343" y="153"/>
                  </a:lnTo>
                  <a:lnTo>
                    <a:pt x="330" y="137"/>
                  </a:lnTo>
                  <a:lnTo>
                    <a:pt x="313" y="124"/>
                  </a:lnTo>
                  <a:lnTo>
                    <a:pt x="292" y="116"/>
                  </a:lnTo>
                  <a:lnTo>
                    <a:pt x="266" y="113"/>
                  </a:lnTo>
                  <a:close/>
                  <a:moveTo>
                    <a:pt x="276" y="0"/>
                  </a:moveTo>
                  <a:lnTo>
                    <a:pt x="322" y="4"/>
                  </a:lnTo>
                  <a:lnTo>
                    <a:pt x="361" y="12"/>
                  </a:lnTo>
                  <a:lnTo>
                    <a:pt x="396" y="28"/>
                  </a:lnTo>
                  <a:lnTo>
                    <a:pt x="427" y="48"/>
                  </a:lnTo>
                  <a:lnTo>
                    <a:pt x="453" y="72"/>
                  </a:lnTo>
                  <a:lnTo>
                    <a:pt x="474" y="100"/>
                  </a:lnTo>
                  <a:lnTo>
                    <a:pt x="491" y="131"/>
                  </a:lnTo>
                  <a:lnTo>
                    <a:pt x="504" y="165"/>
                  </a:lnTo>
                  <a:lnTo>
                    <a:pt x="512" y="199"/>
                  </a:lnTo>
                  <a:lnTo>
                    <a:pt x="518" y="236"/>
                  </a:lnTo>
                  <a:lnTo>
                    <a:pt x="520" y="272"/>
                  </a:lnTo>
                  <a:lnTo>
                    <a:pt x="518" y="300"/>
                  </a:lnTo>
                  <a:lnTo>
                    <a:pt x="517" y="323"/>
                  </a:lnTo>
                  <a:lnTo>
                    <a:pt x="513" y="341"/>
                  </a:lnTo>
                  <a:lnTo>
                    <a:pt x="162" y="341"/>
                  </a:lnTo>
                  <a:lnTo>
                    <a:pt x="167" y="368"/>
                  </a:lnTo>
                  <a:lnTo>
                    <a:pt x="180" y="391"/>
                  </a:lnTo>
                  <a:lnTo>
                    <a:pt x="200" y="410"/>
                  </a:lnTo>
                  <a:lnTo>
                    <a:pt x="224" y="425"/>
                  </a:lnTo>
                  <a:lnTo>
                    <a:pt x="252" y="435"/>
                  </a:lnTo>
                  <a:lnTo>
                    <a:pt x="283" y="441"/>
                  </a:lnTo>
                  <a:lnTo>
                    <a:pt x="317" y="443"/>
                  </a:lnTo>
                  <a:lnTo>
                    <a:pt x="370" y="441"/>
                  </a:lnTo>
                  <a:lnTo>
                    <a:pt x="421" y="433"/>
                  </a:lnTo>
                  <a:lnTo>
                    <a:pt x="466" y="420"/>
                  </a:lnTo>
                  <a:lnTo>
                    <a:pt x="489" y="536"/>
                  </a:lnTo>
                  <a:lnTo>
                    <a:pt x="445" y="550"/>
                  </a:lnTo>
                  <a:lnTo>
                    <a:pt x="396" y="562"/>
                  </a:lnTo>
                  <a:lnTo>
                    <a:pt x="346" y="568"/>
                  </a:lnTo>
                  <a:lnTo>
                    <a:pt x="291" y="570"/>
                  </a:lnTo>
                  <a:lnTo>
                    <a:pt x="239" y="567"/>
                  </a:lnTo>
                  <a:lnTo>
                    <a:pt x="190" y="557"/>
                  </a:lnTo>
                  <a:lnTo>
                    <a:pt x="146" y="542"/>
                  </a:lnTo>
                  <a:lnTo>
                    <a:pt x="109" y="521"/>
                  </a:lnTo>
                  <a:lnTo>
                    <a:pt x="76" y="495"/>
                  </a:lnTo>
                  <a:lnTo>
                    <a:pt x="49" y="464"/>
                  </a:lnTo>
                  <a:lnTo>
                    <a:pt x="27" y="427"/>
                  </a:lnTo>
                  <a:lnTo>
                    <a:pt x="13" y="386"/>
                  </a:lnTo>
                  <a:lnTo>
                    <a:pt x="3" y="341"/>
                  </a:lnTo>
                  <a:lnTo>
                    <a:pt x="0" y="292"/>
                  </a:lnTo>
                  <a:lnTo>
                    <a:pt x="1" y="254"/>
                  </a:lnTo>
                  <a:lnTo>
                    <a:pt x="8" y="215"/>
                  </a:lnTo>
                  <a:lnTo>
                    <a:pt x="19" y="178"/>
                  </a:lnTo>
                  <a:lnTo>
                    <a:pt x="36" y="142"/>
                  </a:lnTo>
                  <a:lnTo>
                    <a:pt x="55" y="109"/>
                  </a:lnTo>
                  <a:lnTo>
                    <a:pt x="79" y="79"/>
                  </a:lnTo>
                  <a:lnTo>
                    <a:pt x="109" y="53"/>
                  </a:lnTo>
                  <a:lnTo>
                    <a:pt x="143" y="31"/>
                  </a:lnTo>
                  <a:lnTo>
                    <a:pt x="182" y="13"/>
                  </a:lnTo>
                  <a:lnTo>
                    <a:pt x="226" y="4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369" name="Freeform 159"/>
            <p:cNvSpPr>
              <a:spLocks/>
            </p:cNvSpPr>
            <p:nvPr/>
          </p:nvSpPr>
          <p:spPr bwMode="auto">
            <a:xfrm>
              <a:off x="4206148" y="1443821"/>
              <a:ext cx="705371" cy="1488295"/>
            </a:xfrm>
            <a:custGeom>
              <a:avLst/>
              <a:gdLst>
                <a:gd name="T0" fmla="*/ 2147483646 w 382"/>
                <a:gd name="T1" fmla="*/ 0 h 806"/>
                <a:gd name="T2" fmla="*/ 2147483646 w 382"/>
                <a:gd name="T3" fmla="*/ 2147483646 h 806"/>
                <a:gd name="T4" fmla="*/ 2147483646 w 382"/>
                <a:gd name="T5" fmla="*/ 2147483646 h 806"/>
                <a:gd name="T6" fmla="*/ 2147483646 w 382"/>
                <a:gd name="T7" fmla="*/ 2147483646 h 806"/>
                <a:gd name="T8" fmla="*/ 2147483646 w 382"/>
                <a:gd name="T9" fmla="*/ 2147483646 h 806"/>
                <a:gd name="T10" fmla="*/ 2147483646 w 382"/>
                <a:gd name="T11" fmla="*/ 2147483646 h 806"/>
                <a:gd name="T12" fmla="*/ 2147483646 w 382"/>
                <a:gd name="T13" fmla="*/ 2147483646 h 806"/>
                <a:gd name="T14" fmla="*/ 2147483646 w 382"/>
                <a:gd name="T15" fmla="*/ 2147483646 h 806"/>
                <a:gd name="T16" fmla="*/ 2147483646 w 382"/>
                <a:gd name="T17" fmla="*/ 2147483646 h 806"/>
                <a:gd name="T18" fmla="*/ 2147483646 w 382"/>
                <a:gd name="T19" fmla="*/ 2147483646 h 806"/>
                <a:gd name="T20" fmla="*/ 2147483646 w 382"/>
                <a:gd name="T21" fmla="*/ 2147483646 h 806"/>
                <a:gd name="T22" fmla="*/ 2147483646 w 382"/>
                <a:gd name="T23" fmla="*/ 2147483646 h 806"/>
                <a:gd name="T24" fmla="*/ 2147483646 w 382"/>
                <a:gd name="T25" fmla="*/ 2147483646 h 806"/>
                <a:gd name="T26" fmla="*/ 2147483646 w 382"/>
                <a:gd name="T27" fmla="*/ 2147483646 h 806"/>
                <a:gd name="T28" fmla="*/ 2147483646 w 382"/>
                <a:gd name="T29" fmla="*/ 2147483646 h 806"/>
                <a:gd name="T30" fmla="*/ 2147483646 w 382"/>
                <a:gd name="T31" fmla="*/ 2147483646 h 806"/>
                <a:gd name="T32" fmla="*/ 2147483646 w 382"/>
                <a:gd name="T33" fmla="*/ 2147483646 h 806"/>
                <a:gd name="T34" fmla="*/ 2147483646 w 382"/>
                <a:gd name="T35" fmla="*/ 2147483646 h 806"/>
                <a:gd name="T36" fmla="*/ 2147483646 w 382"/>
                <a:gd name="T37" fmla="*/ 2147483646 h 806"/>
                <a:gd name="T38" fmla="*/ 2147483646 w 382"/>
                <a:gd name="T39" fmla="*/ 2147483646 h 806"/>
                <a:gd name="T40" fmla="*/ 0 w 382"/>
                <a:gd name="T41" fmla="*/ 2147483646 h 806"/>
                <a:gd name="T42" fmla="*/ 0 w 382"/>
                <a:gd name="T43" fmla="*/ 2147483646 h 806"/>
                <a:gd name="T44" fmla="*/ 2147483646 w 382"/>
                <a:gd name="T45" fmla="*/ 2147483646 h 806"/>
                <a:gd name="T46" fmla="*/ 2147483646 w 382"/>
                <a:gd name="T47" fmla="*/ 2147483646 h 806"/>
                <a:gd name="T48" fmla="*/ 2147483646 w 382"/>
                <a:gd name="T49" fmla="*/ 2147483646 h 806"/>
                <a:gd name="T50" fmla="*/ 2147483646 w 382"/>
                <a:gd name="T51" fmla="*/ 2147483646 h 806"/>
                <a:gd name="T52" fmla="*/ 2147483646 w 382"/>
                <a:gd name="T53" fmla="*/ 2147483646 h 806"/>
                <a:gd name="T54" fmla="*/ 2147483646 w 382"/>
                <a:gd name="T55" fmla="*/ 2147483646 h 806"/>
                <a:gd name="T56" fmla="*/ 2147483646 w 382"/>
                <a:gd name="T57" fmla="*/ 2147483646 h 806"/>
                <a:gd name="T58" fmla="*/ 2147483646 w 382"/>
                <a:gd name="T59" fmla="*/ 2147483646 h 806"/>
                <a:gd name="T60" fmla="*/ 2147483646 w 382"/>
                <a:gd name="T61" fmla="*/ 2147483646 h 806"/>
                <a:gd name="T62" fmla="*/ 2147483646 w 382"/>
                <a:gd name="T63" fmla="*/ 2147483646 h 806"/>
                <a:gd name="T64" fmla="*/ 2147483646 w 382"/>
                <a:gd name="T65" fmla="*/ 2147483646 h 806"/>
                <a:gd name="T66" fmla="*/ 2147483646 w 382"/>
                <a:gd name="T67" fmla="*/ 2147483646 h 806"/>
                <a:gd name="T68" fmla="*/ 2147483646 w 382"/>
                <a:gd name="T69" fmla="*/ 0 h 80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82" h="806">
                  <a:moveTo>
                    <a:pt x="293" y="0"/>
                  </a:moveTo>
                  <a:lnTo>
                    <a:pt x="327" y="2"/>
                  </a:lnTo>
                  <a:lnTo>
                    <a:pt x="356" y="5"/>
                  </a:lnTo>
                  <a:lnTo>
                    <a:pt x="382" y="12"/>
                  </a:lnTo>
                  <a:lnTo>
                    <a:pt x="376" y="142"/>
                  </a:lnTo>
                  <a:lnTo>
                    <a:pt x="351" y="137"/>
                  </a:lnTo>
                  <a:lnTo>
                    <a:pt x="320" y="134"/>
                  </a:lnTo>
                  <a:lnTo>
                    <a:pt x="296" y="137"/>
                  </a:lnTo>
                  <a:lnTo>
                    <a:pt x="275" y="147"/>
                  </a:lnTo>
                  <a:lnTo>
                    <a:pt x="260" y="163"/>
                  </a:lnTo>
                  <a:lnTo>
                    <a:pt x="249" y="182"/>
                  </a:lnTo>
                  <a:lnTo>
                    <a:pt x="242" y="205"/>
                  </a:lnTo>
                  <a:lnTo>
                    <a:pt x="241" y="231"/>
                  </a:lnTo>
                  <a:lnTo>
                    <a:pt x="241" y="259"/>
                  </a:lnTo>
                  <a:lnTo>
                    <a:pt x="351" y="259"/>
                  </a:lnTo>
                  <a:lnTo>
                    <a:pt x="351" y="384"/>
                  </a:lnTo>
                  <a:lnTo>
                    <a:pt x="242" y="384"/>
                  </a:lnTo>
                  <a:lnTo>
                    <a:pt x="242" y="806"/>
                  </a:lnTo>
                  <a:lnTo>
                    <a:pt x="72" y="806"/>
                  </a:lnTo>
                  <a:lnTo>
                    <a:pt x="72" y="384"/>
                  </a:lnTo>
                  <a:lnTo>
                    <a:pt x="0" y="384"/>
                  </a:lnTo>
                  <a:lnTo>
                    <a:pt x="0" y="259"/>
                  </a:lnTo>
                  <a:lnTo>
                    <a:pt x="72" y="259"/>
                  </a:lnTo>
                  <a:lnTo>
                    <a:pt x="72" y="238"/>
                  </a:lnTo>
                  <a:lnTo>
                    <a:pt x="75" y="205"/>
                  </a:lnTo>
                  <a:lnTo>
                    <a:pt x="80" y="171"/>
                  </a:lnTo>
                  <a:lnTo>
                    <a:pt x="88" y="138"/>
                  </a:lnTo>
                  <a:lnTo>
                    <a:pt x="101" y="108"/>
                  </a:lnTo>
                  <a:lnTo>
                    <a:pt x="119" y="78"/>
                  </a:lnTo>
                  <a:lnTo>
                    <a:pt x="140" y="54"/>
                  </a:lnTo>
                  <a:lnTo>
                    <a:pt x="167" y="33"/>
                  </a:lnTo>
                  <a:lnTo>
                    <a:pt x="198" y="18"/>
                  </a:lnTo>
                  <a:lnTo>
                    <a:pt x="229" y="7"/>
                  </a:lnTo>
                  <a:lnTo>
                    <a:pt x="262" y="2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370" name="Freeform 160"/>
            <p:cNvSpPr>
              <a:spLocks noEditPoints="1"/>
            </p:cNvSpPr>
            <p:nvPr/>
          </p:nvSpPr>
          <p:spPr bwMode="auto">
            <a:xfrm>
              <a:off x="4998305" y="1898065"/>
              <a:ext cx="925107" cy="1058056"/>
            </a:xfrm>
            <a:custGeom>
              <a:avLst/>
              <a:gdLst>
                <a:gd name="T0" fmla="*/ 2147483646 w 501"/>
                <a:gd name="T1" fmla="*/ 2147483646 h 573"/>
                <a:gd name="T2" fmla="*/ 2147483646 w 501"/>
                <a:gd name="T3" fmla="*/ 2147483646 h 573"/>
                <a:gd name="T4" fmla="*/ 2147483646 w 501"/>
                <a:gd name="T5" fmla="*/ 2147483646 h 573"/>
                <a:gd name="T6" fmla="*/ 2147483646 w 501"/>
                <a:gd name="T7" fmla="*/ 2147483646 h 573"/>
                <a:gd name="T8" fmla="*/ 2147483646 w 501"/>
                <a:gd name="T9" fmla="*/ 2147483646 h 573"/>
                <a:gd name="T10" fmla="*/ 2147483646 w 501"/>
                <a:gd name="T11" fmla="*/ 2147483646 h 573"/>
                <a:gd name="T12" fmla="*/ 2147483646 w 501"/>
                <a:gd name="T13" fmla="*/ 2147483646 h 573"/>
                <a:gd name="T14" fmla="*/ 2147483646 w 501"/>
                <a:gd name="T15" fmla="*/ 2147483646 h 573"/>
                <a:gd name="T16" fmla="*/ 2147483646 w 501"/>
                <a:gd name="T17" fmla="*/ 2147483646 h 573"/>
                <a:gd name="T18" fmla="*/ 2147483646 w 501"/>
                <a:gd name="T19" fmla="*/ 2147483646 h 573"/>
                <a:gd name="T20" fmla="*/ 2147483646 w 501"/>
                <a:gd name="T21" fmla="*/ 0 h 573"/>
                <a:gd name="T22" fmla="*/ 2147483646 w 501"/>
                <a:gd name="T23" fmla="*/ 2147483646 h 573"/>
                <a:gd name="T24" fmla="*/ 2147483646 w 501"/>
                <a:gd name="T25" fmla="*/ 2147483646 h 573"/>
                <a:gd name="T26" fmla="*/ 2147483646 w 501"/>
                <a:gd name="T27" fmla="*/ 2147483646 h 573"/>
                <a:gd name="T28" fmla="*/ 2147483646 w 501"/>
                <a:gd name="T29" fmla="*/ 2147483646 h 573"/>
                <a:gd name="T30" fmla="*/ 2147483646 w 501"/>
                <a:gd name="T31" fmla="*/ 2147483646 h 573"/>
                <a:gd name="T32" fmla="*/ 2147483646 w 501"/>
                <a:gd name="T33" fmla="*/ 2147483646 h 573"/>
                <a:gd name="T34" fmla="*/ 2147483646 w 501"/>
                <a:gd name="T35" fmla="*/ 2147483646 h 573"/>
                <a:gd name="T36" fmla="*/ 2147483646 w 501"/>
                <a:gd name="T37" fmla="*/ 2147483646 h 573"/>
                <a:gd name="T38" fmla="*/ 2147483646 w 501"/>
                <a:gd name="T39" fmla="*/ 2147483646 h 573"/>
                <a:gd name="T40" fmla="*/ 2147483646 w 501"/>
                <a:gd name="T41" fmla="*/ 2147483646 h 573"/>
                <a:gd name="T42" fmla="*/ 2147483646 w 501"/>
                <a:gd name="T43" fmla="*/ 2147483646 h 573"/>
                <a:gd name="T44" fmla="*/ 2147483646 w 501"/>
                <a:gd name="T45" fmla="*/ 2147483646 h 573"/>
                <a:gd name="T46" fmla="*/ 2147483646 w 501"/>
                <a:gd name="T47" fmla="*/ 2147483646 h 573"/>
                <a:gd name="T48" fmla="*/ 2147483646 w 501"/>
                <a:gd name="T49" fmla="*/ 2147483646 h 573"/>
                <a:gd name="T50" fmla="*/ 2147483646 w 501"/>
                <a:gd name="T51" fmla="*/ 2147483646 h 573"/>
                <a:gd name="T52" fmla="*/ 0 w 501"/>
                <a:gd name="T53" fmla="*/ 2147483646 h 573"/>
                <a:gd name="T54" fmla="*/ 2147483646 w 501"/>
                <a:gd name="T55" fmla="*/ 2147483646 h 573"/>
                <a:gd name="T56" fmla="*/ 2147483646 w 501"/>
                <a:gd name="T57" fmla="*/ 2147483646 h 573"/>
                <a:gd name="T58" fmla="*/ 2147483646 w 501"/>
                <a:gd name="T59" fmla="*/ 2147483646 h 573"/>
                <a:gd name="T60" fmla="*/ 2147483646 w 501"/>
                <a:gd name="T61" fmla="*/ 2147483646 h 573"/>
                <a:gd name="T62" fmla="*/ 2147483646 w 501"/>
                <a:gd name="T63" fmla="*/ 2147483646 h 573"/>
                <a:gd name="T64" fmla="*/ 2147483646 w 501"/>
                <a:gd name="T65" fmla="*/ 2147483646 h 573"/>
                <a:gd name="T66" fmla="*/ 2147483646 w 501"/>
                <a:gd name="T67" fmla="*/ 2147483646 h 573"/>
                <a:gd name="T68" fmla="*/ 2147483646 w 501"/>
                <a:gd name="T69" fmla="*/ 2147483646 h 573"/>
                <a:gd name="T70" fmla="*/ 2147483646 w 501"/>
                <a:gd name="T71" fmla="*/ 2147483646 h 573"/>
                <a:gd name="T72" fmla="*/ 2147483646 w 501"/>
                <a:gd name="T73" fmla="*/ 2147483646 h 573"/>
                <a:gd name="T74" fmla="*/ 2147483646 w 501"/>
                <a:gd name="T75" fmla="*/ 2147483646 h 573"/>
                <a:gd name="T76" fmla="*/ 2147483646 w 501"/>
                <a:gd name="T77" fmla="*/ 2147483646 h 573"/>
                <a:gd name="T78" fmla="*/ 2147483646 w 501"/>
                <a:gd name="T79" fmla="*/ 2147483646 h 573"/>
                <a:gd name="T80" fmla="*/ 2147483646 w 501"/>
                <a:gd name="T81" fmla="*/ 2147483646 h 57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501" h="573">
                  <a:moveTo>
                    <a:pt x="327" y="301"/>
                  </a:moveTo>
                  <a:lnTo>
                    <a:pt x="294" y="302"/>
                  </a:lnTo>
                  <a:lnTo>
                    <a:pt x="265" y="306"/>
                  </a:lnTo>
                  <a:lnTo>
                    <a:pt x="237" y="312"/>
                  </a:lnTo>
                  <a:lnTo>
                    <a:pt x="215" y="320"/>
                  </a:lnTo>
                  <a:lnTo>
                    <a:pt x="195" y="332"/>
                  </a:lnTo>
                  <a:lnTo>
                    <a:pt x="181" y="346"/>
                  </a:lnTo>
                  <a:lnTo>
                    <a:pt x="171" y="366"/>
                  </a:lnTo>
                  <a:lnTo>
                    <a:pt x="169" y="387"/>
                  </a:lnTo>
                  <a:lnTo>
                    <a:pt x="172" y="411"/>
                  </a:lnTo>
                  <a:lnTo>
                    <a:pt x="181" y="429"/>
                  </a:lnTo>
                  <a:lnTo>
                    <a:pt x="195" y="442"/>
                  </a:lnTo>
                  <a:lnTo>
                    <a:pt x="213" y="451"/>
                  </a:lnTo>
                  <a:lnTo>
                    <a:pt x="236" y="452"/>
                  </a:lnTo>
                  <a:lnTo>
                    <a:pt x="265" y="447"/>
                  </a:lnTo>
                  <a:lnTo>
                    <a:pt x="291" y="434"/>
                  </a:lnTo>
                  <a:lnTo>
                    <a:pt x="311" y="415"/>
                  </a:lnTo>
                  <a:lnTo>
                    <a:pt x="324" y="390"/>
                  </a:lnTo>
                  <a:lnTo>
                    <a:pt x="327" y="376"/>
                  </a:lnTo>
                  <a:lnTo>
                    <a:pt x="327" y="361"/>
                  </a:lnTo>
                  <a:lnTo>
                    <a:pt x="327" y="301"/>
                  </a:lnTo>
                  <a:close/>
                  <a:moveTo>
                    <a:pt x="252" y="0"/>
                  </a:moveTo>
                  <a:lnTo>
                    <a:pt x="299" y="3"/>
                  </a:lnTo>
                  <a:lnTo>
                    <a:pt x="340" y="10"/>
                  </a:lnTo>
                  <a:lnTo>
                    <a:pt x="374" y="23"/>
                  </a:lnTo>
                  <a:lnTo>
                    <a:pt x="405" y="39"/>
                  </a:lnTo>
                  <a:lnTo>
                    <a:pt x="429" y="58"/>
                  </a:lnTo>
                  <a:lnTo>
                    <a:pt x="450" y="81"/>
                  </a:lnTo>
                  <a:lnTo>
                    <a:pt x="465" y="109"/>
                  </a:lnTo>
                  <a:lnTo>
                    <a:pt x="476" y="138"/>
                  </a:lnTo>
                  <a:lnTo>
                    <a:pt x="484" y="169"/>
                  </a:lnTo>
                  <a:lnTo>
                    <a:pt x="489" y="202"/>
                  </a:lnTo>
                  <a:lnTo>
                    <a:pt x="491" y="237"/>
                  </a:lnTo>
                  <a:lnTo>
                    <a:pt x="491" y="428"/>
                  </a:lnTo>
                  <a:lnTo>
                    <a:pt x="491" y="467"/>
                  </a:lnTo>
                  <a:lnTo>
                    <a:pt x="493" y="503"/>
                  </a:lnTo>
                  <a:lnTo>
                    <a:pt x="496" y="534"/>
                  </a:lnTo>
                  <a:lnTo>
                    <a:pt x="501" y="560"/>
                  </a:lnTo>
                  <a:lnTo>
                    <a:pt x="348" y="560"/>
                  </a:lnTo>
                  <a:lnTo>
                    <a:pt x="337" y="506"/>
                  </a:lnTo>
                  <a:lnTo>
                    <a:pt x="333" y="506"/>
                  </a:lnTo>
                  <a:lnTo>
                    <a:pt x="311" y="529"/>
                  </a:lnTo>
                  <a:lnTo>
                    <a:pt x="281" y="548"/>
                  </a:lnTo>
                  <a:lnTo>
                    <a:pt x="250" y="561"/>
                  </a:lnTo>
                  <a:lnTo>
                    <a:pt x="215" y="569"/>
                  </a:lnTo>
                  <a:lnTo>
                    <a:pt x="177" y="573"/>
                  </a:lnTo>
                  <a:lnTo>
                    <a:pt x="138" y="569"/>
                  </a:lnTo>
                  <a:lnTo>
                    <a:pt x="103" y="558"/>
                  </a:lnTo>
                  <a:lnTo>
                    <a:pt x="73" y="542"/>
                  </a:lnTo>
                  <a:lnTo>
                    <a:pt x="47" y="521"/>
                  </a:lnTo>
                  <a:lnTo>
                    <a:pt x="28" y="496"/>
                  </a:lnTo>
                  <a:lnTo>
                    <a:pt x="13" y="467"/>
                  </a:lnTo>
                  <a:lnTo>
                    <a:pt x="3" y="438"/>
                  </a:lnTo>
                  <a:lnTo>
                    <a:pt x="0" y="405"/>
                  </a:lnTo>
                  <a:lnTo>
                    <a:pt x="5" y="364"/>
                  </a:lnTo>
                  <a:lnTo>
                    <a:pt x="16" y="329"/>
                  </a:lnTo>
                  <a:lnTo>
                    <a:pt x="34" y="296"/>
                  </a:lnTo>
                  <a:lnTo>
                    <a:pt x="59" y="270"/>
                  </a:lnTo>
                  <a:lnTo>
                    <a:pt x="88" y="247"/>
                  </a:lnTo>
                  <a:lnTo>
                    <a:pt x="125" y="228"/>
                  </a:lnTo>
                  <a:lnTo>
                    <a:pt x="168" y="213"/>
                  </a:lnTo>
                  <a:lnTo>
                    <a:pt x="215" y="203"/>
                  </a:lnTo>
                  <a:lnTo>
                    <a:pt x="265" y="197"/>
                  </a:lnTo>
                  <a:lnTo>
                    <a:pt x="322" y="195"/>
                  </a:lnTo>
                  <a:lnTo>
                    <a:pt x="322" y="189"/>
                  </a:lnTo>
                  <a:lnTo>
                    <a:pt x="320" y="177"/>
                  </a:lnTo>
                  <a:lnTo>
                    <a:pt x="317" y="164"/>
                  </a:lnTo>
                  <a:lnTo>
                    <a:pt x="312" y="153"/>
                  </a:lnTo>
                  <a:lnTo>
                    <a:pt x="302" y="141"/>
                  </a:lnTo>
                  <a:lnTo>
                    <a:pt x="291" y="132"/>
                  </a:lnTo>
                  <a:lnTo>
                    <a:pt x="273" y="123"/>
                  </a:lnTo>
                  <a:lnTo>
                    <a:pt x="250" y="119"/>
                  </a:lnTo>
                  <a:lnTo>
                    <a:pt x="223" y="117"/>
                  </a:lnTo>
                  <a:lnTo>
                    <a:pt x="181" y="120"/>
                  </a:lnTo>
                  <a:lnTo>
                    <a:pt x="138" y="130"/>
                  </a:lnTo>
                  <a:lnTo>
                    <a:pt x="103" y="143"/>
                  </a:lnTo>
                  <a:lnTo>
                    <a:pt x="72" y="158"/>
                  </a:lnTo>
                  <a:lnTo>
                    <a:pt x="39" y="49"/>
                  </a:lnTo>
                  <a:lnTo>
                    <a:pt x="67" y="36"/>
                  </a:lnTo>
                  <a:lnTo>
                    <a:pt x="103" y="23"/>
                  </a:lnTo>
                  <a:lnTo>
                    <a:pt x="145" y="11"/>
                  </a:lnTo>
                  <a:lnTo>
                    <a:pt x="195" y="3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371" name="Freeform 161"/>
            <p:cNvSpPr>
              <a:spLocks/>
            </p:cNvSpPr>
            <p:nvPr/>
          </p:nvSpPr>
          <p:spPr bwMode="auto">
            <a:xfrm>
              <a:off x="6207776" y="1899912"/>
              <a:ext cx="963883" cy="1032205"/>
            </a:xfrm>
            <a:custGeom>
              <a:avLst/>
              <a:gdLst>
                <a:gd name="T0" fmla="*/ 2147483646 w 522"/>
                <a:gd name="T1" fmla="*/ 0 h 559"/>
                <a:gd name="T2" fmla="*/ 2147483646 w 522"/>
                <a:gd name="T3" fmla="*/ 2147483646 h 559"/>
                <a:gd name="T4" fmla="*/ 2147483646 w 522"/>
                <a:gd name="T5" fmla="*/ 2147483646 h 559"/>
                <a:gd name="T6" fmla="*/ 2147483646 w 522"/>
                <a:gd name="T7" fmla="*/ 2147483646 h 559"/>
                <a:gd name="T8" fmla="*/ 2147483646 w 522"/>
                <a:gd name="T9" fmla="*/ 2147483646 h 559"/>
                <a:gd name="T10" fmla="*/ 2147483646 w 522"/>
                <a:gd name="T11" fmla="*/ 2147483646 h 559"/>
                <a:gd name="T12" fmla="*/ 2147483646 w 522"/>
                <a:gd name="T13" fmla="*/ 2147483646 h 559"/>
                <a:gd name="T14" fmla="*/ 2147483646 w 522"/>
                <a:gd name="T15" fmla="*/ 2147483646 h 559"/>
                <a:gd name="T16" fmla="*/ 2147483646 w 522"/>
                <a:gd name="T17" fmla="*/ 2147483646 h 559"/>
                <a:gd name="T18" fmla="*/ 2147483646 w 522"/>
                <a:gd name="T19" fmla="*/ 2147483646 h 559"/>
                <a:gd name="T20" fmla="*/ 2147483646 w 522"/>
                <a:gd name="T21" fmla="*/ 2147483646 h 559"/>
                <a:gd name="T22" fmla="*/ 2147483646 w 522"/>
                <a:gd name="T23" fmla="*/ 2147483646 h 559"/>
                <a:gd name="T24" fmla="*/ 2147483646 w 522"/>
                <a:gd name="T25" fmla="*/ 2147483646 h 559"/>
                <a:gd name="T26" fmla="*/ 2147483646 w 522"/>
                <a:gd name="T27" fmla="*/ 2147483646 h 559"/>
                <a:gd name="T28" fmla="*/ 2147483646 w 522"/>
                <a:gd name="T29" fmla="*/ 2147483646 h 559"/>
                <a:gd name="T30" fmla="*/ 2147483646 w 522"/>
                <a:gd name="T31" fmla="*/ 2147483646 h 559"/>
                <a:gd name="T32" fmla="*/ 2147483646 w 522"/>
                <a:gd name="T33" fmla="*/ 2147483646 h 559"/>
                <a:gd name="T34" fmla="*/ 2147483646 w 522"/>
                <a:gd name="T35" fmla="*/ 2147483646 h 559"/>
                <a:gd name="T36" fmla="*/ 2147483646 w 522"/>
                <a:gd name="T37" fmla="*/ 2147483646 h 559"/>
                <a:gd name="T38" fmla="*/ 2147483646 w 522"/>
                <a:gd name="T39" fmla="*/ 2147483646 h 559"/>
                <a:gd name="T40" fmla="*/ 2147483646 w 522"/>
                <a:gd name="T41" fmla="*/ 2147483646 h 559"/>
                <a:gd name="T42" fmla="*/ 2147483646 w 522"/>
                <a:gd name="T43" fmla="*/ 2147483646 h 559"/>
                <a:gd name="T44" fmla="*/ 2147483646 w 522"/>
                <a:gd name="T45" fmla="*/ 2147483646 h 559"/>
                <a:gd name="T46" fmla="*/ 2147483646 w 522"/>
                <a:gd name="T47" fmla="*/ 2147483646 h 559"/>
                <a:gd name="T48" fmla="*/ 2147483646 w 522"/>
                <a:gd name="T49" fmla="*/ 2147483646 h 559"/>
                <a:gd name="T50" fmla="*/ 2147483646 w 522"/>
                <a:gd name="T51" fmla="*/ 2147483646 h 559"/>
                <a:gd name="T52" fmla="*/ 2147483646 w 522"/>
                <a:gd name="T53" fmla="*/ 2147483646 h 559"/>
                <a:gd name="T54" fmla="*/ 2147483646 w 522"/>
                <a:gd name="T55" fmla="*/ 2147483646 h 559"/>
                <a:gd name="T56" fmla="*/ 2147483646 w 522"/>
                <a:gd name="T57" fmla="*/ 2147483646 h 559"/>
                <a:gd name="T58" fmla="*/ 2147483646 w 522"/>
                <a:gd name="T59" fmla="*/ 2147483646 h 559"/>
                <a:gd name="T60" fmla="*/ 2147483646 w 522"/>
                <a:gd name="T61" fmla="*/ 2147483646 h 559"/>
                <a:gd name="T62" fmla="*/ 2147483646 w 522"/>
                <a:gd name="T63" fmla="*/ 2147483646 h 559"/>
                <a:gd name="T64" fmla="*/ 0 w 522"/>
                <a:gd name="T65" fmla="*/ 2147483646 h 559"/>
                <a:gd name="T66" fmla="*/ 2147483646 w 522"/>
                <a:gd name="T67" fmla="*/ 2147483646 h 559"/>
                <a:gd name="T68" fmla="*/ 2147483646 w 522"/>
                <a:gd name="T69" fmla="*/ 2147483646 h 559"/>
                <a:gd name="T70" fmla="*/ 2147483646 w 522"/>
                <a:gd name="T71" fmla="*/ 2147483646 h 559"/>
                <a:gd name="T72" fmla="*/ 2147483646 w 522"/>
                <a:gd name="T73" fmla="*/ 2147483646 h 559"/>
                <a:gd name="T74" fmla="*/ 2147483646 w 522"/>
                <a:gd name="T75" fmla="*/ 2147483646 h 559"/>
                <a:gd name="T76" fmla="*/ 2147483646 w 522"/>
                <a:gd name="T77" fmla="*/ 2147483646 h 559"/>
                <a:gd name="T78" fmla="*/ 2147483646 w 522"/>
                <a:gd name="T79" fmla="*/ 2147483646 h 559"/>
                <a:gd name="T80" fmla="*/ 2147483646 w 522"/>
                <a:gd name="T81" fmla="*/ 2147483646 h 559"/>
                <a:gd name="T82" fmla="*/ 2147483646 w 522"/>
                <a:gd name="T83" fmla="*/ 2147483646 h 559"/>
                <a:gd name="T84" fmla="*/ 2147483646 w 522"/>
                <a:gd name="T85" fmla="*/ 0 h 55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2" h="559">
                  <a:moveTo>
                    <a:pt x="327" y="0"/>
                  </a:moveTo>
                  <a:lnTo>
                    <a:pt x="362" y="2"/>
                  </a:lnTo>
                  <a:lnTo>
                    <a:pt x="397" y="10"/>
                  </a:lnTo>
                  <a:lnTo>
                    <a:pt x="427" y="25"/>
                  </a:lnTo>
                  <a:lnTo>
                    <a:pt x="453" y="44"/>
                  </a:lnTo>
                  <a:lnTo>
                    <a:pt x="478" y="70"/>
                  </a:lnTo>
                  <a:lnTo>
                    <a:pt x="496" y="103"/>
                  </a:lnTo>
                  <a:lnTo>
                    <a:pt x="510" y="140"/>
                  </a:lnTo>
                  <a:lnTo>
                    <a:pt x="518" y="186"/>
                  </a:lnTo>
                  <a:lnTo>
                    <a:pt x="522" y="236"/>
                  </a:lnTo>
                  <a:lnTo>
                    <a:pt x="522" y="559"/>
                  </a:lnTo>
                  <a:lnTo>
                    <a:pt x="353" y="559"/>
                  </a:lnTo>
                  <a:lnTo>
                    <a:pt x="353" y="256"/>
                  </a:lnTo>
                  <a:lnTo>
                    <a:pt x="351" y="227"/>
                  </a:lnTo>
                  <a:lnTo>
                    <a:pt x="346" y="202"/>
                  </a:lnTo>
                  <a:lnTo>
                    <a:pt x="338" y="179"/>
                  </a:lnTo>
                  <a:lnTo>
                    <a:pt x="325" y="162"/>
                  </a:lnTo>
                  <a:lnTo>
                    <a:pt x="310" y="149"/>
                  </a:lnTo>
                  <a:lnTo>
                    <a:pt x="291" y="140"/>
                  </a:lnTo>
                  <a:lnTo>
                    <a:pt x="267" y="137"/>
                  </a:lnTo>
                  <a:lnTo>
                    <a:pt x="241" y="140"/>
                  </a:lnTo>
                  <a:lnTo>
                    <a:pt x="219" y="150"/>
                  </a:lnTo>
                  <a:lnTo>
                    <a:pt x="202" y="165"/>
                  </a:lnTo>
                  <a:lnTo>
                    <a:pt x="189" y="183"/>
                  </a:lnTo>
                  <a:lnTo>
                    <a:pt x="179" y="201"/>
                  </a:lnTo>
                  <a:lnTo>
                    <a:pt x="174" y="220"/>
                  </a:lnTo>
                  <a:lnTo>
                    <a:pt x="174" y="243"/>
                  </a:lnTo>
                  <a:lnTo>
                    <a:pt x="174" y="559"/>
                  </a:lnTo>
                  <a:lnTo>
                    <a:pt x="3" y="559"/>
                  </a:lnTo>
                  <a:lnTo>
                    <a:pt x="3" y="186"/>
                  </a:lnTo>
                  <a:lnTo>
                    <a:pt x="3" y="122"/>
                  </a:lnTo>
                  <a:lnTo>
                    <a:pt x="2" y="64"/>
                  </a:lnTo>
                  <a:lnTo>
                    <a:pt x="0" y="12"/>
                  </a:lnTo>
                  <a:lnTo>
                    <a:pt x="146" y="12"/>
                  </a:lnTo>
                  <a:lnTo>
                    <a:pt x="154" y="88"/>
                  </a:lnTo>
                  <a:lnTo>
                    <a:pt x="158" y="88"/>
                  </a:lnTo>
                  <a:lnTo>
                    <a:pt x="169" y="72"/>
                  </a:lnTo>
                  <a:lnTo>
                    <a:pt x="185" y="56"/>
                  </a:lnTo>
                  <a:lnTo>
                    <a:pt x="205" y="38"/>
                  </a:lnTo>
                  <a:lnTo>
                    <a:pt x="229" y="23"/>
                  </a:lnTo>
                  <a:lnTo>
                    <a:pt x="257" y="12"/>
                  </a:lnTo>
                  <a:lnTo>
                    <a:pt x="289" y="2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372" name="Rectangle 162"/>
            <p:cNvSpPr>
              <a:spLocks noChangeArrowheads="1"/>
            </p:cNvSpPr>
            <p:nvPr/>
          </p:nvSpPr>
          <p:spPr bwMode="auto">
            <a:xfrm>
              <a:off x="7483721" y="1922070"/>
              <a:ext cx="312062" cy="10100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  <p:sp>
          <p:nvSpPr>
            <p:cNvPr id="15373" name="Freeform 163"/>
            <p:cNvSpPr>
              <a:spLocks/>
            </p:cNvSpPr>
            <p:nvPr/>
          </p:nvSpPr>
          <p:spPr bwMode="auto">
            <a:xfrm>
              <a:off x="8098612" y="1899912"/>
              <a:ext cx="965730" cy="1032205"/>
            </a:xfrm>
            <a:custGeom>
              <a:avLst/>
              <a:gdLst>
                <a:gd name="T0" fmla="*/ 2147483646 w 523"/>
                <a:gd name="T1" fmla="*/ 0 h 559"/>
                <a:gd name="T2" fmla="*/ 2147483646 w 523"/>
                <a:gd name="T3" fmla="*/ 2147483646 h 559"/>
                <a:gd name="T4" fmla="*/ 2147483646 w 523"/>
                <a:gd name="T5" fmla="*/ 2147483646 h 559"/>
                <a:gd name="T6" fmla="*/ 2147483646 w 523"/>
                <a:gd name="T7" fmla="*/ 2147483646 h 559"/>
                <a:gd name="T8" fmla="*/ 2147483646 w 523"/>
                <a:gd name="T9" fmla="*/ 2147483646 h 559"/>
                <a:gd name="T10" fmla="*/ 2147483646 w 523"/>
                <a:gd name="T11" fmla="*/ 2147483646 h 559"/>
                <a:gd name="T12" fmla="*/ 2147483646 w 523"/>
                <a:gd name="T13" fmla="*/ 2147483646 h 559"/>
                <a:gd name="T14" fmla="*/ 2147483646 w 523"/>
                <a:gd name="T15" fmla="*/ 2147483646 h 559"/>
                <a:gd name="T16" fmla="*/ 2147483646 w 523"/>
                <a:gd name="T17" fmla="*/ 2147483646 h 559"/>
                <a:gd name="T18" fmla="*/ 2147483646 w 523"/>
                <a:gd name="T19" fmla="*/ 2147483646 h 559"/>
                <a:gd name="T20" fmla="*/ 2147483646 w 523"/>
                <a:gd name="T21" fmla="*/ 2147483646 h 559"/>
                <a:gd name="T22" fmla="*/ 2147483646 w 523"/>
                <a:gd name="T23" fmla="*/ 2147483646 h 559"/>
                <a:gd name="T24" fmla="*/ 2147483646 w 523"/>
                <a:gd name="T25" fmla="*/ 2147483646 h 559"/>
                <a:gd name="T26" fmla="*/ 2147483646 w 523"/>
                <a:gd name="T27" fmla="*/ 2147483646 h 559"/>
                <a:gd name="T28" fmla="*/ 2147483646 w 523"/>
                <a:gd name="T29" fmla="*/ 2147483646 h 559"/>
                <a:gd name="T30" fmla="*/ 2147483646 w 523"/>
                <a:gd name="T31" fmla="*/ 2147483646 h 559"/>
                <a:gd name="T32" fmla="*/ 2147483646 w 523"/>
                <a:gd name="T33" fmla="*/ 2147483646 h 559"/>
                <a:gd name="T34" fmla="*/ 2147483646 w 523"/>
                <a:gd name="T35" fmla="*/ 2147483646 h 559"/>
                <a:gd name="T36" fmla="*/ 2147483646 w 523"/>
                <a:gd name="T37" fmla="*/ 2147483646 h 559"/>
                <a:gd name="T38" fmla="*/ 2147483646 w 523"/>
                <a:gd name="T39" fmla="*/ 2147483646 h 559"/>
                <a:gd name="T40" fmla="*/ 2147483646 w 523"/>
                <a:gd name="T41" fmla="*/ 2147483646 h 559"/>
                <a:gd name="T42" fmla="*/ 2147483646 w 523"/>
                <a:gd name="T43" fmla="*/ 2147483646 h 559"/>
                <a:gd name="T44" fmla="*/ 2147483646 w 523"/>
                <a:gd name="T45" fmla="*/ 2147483646 h 559"/>
                <a:gd name="T46" fmla="*/ 2147483646 w 523"/>
                <a:gd name="T47" fmla="*/ 2147483646 h 559"/>
                <a:gd name="T48" fmla="*/ 2147483646 w 523"/>
                <a:gd name="T49" fmla="*/ 2147483646 h 559"/>
                <a:gd name="T50" fmla="*/ 2147483646 w 523"/>
                <a:gd name="T51" fmla="*/ 2147483646 h 559"/>
                <a:gd name="T52" fmla="*/ 2147483646 w 523"/>
                <a:gd name="T53" fmla="*/ 2147483646 h 559"/>
                <a:gd name="T54" fmla="*/ 2147483646 w 523"/>
                <a:gd name="T55" fmla="*/ 2147483646 h 559"/>
                <a:gd name="T56" fmla="*/ 2147483646 w 523"/>
                <a:gd name="T57" fmla="*/ 2147483646 h 559"/>
                <a:gd name="T58" fmla="*/ 2147483646 w 523"/>
                <a:gd name="T59" fmla="*/ 2147483646 h 559"/>
                <a:gd name="T60" fmla="*/ 2147483646 w 523"/>
                <a:gd name="T61" fmla="*/ 2147483646 h 559"/>
                <a:gd name="T62" fmla="*/ 2147483646 w 523"/>
                <a:gd name="T63" fmla="*/ 2147483646 h 559"/>
                <a:gd name="T64" fmla="*/ 0 w 523"/>
                <a:gd name="T65" fmla="*/ 2147483646 h 559"/>
                <a:gd name="T66" fmla="*/ 2147483646 w 523"/>
                <a:gd name="T67" fmla="*/ 2147483646 h 559"/>
                <a:gd name="T68" fmla="*/ 2147483646 w 523"/>
                <a:gd name="T69" fmla="*/ 2147483646 h 559"/>
                <a:gd name="T70" fmla="*/ 2147483646 w 523"/>
                <a:gd name="T71" fmla="*/ 2147483646 h 559"/>
                <a:gd name="T72" fmla="*/ 2147483646 w 523"/>
                <a:gd name="T73" fmla="*/ 2147483646 h 559"/>
                <a:gd name="T74" fmla="*/ 2147483646 w 523"/>
                <a:gd name="T75" fmla="*/ 2147483646 h 559"/>
                <a:gd name="T76" fmla="*/ 2147483646 w 523"/>
                <a:gd name="T77" fmla="*/ 2147483646 h 559"/>
                <a:gd name="T78" fmla="*/ 2147483646 w 523"/>
                <a:gd name="T79" fmla="*/ 2147483646 h 559"/>
                <a:gd name="T80" fmla="*/ 2147483646 w 523"/>
                <a:gd name="T81" fmla="*/ 2147483646 h 559"/>
                <a:gd name="T82" fmla="*/ 2147483646 w 523"/>
                <a:gd name="T83" fmla="*/ 2147483646 h 559"/>
                <a:gd name="T84" fmla="*/ 2147483646 w 523"/>
                <a:gd name="T85" fmla="*/ 0 h 55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23" h="559">
                  <a:moveTo>
                    <a:pt x="328" y="0"/>
                  </a:moveTo>
                  <a:lnTo>
                    <a:pt x="364" y="2"/>
                  </a:lnTo>
                  <a:lnTo>
                    <a:pt x="398" y="10"/>
                  </a:lnTo>
                  <a:lnTo>
                    <a:pt x="429" y="25"/>
                  </a:lnTo>
                  <a:lnTo>
                    <a:pt x="455" y="44"/>
                  </a:lnTo>
                  <a:lnTo>
                    <a:pt x="479" y="70"/>
                  </a:lnTo>
                  <a:lnTo>
                    <a:pt x="497" y="103"/>
                  </a:lnTo>
                  <a:lnTo>
                    <a:pt x="512" y="140"/>
                  </a:lnTo>
                  <a:lnTo>
                    <a:pt x="520" y="186"/>
                  </a:lnTo>
                  <a:lnTo>
                    <a:pt x="523" y="236"/>
                  </a:lnTo>
                  <a:lnTo>
                    <a:pt x="523" y="559"/>
                  </a:lnTo>
                  <a:lnTo>
                    <a:pt x="354" y="559"/>
                  </a:lnTo>
                  <a:lnTo>
                    <a:pt x="354" y="256"/>
                  </a:lnTo>
                  <a:lnTo>
                    <a:pt x="353" y="227"/>
                  </a:lnTo>
                  <a:lnTo>
                    <a:pt x="348" y="202"/>
                  </a:lnTo>
                  <a:lnTo>
                    <a:pt x="340" y="179"/>
                  </a:lnTo>
                  <a:lnTo>
                    <a:pt x="327" y="162"/>
                  </a:lnTo>
                  <a:lnTo>
                    <a:pt x="312" y="149"/>
                  </a:lnTo>
                  <a:lnTo>
                    <a:pt x="292" y="140"/>
                  </a:lnTo>
                  <a:lnTo>
                    <a:pt x="268" y="137"/>
                  </a:lnTo>
                  <a:lnTo>
                    <a:pt x="242" y="140"/>
                  </a:lnTo>
                  <a:lnTo>
                    <a:pt x="221" y="150"/>
                  </a:lnTo>
                  <a:lnTo>
                    <a:pt x="203" y="165"/>
                  </a:lnTo>
                  <a:lnTo>
                    <a:pt x="190" y="183"/>
                  </a:lnTo>
                  <a:lnTo>
                    <a:pt x="180" y="201"/>
                  </a:lnTo>
                  <a:lnTo>
                    <a:pt x="175" y="220"/>
                  </a:lnTo>
                  <a:lnTo>
                    <a:pt x="175" y="243"/>
                  </a:lnTo>
                  <a:lnTo>
                    <a:pt x="175" y="559"/>
                  </a:lnTo>
                  <a:lnTo>
                    <a:pt x="5" y="559"/>
                  </a:lnTo>
                  <a:lnTo>
                    <a:pt x="5" y="186"/>
                  </a:lnTo>
                  <a:lnTo>
                    <a:pt x="5" y="122"/>
                  </a:lnTo>
                  <a:lnTo>
                    <a:pt x="3" y="64"/>
                  </a:lnTo>
                  <a:lnTo>
                    <a:pt x="0" y="12"/>
                  </a:lnTo>
                  <a:lnTo>
                    <a:pt x="148" y="12"/>
                  </a:lnTo>
                  <a:lnTo>
                    <a:pt x="156" y="88"/>
                  </a:lnTo>
                  <a:lnTo>
                    <a:pt x="159" y="88"/>
                  </a:lnTo>
                  <a:lnTo>
                    <a:pt x="171" y="72"/>
                  </a:lnTo>
                  <a:lnTo>
                    <a:pt x="187" y="56"/>
                  </a:lnTo>
                  <a:lnTo>
                    <a:pt x="206" y="38"/>
                  </a:lnTo>
                  <a:lnTo>
                    <a:pt x="231" y="23"/>
                  </a:lnTo>
                  <a:lnTo>
                    <a:pt x="258" y="12"/>
                  </a:lnTo>
                  <a:lnTo>
                    <a:pt x="291" y="2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374" name="Rectangle 164"/>
            <p:cNvSpPr>
              <a:spLocks noChangeArrowheads="1"/>
            </p:cNvSpPr>
            <p:nvPr/>
          </p:nvSpPr>
          <p:spPr bwMode="auto">
            <a:xfrm>
              <a:off x="9376404" y="1922070"/>
              <a:ext cx="312062" cy="10100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  <p:sp>
          <p:nvSpPr>
            <p:cNvPr id="15375" name="Freeform 165"/>
            <p:cNvSpPr>
              <a:spLocks noEditPoints="1"/>
            </p:cNvSpPr>
            <p:nvPr/>
          </p:nvSpPr>
          <p:spPr bwMode="auto">
            <a:xfrm>
              <a:off x="4344637" y="3253411"/>
              <a:ext cx="186499" cy="299136"/>
            </a:xfrm>
            <a:custGeom>
              <a:avLst/>
              <a:gdLst>
                <a:gd name="T0" fmla="*/ 2147483646 w 101"/>
                <a:gd name="T1" fmla="*/ 2147483646 h 162"/>
                <a:gd name="T2" fmla="*/ 2147483646 w 101"/>
                <a:gd name="T3" fmla="*/ 2147483646 h 162"/>
                <a:gd name="T4" fmla="*/ 2147483646 w 101"/>
                <a:gd name="T5" fmla="*/ 2147483646 h 162"/>
                <a:gd name="T6" fmla="*/ 2147483646 w 101"/>
                <a:gd name="T7" fmla="*/ 2147483646 h 162"/>
                <a:gd name="T8" fmla="*/ 2147483646 w 101"/>
                <a:gd name="T9" fmla="*/ 2147483646 h 162"/>
                <a:gd name="T10" fmla="*/ 2147483646 w 101"/>
                <a:gd name="T11" fmla="*/ 2147483646 h 162"/>
                <a:gd name="T12" fmla="*/ 2147483646 w 101"/>
                <a:gd name="T13" fmla="*/ 2147483646 h 162"/>
                <a:gd name="T14" fmla="*/ 2147483646 w 101"/>
                <a:gd name="T15" fmla="*/ 2147483646 h 162"/>
                <a:gd name="T16" fmla="*/ 2147483646 w 101"/>
                <a:gd name="T17" fmla="*/ 2147483646 h 162"/>
                <a:gd name="T18" fmla="*/ 2147483646 w 101"/>
                <a:gd name="T19" fmla="*/ 2147483646 h 162"/>
                <a:gd name="T20" fmla="*/ 2147483646 w 101"/>
                <a:gd name="T21" fmla="*/ 2147483646 h 162"/>
                <a:gd name="T22" fmla="*/ 2147483646 w 101"/>
                <a:gd name="T23" fmla="*/ 2147483646 h 162"/>
                <a:gd name="T24" fmla="*/ 2147483646 w 101"/>
                <a:gd name="T25" fmla="*/ 2147483646 h 162"/>
                <a:gd name="T26" fmla="*/ 2147483646 w 101"/>
                <a:gd name="T27" fmla="*/ 2147483646 h 162"/>
                <a:gd name="T28" fmla="*/ 2147483646 w 101"/>
                <a:gd name="T29" fmla="*/ 0 h 162"/>
                <a:gd name="T30" fmla="*/ 2147483646 w 101"/>
                <a:gd name="T31" fmla="*/ 2147483646 h 162"/>
                <a:gd name="T32" fmla="*/ 2147483646 w 101"/>
                <a:gd name="T33" fmla="*/ 2147483646 h 162"/>
                <a:gd name="T34" fmla="*/ 2147483646 w 101"/>
                <a:gd name="T35" fmla="*/ 2147483646 h 162"/>
                <a:gd name="T36" fmla="*/ 2147483646 w 101"/>
                <a:gd name="T37" fmla="*/ 2147483646 h 162"/>
                <a:gd name="T38" fmla="*/ 2147483646 w 101"/>
                <a:gd name="T39" fmla="*/ 2147483646 h 162"/>
                <a:gd name="T40" fmla="*/ 2147483646 w 101"/>
                <a:gd name="T41" fmla="*/ 2147483646 h 162"/>
                <a:gd name="T42" fmla="*/ 2147483646 w 101"/>
                <a:gd name="T43" fmla="*/ 2147483646 h 162"/>
                <a:gd name="T44" fmla="*/ 2147483646 w 101"/>
                <a:gd name="T45" fmla="*/ 2147483646 h 162"/>
                <a:gd name="T46" fmla="*/ 2147483646 w 101"/>
                <a:gd name="T47" fmla="*/ 2147483646 h 162"/>
                <a:gd name="T48" fmla="*/ 2147483646 w 101"/>
                <a:gd name="T49" fmla="*/ 2147483646 h 162"/>
                <a:gd name="T50" fmla="*/ 2147483646 w 101"/>
                <a:gd name="T51" fmla="*/ 2147483646 h 162"/>
                <a:gd name="T52" fmla="*/ 2147483646 w 101"/>
                <a:gd name="T53" fmla="*/ 2147483646 h 162"/>
                <a:gd name="T54" fmla="*/ 2147483646 w 101"/>
                <a:gd name="T55" fmla="*/ 2147483646 h 162"/>
                <a:gd name="T56" fmla="*/ 0 w 101"/>
                <a:gd name="T57" fmla="*/ 2147483646 h 162"/>
                <a:gd name="T58" fmla="*/ 0 w 101"/>
                <a:gd name="T59" fmla="*/ 2147483646 h 162"/>
                <a:gd name="T60" fmla="*/ 2147483646 w 101"/>
                <a:gd name="T61" fmla="*/ 2147483646 h 162"/>
                <a:gd name="T62" fmla="*/ 2147483646 w 101"/>
                <a:gd name="T63" fmla="*/ 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01" h="162">
                  <a:moveTo>
                    <a:pt x="42" y="16"/>
                  </a:moveTo>
                  <a:lnTo>
                    <a:pt x="36" y="18"/>
                  </a:lnTo>
                  <a:lnTo>
                    <a:pt x="31" y="18"/>
                  </a:lnTo>
                  <a:lnTo>
                    <a:pt x="27" y="19"/>
                  </a:lnTo>
                  <a:lnTo>
                    <a:pt x="27" y="81"/>
                  </a:lnTo>
                  <a:lnTo>
                    <a:pt x="34" y="81"/>
                  </a:lnTo>
                  <a:lnTo>
                    <a:pt x="52" y="81"/>
                  </a:lnTo>
                  <a:lnTo>
                    <a:pt x="65" y="75"/>
                  </a:lnTo>
                  <a:lnTo>
                    <a:pt x="71" y="63"/>
                  </a:lnTo>
                  <a:lnTo>
                    <a:pt x="73" y="48"/>
                  </a:lnTo>
                  <a:lnTo>
                    <a:pt x="71" y="35"/>
                  </a:lnTo>
                  <a:lnTo>
                    <a:pt x="66" y="24"/>
                  </a:lnTo>
                  <a:lnTo>
                    <a:pt x="57" y="19"/>
                  </a:lnTo>
                  <a:lnTo>
                    <a:pt x="42" y="16"/>
                  </a:lnTo>
                  <a:close/>
                  <a:moveTo>
                    <a:pt x="44" y="0"/>
                  </a:moveTo>
                  <a:lnTo>
                    <a:pt x="65" y="1"/>
                  </a:lnTo>
                  <a:lnTo>
                    <a:pt x="81" y="9"/>
                  </a:lnTo>
                  <a:lnTo>
                    <a:pt x="92" y="19"/>
                  </a:lnTo>
                  <a:lnTo>
                    <a:pt x="99" y="34"/>
                  </a:lnTo>
                  <a:lnTo>
                    <a:pt x="101" y="50"/>
                  </a:lnTo>
                  <a:lnTo>
                    <a:pt x="99" y="63"/>
                  </a:lnTo>
                  <a:lnTo>
                    <a:pt x="94" y="76"/>
                  </a:lnTo>
                  <a:lnTo>
                    <a:pt x="86" y="86"/>
                  </a:lnTo>
                  <a:lnTo>
                    <a:pt x="73" y="94"/>
                  </a:lnTo>
                  <a:lnTo>
                    <a:pt x="55" y="99"/>
                  </a:lnTo>
                  <a:lnTo>
                    <a:pt x="34" y="99"/>
                  </a:lnTo>
                  <a:lnTo>
                    <a:pt x="27" y="99"/>
                  </a:lnTo>
                  <a:lnTo>
                    <a:pt x="27" y="162"/>
                  </a:lnTo>
                  <a:lnTo>
                    <a:pt x="0" y="162"/>
                  </a:lnTo>
                  <a:lnTo>
                    <a:pt x="0" y="8"/>
                  </a:lnTo>
                  <a:lnTo>
                    <a:pt x="18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376" name="Freeform 166"/>
            <p:cNvSpPr>
              <a:spLocks noEditPoints="1"/>
            </p:cNvSpPr>
            <p:nvPr/>
          </p:nvSpPr>
          <p:spPr bwMode="auto">
            <a:xfrm>
              <a:off x="4595764" y="3253411"/>
              <a:ext cx="219736" cy="302829"/>
            </a:xfrm>
            <a:custGeom>
              <a:avLst/>
              <a:gdLst>
                <a:gd name="T0" fmla="*/ 2147483646 w 119"/>
                <a:gd name="T1" fmla="*/ 2147483646 h 164"/>
                <a:gd name="T2" fmla="*/ 2147483646 w 119"/>
                <a:gd name="T3" fmla="*/ 2147483646 h 164"/>
                <a:gd name="T4" fmla="*/ 2147483646 w 119"/>
                <a:gd name="T5" fmla="*/ 2147483646 h 164"/>
                <a:gd name="T6" fmla="*/ 2147483646 w 119"/>
                <a:gd name="T7" fmla="*/ 2147483646 h 164"/>
                <a:gd name="T8" fmla="*/ 2147483646 w 119"/>
                <a:gd name="T9" fmla="*/ 2147483646 h 164"/>
                <a:gd name="T10" fmla="*/ 2147483646 w 119"/>
                <a:gd name="T11" fmla="*/ 2147483646 h 164"/>
                <a:gd name="T12" fmla="*/ 2147483646 w 119"/>
                <a:gd name="T13" fmla="*/ 2147483646 h 164"/>
                <a:gd name="T14" fmla="*/ 2147483646 w 119"/>
                <a:gd name="T15" fmla="*/ 2147483646 h 164"/>
                <a:gd name="T16" fmla="*/ 2147483646 w 119"/>
                <a:gd name="T17" fmla="*/ 2147483646 h 164"/>
                <a:gd name="T18" fmla="*/ 2147483646 w 119"/>
                <a:gd name="T19" fmla="*/ 2147483646 h 164"/>
                <a:gd name="T20" fmla="*/ 2147483646 w 119"/>
                <a:gd name="T21" fmla="*/ 2147483646 h 164"/>
                <a:gd name="T22" fmla="*/ 2147483646 w 119"/>
                <a:gd name="T23" fmla="*/ 2147483646 h 164"/>
                <a:gd name="T24" fmla="*/ 2147483646 w 119"/>
                <a:gd name="T25" fmla="*/ 2147483646 h 164"/>
                <a:gd name="T26" fmla="*/ 2147483646 w 119"/>
                <a:gd name="T27" fmla="*/ 2147483646 h 164"/>
                <a:gd name="T28" fmla="*/ 2147483646 w 119"/>
                <a:gd name="T29" fmla="*/ 2147483646 h 164"/>
                <a:gd name="T30" fmla="*/ 2147483646 w 119"/>
                <a:gd name="T31" fmla="*/ 2147483646 h 164"/>
                <a:gd name="T32" fmla="*/ 2147483646 w 119"/>
                <a:gd name="T33" fmla="*/ 2147483646 h 164"/>
                <a:gd name="T34" fmla="*/ 2147483646 w 119"/>
                <a:gd name="T35" fmla="*/ 2147483646 h 164"/>
                <a:gd name="T36" fmla="*/ 2147483646 w 119"/>
                <a:gd name="T37" fmla="*/ 2147483646 h 164"/>
                <a:gd name="T38" fmla="*/ 2147483646 w 119"/>
                <a:gd name="T39" fmla="*/ 2147483646 h 164"/>
                <a:gd name="T40" fmla="*/ 2147483646 w 119"/>
                <a:gd name="T41" fmla="*/ 2147483646 h 164"/>
                <a:gd name="T42" fmla="*/ 2147483646 w 119"/>
                <a:gd name="T43" fmla="*/ 0 h 164"/>
                <a:gd name="T44" fmla="*/ 2147483646 w 119"/>
                <a:gd name="T45" fmla="*/ 2147483646 h 164"/>
                <a:gd name="T46" fmla="*/ 2147483646 w 119"/>
                <a:gd name="T47" fmla="*/ 2147483646 h 164"/>
                <a:gd name="T48" fmla="*/ 2147483646 w 119"/>
                <a:gd name="T49" fmla="*/ 2147483646 h 164"/>
                <a:gd name="T50" fmla="*/ 2147483646 w 119"/>
                <a:gd name="T51" fmla="*/ 2147483646 h 164"/>
                <a:gd name="T52" fmla="*/ 2147483646 w 119"/>
                <a:gd name="T53" fmla="*/ 2147483646 h 164"/>
                <a:gd name="T54" fmla="*/ 2147483646 w 119"/>
                <a:gd name="T55" fmla="*/ 2147483646 h 164"/>
                <a:gd name="T56" fmla="*/ 2147483646 w 119"/>
                <a:gd name="T57" fmla="*/ 2147483646 h 164"/>
                <a:gd name="T58" fmla="*/ 2147483646 w 119"/>
                <a:gd name="T59" fmla="*/ 2147483646 h 164"/>
                <a:gd name="T60" fmla="*/ 2147483646 w 119"/>
                <a:gd name="T61" fmla="*/ 2147483646 h 164"/>
                <a:gd name="T62" fmla="*/ 2147483646 w 119"/>
                <a:gd name="T63" fmla="*/ 2147483646 h 164"/>
                <a:gd name="T64" fmla="*/ 2147483646 w 119"/>
                <a:gd name="T65" fmla="*/ 2147483646 h 164"/>
                <a:gd name="T66" fmla="*/ 2147483646 w 119"/>
                <a:gd name="T67" fmla="*/ 2147483646 h 164"/>
                <a:gd name="T68" fmla="*/ 2147483646 w 119"/>
                <a:gd name="T69" fmla="*/ 2147483646 h 164"/>
                <a:gd name="T70" fmla="*/ 2147483646 w 119"/>
                <a:gd name="T71" fmla="*/ 2147483646 h 164"/>
                <a:gd name="T72" fmla="*/ 2147483646 w 119"/>
                <a:gd name="T73" fmla="*/ 2147483646 h 164"/>
                <a:gd name="T74" fmla="*/ 2147483646 w 119"/>
                <a:gd name="T75" fmla="*/ 2147483646 h 164"/>
                <a:gd name="T76" fmla="*/ 0 w 119"/>
                <a:gd name="T77" fmla="*/ 2147483646 h 164"/>
                <a:gd name="T78" fmla="*/ 0 w 119"/>
                <a:gd name="T79" fmla="*/ 2147483646 h 164"/>
                <a:gd name="T80" fmla="*/ 0 w 119"/>
                <a:gd name="T81" fmla="*/ 2147483646 h 164"/>
                <a:gd name="T82" fmla="*/ 2147483646 w 119"/>
                <a:gd name="T83" fmla="*/ 2147483646 h 164"/>
                <a:gd name="T84" fmla="*/ 2147483646 w 119"/>
                <a:gd name="T85" fmla="*/ 2147483646 h 164"/>
                <a:gd name="T86" fmla="*/ 2147483646 w 119"/>
                <a:gd name="T87" fmla="*/ 2147483646 h 164"/>
                <a:gd name="T88" fmla="*/ 2147483646 w 119"/>
                <a:gd name="T89" fmla="*/ 2147483646 h 164"/>
                <a:gd name="T90" fmla="*/ 2147483646 w 119"/>
                <a:gd name="T91" fmla="*/ 0 h 16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19" h="164">
                  <a:moveTo>
                    <a:pt x="59" y="19"/>
                  </a:moveTo>
                  <a:lnTo>
                    <a:pt x="47" y="22"/>
                  </a:lnTo>
                  <a:lnTo>
                    <a:pt x="38" y="32"/>
                  </a:lnTo>
                  <a:lnTo>
                    <a:pt x="33" y="47"/>
                  </a:lnTo>
                  <a:lnTo>
                    <a:pt x="30" y="63"/>
                  </a:lnTo>
                  <a:lnTo>
                    <a:pt x="30" y="81"/>
                  </a:lnTo>
                  <a:lnTo>
                    <a:pt x="30" y="99"/>
                  </a:lnTo>
                  <a:lnTo>
                    <a:pt x="33" y="115"/>
                  </a:lnTo>
                  <a:lnTo>
                    <a:pt x="38" y="130"/>
                  </a:lnTo>
                  <a:lnTo>
                    <a:pt x="47" y="140"/>
                  </a:lnTo>
                  <a:lnTo>
                    <a:pt x="59" y="143"/>
                  </a:lnTo>
                  <a:lnTo>
                    <a:pt x="72" y="140"/>
                  </a:lnTo>
                  <a:lnTo>
                    <a:pt x="82" y="130"/>
                  </a:lnTo>
                  <a:lnTo>
                    <a:pt x="85" y="115"/>
                  </a:lnTo>
                  <a:lnTo>
                    <a:pt x="88" y="99"/>
                  </a:lnTo>
                  <a:lnTo>
                    <a:pt x="90" y="81"/>
                  </a:lnTo>
                  <a:lnTo>
                    <a:pt x="88" y="63"/>
                  </a:lnTo>
                  <a:lnTo>
                    <a:pt x="85" y="47"/>
                  </a:lnTo>
                  <a:lnTo>
                    <a:pt x="80" y="32"/>
                  </a:lnTo>
                  <a:lnTo>
                    <a:pt x="72" y="22"/>
                  </a:lnTo>
                  <a:lnTo>
                    <a:pt x="59" y="19"/>
                  </a:lnTo>
                  <a:close/>
                  <a:moveTo>
                    <a:pt x="59" y="0"/>
                  </a:moveTo>
                  <a:lnTo>
                    <a:pt x="78" y="3"/>
                  </a:lnTo>
                  <a:lnTo>
                    <a:pt x="95" y="11"/>
                  </a:lnTo>
                  <a:lnTo>
                    <a:pt x="106" y="24"/>
                  </a:lnTo>
                  <a:lnTo>
                    <a:pt x="114" y="40"/>
                  </a:lnTo>
                  <a:lnTo>
                    <a:pt x="117" y="60"/>
                  </a:lnTo>
                  <a:lnTo>
                    <a:pt x="119" y="83"/>
                  </a:lnTo>
                  <a:lnTo>
                    <a:pt x="117" y="104"/>
                  </a:lnTo>
                  <a:lnTo>
                    <a:pt x="114" y="123"/>
                  </a:lnTo>
                  <a:lnTo>
                    <a:pt x="106" y="140"/>
                  </a:lnTo>
                  <a:lnTo>
                    <a:pt x="95" y="153"/>
                  </a:lnTo>
                  <a:lnTo>
                    <a:pt x="78" y="161"/>
                  </a:lnTo>
                  <a:lnTo>
                    <a:pt x="59" y="164"/>
                  </a:lnTo>
                  <a:lnTo>
                    <a:pt x="41" y="161"/>
                  </a:lnTo>
                  <a:lnTo>
                    <a:pt x="25" y="153"/>
                  </a:lnTo>
                  <a:lnTo>
                    <a:pt x="13" y="140"/>
                  </a:lnTo>
                  <a:lnTo>
                    <a:pt x="5" y="123"/>
                  </a:lnTo>
                  <a:lnTo>
                    <a:pt x="0" y="104"/>
                  </a:lnTo>
                  <a:lnTo>
                    <a:pt x="0" y="83"/>
                  </a:lnTo>
                  <a:lnTo>
                    <a:pt x="0" y="60"/>
                  </a:lnTo>
                  <a:lnTo>
                    <a:pt x="5" y="40"/>
                  </a:lnTo>
                  <a:lnTo>
                    <a:pt x="13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377" name="Freeform 167"/>
            <p:cNvSpPr>
              <a:spLocks/>
            </p:cNvSpPr>
            <p:nvPr/>
          </p:nvSpPr>
          <p:spPr bwMode="auto">
            <a:xfrm>
              <a:off x="4872742" y="3255257"/>
              <a:ext cx="330527" cy="297290"/>
            </a:xfrm>
            <a:custGeom>
              <a:avLst/>
              <a:gdLst>
                <a:gd name="T0" fmla="*/ 0 w 179"/>
                <a:gd name="T1" fmla="*/ 0 h 161"/>
                <a:gd name="T2" fmla="*/ 2147483646 w 179"/>
                <a:gd name="T3" fmla="*/ 0 h 161"/>
                <a:gd name="T4" fmla="*/ 2147483646 w 179"/>
                <a:gd name="T5" fmla="*/ 2147483646 h 161"/>
                <a:gd name="T6" fmla="*/ 2147483646 w 179"/>
                <a:gd name="T7" fmla="*/ 2147483646 h 161"/>
                <a:gd name="T8" fmla="*/ 2147483646 w 179"/>
                <a:gd name="T9" fmla="*/ 2147483646 h 161"/>
                <a:gd name="T10" fmla="*/ 2147483646 w 179"/>
                <a:gd name="T11" fmla="*/ 2147483646 h 161"/>
                <a:gd name="T12" fmla="*/ 2147483646 w 179"/>
                <a:gd name="T13" fmla="*/ 2147483646 h 161"/>
                <a:gd name="T14" fmla="*/ 2147483646 w 179"/>
                <a:gd name="T15" fmla="*/ 2147483646 h 161"/>
                <a:gd name="T16" fmla="*/ 2147483646 w 179"/>
                <a:gd name="T17" fmla="*/ 2147483646 h 161"/>
                <a:gd name="T18" fmla="*/ 2147483646 w 179"/>
                <a:gd name="T19" fmla="*/ 2147483646 h 161"/>
                <a:gd name="T20" fmla="*/ 2147483646 w 179"/>
                <a:gd name="T21" fmla="*/ 2147483646 h 161"/>
                <a:gd name="T22" fmla="*/ 2147483646 w 179"/>
                <a:gd name="T23" fmla="*/ 2147483646 h 161"/>
                <a:gd name="T24" fmla="*/ 2147483646 w 179"/>
                <a:gd name="T25" fmla="*/ 2147483646 h 161"/>
                <a:gd name="T26" fmla="*/ 2147483646 w 179"/>
                <a:gd name="T27" fmla="*/ 2147483646 h 161"/>
                <a:gd name="T28" fmla="*/ 2147483646 w 179"/>
                <a:gd name="T29" fmla="*/ 0 h 161"/>
                <a:gd name="T30" fmla="*/ 2147483646 w 179"/>
                <a:gd name="T31" fmla="*/ 0 h 161"/>
                <a:gd name="T32" fmla="*/ 2147483646 w 179"/>
                <a:gd name="T33" fmla="*/ 2147483646 h 161"/>
                <a:gd name="T34" fmla="*/ 2147483646 w 179"/>
                <a:gd name="T35" fmla="*/ 2147483646 h 161"/>
                <a:gd name="T36" fmla="*/ 2147483646 w 179"/>
                <a:gd name="T37" fmla="*/ 2147483646 h 161"/>
                <a:gd name="T38" fmla="*/ 2147483646 w 179"/>
                <a:gd name="T39" fmla="*/ 2147483646 h 161"/>
                <a:gd name="T40" fmla="*/ 2147483646 w 179"/>
                <a:gd name="T41" fmla="*/ 2147483646 h 161"/>
                <a:gd name="T42" fmla="*/ 2147483646 w 179"/>
                <a:gd name="T43" fmla="*/ 2147483646 h 161"/>
                <a:gd name="T44" fmla="*/ 2147483646 w 179"/>
                <a:gd name="T45" fmla="*/ 2147483646 h 161"/>
                <a:gd name="T46" fmla="*/ 2147483646 w 179"/>
                <a:gd name="T47" fmla="*/ 2147483646 h 161"/>
                <a:gd name="T48" fmla="*/ 2147483646 w 179"/>
                <a:gd name="T49" fmla="*/ 2147483646 h 161"/>
                <a:gd name="T50" fmla="*/ 2147483646 w 179"/>
                <a:gd name="T51" fmla="*/ 2147483646 h 161"/>
                <a:gd name="T52" fmla="*/ 2147483646 w 179"/>
                <a:gd name="T53" fmla="*/ 2147483646 h 161"/>
                <a:gd name="T54" fmla="*/ 2147483646 w 179"/>
                <a:gd name="T55" fmla="*/ 2147483646 h 161"/>
                <a:gd name="T56" fmla="*/ 2147483646 w 179"/>
                <a:gd name="T57" fmla="*/ 0 h 161"/>
                <a:gd name="T58" fmla="*/ 2147483646 w 179"/>
                <a:gd name="T59" fmla="*/ 0 h 161"/>
                <a:gd name="T60" fmla="*/ 2147483646 w 179"/>
                <a:gd name="T61" fmla="*/ 2147483646 h 161"/>
                <a:gd name="T62" fmla="*/ 2147483646 w 179"/>
                <a:gd name="T63" fmla="*/ 2147483646 h 161"/>
                <a:gd name="T64" fmla="*/ 2147483646 w 179"/>
                <a:gd name="T65" fmla="*/ 2147483646 h 161"/>
                <a:gd name="T66" fmla="*/ 2147483646 w 179"/>
                <a:gd name="T67" fmla="*/ 2147483646 h 161"/>
                <a:gd name="T68" fmla="*/ 2147483646 w 179"/>
                <a:gd name="T69" fmla="*/ 2147483646 h 161"/>
                <a:gd name="T70" fmla="*/ 2147483646 w 179"/>
                <a:gd name="T71" fmla="*/ 2147483646 h 161"/>
                <a:gd name="T72" fmla="*/ 2147483646 w 179"/>
                <a:gd name="T73" fmla="*/ 2147483646 h 161"/>
                <a:gd name="T74" fmla="*/ 2147483646 w 179"/>
                <a:gd name="T75" fmla="*/ 2147483646 h 161"/>
                <a:gd name="T76" fmla="*/ 2147483646 w 179"/>
                <a:gd name="T77" fmla="*/ 2147483646 h 161"/>
                <a:gd name="T78" fmla="*/ 2147483646 w 179"/>
                <a:gd name="T79" fmla="*/ 2147483646 h 161"/>
                <a:gd name="T80" fmla="*/ 2147483646 w 179"/>
                <a:gd name="T81" fmla="*/ 2147483646 h 161"/>
                <a:gd name="T82" fmla="*/ 2147483646 w 179"/>
                <a:gd name="T83" fmla="*/ 2147483646 h 161"/>
                <a:gd name="T84" fmla="*/ 2147483646 w 179"/>
                <a:gd name="T85" fmla="*/ 2147483646 h 161"/>
                <a:gd name="T86" fmla="*/ 2147483646 w 179"/>
                <a:gd name="T87" fmla="*/ 2147483646 h 161"/>
                <a:gd name="T88" fmla="*/ 2147483646 w 179"/>
                <a:gd name="T89" fmla="*/ 2147483646 h 161"/>
                <a:gd name="T90" fmla="*/ 2147483646 w 179"/>
                <a:gd name="T91" fmla="*/ 2147483646 h 161"/>
                <a:gd name="T92" fmla="*/ 0 w 179"/>
                <a:gd name="T93" fmla="*/ 0 h 16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79" h="161">
                  <a:moveTo>
                    <a:pt x="0" y="0"/>
                  </a:moveTo>
                  <a:lnTo>
                    <a:pt x="29" y="0"/>
                  </a:lnTo>
                  <a:lnTo>
                    <a:pt x="49" y="106"/>
                  </a:lnTo>
                  <a:lnTo>
                    <a:pt x="49" y="111"/>
                  </a:lnTo>
                  <a:lnTo>
                    <a:pt x="50" y="116"/>
                  </a:lnTo>
                  <a:lnTo>
                    <a:pt x="50" y="121"/>
                  </a:lnTo>
                  <a:lnTo>
                    <a:pt x="50" y="122"/>
                  </a:lnTo>
                  <a:lnTo>
                    <a:pt x="52" y="124"/>
                  </a:lnTo>
                  <a:lnTo>
                    <a:pt x="52" y="122"/>
                  </a:lnTo>
                  <a:lnTo>
                    <a:pt x="52" y="121"/>
                  </a:lnTo>
                  <a:lnTo>
                    <a:pt x="54" y="116"/>
                  </a:lnTo>
                  <a:lnTo>
                    <a:pt x="54" y="111"/>
                  </a:lnTo>
                  <a:lnTo>
                    <a:pt x="55" y="106"/>
                  </a:lnTo>
                  <a:lnTo>
                    <a:pt x="80" y="0"/>
                  </a:lnTo>
                  <a:lnTo>
                    <a:pt x="101" y="0"/>
                  </a:lnTo>
                  <a:lnTo>
                    <a:pt x="125" y="106"/>
                  </a:lnTo>
                  <a:lnTo>
                    <a:pt x="125" y="111"/>
                  </a:lnTo>
                  <a:lnTo>
                    <a:pt x="127" y="116"/>
                  </a:lnTo>
                  <a:lnTo>
                    <a:pt x="127" y="119"/>
                  </a:lnTo>
                  <a:lnTo>
                    <a:pt x="127" y="122"/>
                  </a:lnTo>
                  <a:lnTo>
                    <a:pt x="128" y="124"/>
                  </a:lnTo>
                  <a:lnTo>
                    <a:pt x="128" y="122"/>
                  </a:lnTo>
                  <a:lnTo>
                    <a:pt x="128" y="119"/>
                  </a:lnTo>
                  <a:lnTo>
                    <a:pt x="128" y="116"/>
                  </a:lnTo>
                  <a:lnTo>
                    <a:pt x="130" y="111"/>
                  </a:lnTo>
                  <a:lnTo>
                    <a:pt x="130" y="106"/>
                  </a:lnTo>
                  <a:lnTo>
                    <a:pt x="151" y="0"/>
                  </a:lnTo>
                  <a:lnTo>
                    <a:pt x="179" y="0"/>
                  </a:lnTo>
                  <a:lnTo>
                    <a:pt x="141" y="161"/>
                  </a:lnTo>
                  <a:lnTo>
                    <a:pt x="115" y="161"/>
                  </a:lnTo>
                  <a:lnTo>
                    <a:pt x="93" y="62"/>
                  </a:lnTo>
                  <a:lnTo>
                    <a:pt x="91" y="57"/>
                  </a:lnTo>
                  <a:lnTo>
                    <a:pt x="89" y="52"/>
                  </a:lnTo>
                  <a:lnTo>
                    <a:pt x="89" y="49"/>
                  </a:lnTo>
                  <a:lnTo>
                    <a:pt x="89" y="46"/>
                  </a:lnTo>
                  <a:lnTo>
                    <a:pt x="88" y="46"/>
                  </a:lnTo>
                  <a:lnTo>
                    <a:pt x="88" y="49"/>
                  </a:lnTo>
                  <a:lnTo>
                    <a:pt x="88" y="52"/>
                  </a:lnTo>
                  <a:lnTo>
                    <a:pt x="86" y="57"/>
                  </a:lnTo>
                  <a:lnTo>
                    <a:pt x="86" y="62"/>
                  </a:lnTo>
                  <a:lnTo>
                    <a:pt x="62" y="161"/>
                  </a:lnTo>
                  <a:lnTo>
                    <a:pt x="36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378" name="Freeform 168"/>
            <p:cNvSpPr>
              <a:spLocks/>
            </p:cNvSpPr>
            <p:nvPr/>
          </p:nvSpPr>
          <p:spPr bwMode="auto">
            <a:xfrm>
              <a:off x="5271590" y="3255257"/>
              <a:ext cx="140336" cy="297290"/>
            </a:xfrm>
            <a:custGeom>
              <a:avLst/>
              <a:gdLst>
                <a:gd name="T0" fmla="*/ 0 w 76"/>
                <a:gd name="T1" fmla="*/ 0 h 161"/>
                <a:gd name="T2" fmla="*/ 2147483646 w 76"/>
                <a:gd name="T3" fmla="*/ 0 h 161"/>
                <a:gd name="T4" fmla="*/ 2147483646 w 76"/>
                <a:gd name="T5" fmla="*/ 2147483646 h 161"/>
                <a:gd name="T6" fmla="*/ 2147483646 w 76"/>
                <a:gd name="T7" fmla="*/ 2147483646 h 161"/>
                <a:gd name="T8" fmla="*/ 2147483646 w 76"/>
                <a:gd name="T9" fmla="*/ 2147483646 h 161"/>
                <a:gd name="T10" fmla="*/ 2147483646 w 76"/>
                <a:gd name="T11" fmla="*/ 2147483646 h 161"/>
                <a:gd name="T12" fmla="*/ 2147483646 w 76"/>
                <a:gd name="T13" fmla="*/ 2147483646 h 161"/>
                <a:gd name="T14" fmla="*/ 2147483646 w 76"/>
                <a:gd name="T15" fmla="*/ 2147483646 h 161"/>
                <a:gd name="T16" fmla="*/ 2147483646 w 76"/>
                <a:gd name="T17" fmla="*/ 2147483646 h 161"/>
                <a:gd name="T18" fmla="*/ 2147483646 w 76"/>
                <a:gd name="T19" fmla="*/ 2147483646 h 161"/>
                <a:gd name="T20" fmla="*/ 2147483646 w 76"/>
                <a:gd name="T21" fmla="*/ 2147483646 h 161"/>
                <a:gd name="T22" fmla="*/ 0 w 76"/>
                <a:gd name="T23" fmla="*/ 2147483646 h 161"/>
                <a:gd name="T24" fmla="*/ 0 w 76"/>
                <a:gd name="T25" fmla="*/ 0 h 16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6" h="161">
                  <a:moveTo>
                    <a:pt x="0" y="0"/>
                  </a:moveTo>
                  <a:lnTo>
                    <a:pt x="76" y="0"/>
                  </a:lnTo>
                  <a:lnTo>
                    <a:pt x="76" y="20"/>
                  </a:lnTo>
                  <a:lnTo>
                    <a:pt x="29" y="20"/>
                  </a:lnTo>
                  <a:lnTo>
                    <a:pt x="29" y="69"/>
                  </a:lnTo>
                  <a:lnTo>
                    <a:pt x="72" y="69"/>
                  </a:lnTo>
                  <a:lnTo>
                    <a:pt x="72" y="88"/>
                  </a:lnTo>
                  <a:lnTo>
                    <a:pt x="29" y="88"/>
                  </a:lnTo>
                  <a:lnTo>
                    <a:pt x="29" y="142"/>
                  </a:lnTo>
                  <a:lnTo>
                    <a:pt x="76" y="142"/>
                  </a:lnTo>
                  <a:lnTo>
                    <a:pt x="76" y="161"/>
                  </a:lnTo>
                  <a:lnTo>
                    <a:pt x="0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379" name="Freeform 169"/>
            <p:cNvSpPr>
              <a:spLocks noEditPoints="1"/>
            </p:cNvSpPr>
            <p:nvPr/>
          </p:nvSpPr>
          <p:spPr bwMode="auto">
            <a:xfrm>
              <a:off x="5491326" y="3253411"/>
              <a:ext cx="197578" cy="299136"/>
            </a:xfrm>
            <a:custGeom>
              <a:avLst/>
              <a:gdLst>
                <a:gd name="T0" fmla="*/ 2147483646 w 107"/>
                <a:gd name="T1" fmla="*/ 2147483646 h 162"/>
                <a:gd name="T2" fmla="*/ 2147483646 w 107"/>
                <a:gd name="T3" fmla="*/ 2147483646 h 162"/>
                <a:gd name="T4" fmla="*/ 2147483646 w 107"/>
                <a:gd name="T5" fmla="*/ 2147483646 h 162"/>
                <a:gd name="T6" fmla="*/ 2147483646 w 107"/>
                <a:gd name="T7" fmla="*/ 2147483646 h 162"/>
                <a:gd name="T8" fmla="*/ 2147483646 w 107"/>
                <a:gd name="T9" fmla="*/ 2147483646 h 162"/>
                <a:gd name="T10" fmla="*/ 2147483646 w 107"/>
                <a:gd name="T11" fmla="*/ 2147483646 h 162"/>
                <a:gd name="T12" fmla="*/ 2147483646 w 107"/>
                <a:gd name="T13" fmla="*/ 2147483646 h 162"/>
                <a:gd name="T14" fmla="*/ 2147483646 w 107"/>
                <a:gd name="T15" fmla="*/ 2147483646 h 162"/>
                <a:gd name="T16" fmla="*/ 2147483646 w 107"/>
                <a:gd name="T17" fmla="*/ 2147483646 h 162"/>
                <a:gd name="T18" fmla="*/ 2147483646 w 107"/>
                <a:gd name="T19" fmla="*/ 2147483646 h 162"/>
                <a:gd name="T20" fmla="*/ 2147483646 w 107"/>
                <a:gd name="T21" fmla="*/ 2147483646 h 162"/>
                <a:gd name="T22" fmla="*/ 2147483646 w 107"/>
                <a:gd name="T23" fmla="*/ 2147483646 h 162"/>
                <a:gd name="T24" fmla="*/ 2147483646 w 107"/>
                <a:gd name="T25" fmla="*/ 2147483646 h 162"/>
                <a:gd name="T26" fmla="*/ 2147483646 w 107"/>
                <a:gd name="T27" fmla="*/ 2147483646 h 162"/>
                <a:gd name="T28" fmla="*/ 2147483646 w 107"/>
                <a:gd name="T29" fmla="*/ 2147483646 h 162"/>
                <a:gd name="T30" fmla="*/ 2147483646 w 107"/>
                <a:gd name="T31" fmla="*/ 2147483646 h 162"/>
                <a:gd name="T32" fmla="*/ 2147483646 w 107"/>
                <a:gd name="T33" fmla="*/ 0 h 162"/>
                <a:gd name="T34" fmla="*/ 2147483646 w 107"/>
                <a:gd name="T35" fmla="*/ 2147483646 h 162"/>
                <a:gd name="T36" fmla="*/ 2147483646 w 107"/>
                <a:gd name="T37" fmla="*/ 2147483646 h 162"/>
                <a:gd name="T38" fmla="*/ 2147483646 w 107"/>
                <a:gd name="T39" fmla="*/ 2147483646 h 162"/>
                <a:gd name="T40" fmla="*/ 2147483646 w 107"/>
                <a:gd name="T41" fmla="*/ 2147483646 h 162"/>
                <a:gd name="T42" fmla="*/ 2147483646 w 107"/>
                <a:gd name="T43" fmla="*/ 2147483646 h 162"/>
                <a:gd name="T44" fmla="*/ 2147483646 w 107"/>
                <a:gd name="T45" fmla="*/ 2147483646 h 162"/>
                <a:gd name="T46" fmla="*/ 2147483646 w 107"/>
                <a:gd name="T47" fmla="*/ 2147483646 h 162"/>
                <a:gd name="T48" fmla="*/ 2147483646 w 107"/>
                <a:gd name="T49" fmla="*/ 2147483646 h 162"/>
                <a:gd name="T50" fmla="*/ 2147483646 w 107"/>
                <a:gd name="T51" fmla="*/ 2147483646 h 162"/>
                <a:gd name="T52" fmla="*/ 2147483646 w 107"/>
                <a:gd name="T53" fmla="*/ 2147483646 h 162"/>
                <a:gd name="T54" fmla="*/ 2147483646 w 107"/>
                <a:gd name="T55" fmla="*/ 2147483646 h 162"/>
                <a:gd name="T56" fmla="*/ 2147483646 w 107"/>
                <a:gd name="T57" fmla="*/ 2147483646 h 162"/>
                <a:gd name="T58" fmla="*/ 2147483646 w 107"/>
                <a:gd name="T59" fmla="*/ 2147483646 h 162"/>
                <a:gd name="T60" fmla="*/ 2147483646 w 107"/>
                <a:gd name="T61" fmla="*/ 2147483646 h 162"/>
                <a:gd name="T62" fmla="*/ 2147483646 w 107"/>
                <a:gd name="T63" fmla="*/ 2147483646 h 162"/>
                <a:gd name="T64" fmla="*/ 0 w 107"/>
                <a:gd name="T65" fmla="*/ 2147483646 h 162"/>
                <a:gd name="T66" fmla="*/ 0 w 107"/>
                <a:gd name="T67" fmla="*/ 2147483646 h 162"/>
                <a:gd name="T68" fmla="*/ 2147483646 w 107"/>
                <a:gd name="T69" fmla="*/ 2147483646 h 162"/>
                <a:gd name="T70" fmla="*/ 2147483646 w 107"/>
                <a:gd name="T71" fmla="*/ 0 h 1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7" h="162">
                  <a:moveTo>
                    <a:pt x="44" y="16"/>
                  </a:moveTo>
                  <a:lnTo>
                    <a:pt x="37" y="18"/>
                  </a:lnTo>
                  <a:lnTo>
                    <a:pt x="32" y="18"/>
                  </a:lnTo>
                  <a:lnTo>
                    <a:pt x="29" y="19"/>
                  </a:lnTo>
                  <a:lnTo>
                    <a:pt x="29" y="83"/>
                  </a:lnTo>
                  <a:lnTo>
                    <a:pt x="32" y="83"/>
                  </a:lnTo>
                  <a:lnTo>
                    <a:pt x="35" y="83"/>
                  </a:lnTo>
                  <a:lnTo>
                    <a:pt x="40" y="83"/>
                  </a:lnTo>
                  <a:lnTo>
                    <a:pt x="55" y="81"/>
                  </a:lnTo>
                  <a:lnTo>
                    <a:pt x="65" y="75"/>
                  </a:lnTo>
                  <a:lnTo>
                    <a:pt x="71" y="63"/>
                  </a:lnTo>
                  <a:lnTo>
                    <a:pt x="74" y="50"/>
                  </a:lnTo>
                  <a:lnTo>
                    <a:pt x="71" y="35"/>
                  </a:lnTo>
                  <a:lnTo>
                    <a:pt x="66" y="24"/>
                  </a:lnTo>
                  <a:lnTo>
                    <a:pt x="57" y="19"/>
                  </a:lnTo>
                  <a:lnTo>
                    <a:pt x="44" y="16"/>
                  </a:lnTo>
                  <a:close/>
                  <a:moveTo>
                    <a:pt x="44" y="0"/>
                  </a:moveTo>
                  <a:lnTo>
                    <a:pt x="65" y="1"/>
                  </a:lnTo>
                  <a:lnTo>
                    <a:pt x="81" y="8"/>
                  </a:lnTo>
                  <a:lnTo>
                    <a:pt x="92" y="18"/>
                  </a:lnTo>
                  <a:lnTo>
                    <a:pt x="100" y="32"/>
                  </a:lnTo>
                  <a:lnTo>
                    <a:pt x="102" y="48"/>
                  </a:lnTo>
                  <a:lnTo>
                    <a:pt x="99" y="65"/>
                  </a:lnTo>
                  <a:lnTo>
                    <a:pt x="91" y="78"/>
                  </a:lnTo>
                  <a:lnTo>
                    <a:pt x="78" y="86"/>
                  </a:lnTo>
                  <a:lnTo>
                    <a:pt x="60" y="91"/>
                  </a:lnTo>
                  <a:lnTo>
                    <a:pt x="107" y="162"/>
                  </a:lnTo>
                  <a:lnTo>
                    <a:pt x="74" y="162"/>
                  </a:lnTo>
                  <a:lnTo>
                    <a:pt x="29" y="89"/>
                  </a:lnTo>
                  <a:lnTo>
                    <a:pt x="29" y="162"/>
                  </a:lnTo>
                  <a:lnTo>
                    <a:pt x="0" y="162"/>
                  </a:lnTo>
                  <a:lnTo>
                    <a:pt x="0" y="8"/>
                  </a:lnTo>
                  <a:lnTo>
                    <a:pt x="19" y="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380" name="Rectangle 170"/>
            <p:cNvSpPr>
              <a:spLocks noChangeArrowheads="1"/>
            </p:cNvSpPr>
            <p:nvPr/>
          </p:nvSpPr>
          <p:spPr bwMode="auto">
            <a:xfrm>
              <a:off x="5760918" y="3255257"/>
              <a:ext cx="53549" cy="2972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  <p:sp>
          <p:nvSpPr>
            <p:cNvPr id="15381" name="Freeform 171"/>
            <p:cNvSpPr>
              <a:spLocks/>
            </p:cNvSpPr>
            <p:nvPr/>
          </p:nvSpPr>
          <p:spPr bwMode="auto">
            <a:xfrm>
              <a:off x="5904946" y="3255257"/>
              <a:ext cx="216043" cy="297290"/>
            </a:xfrm>
            <a:custGeom>
              <a:avLst/>
              <a:gdLst>
                <a:gd name="T0" fmla="*/ 0 w 117"/>
                <a:gd name="T1" fmla="*/ 0 h 161"/>
                <a:gd name="T2" fmla="*/ 2147483646 w 117"/>
                <a:gd name="T3" fmla="*/ 0 h 161"/>
                <a:gd name="T4" fmla="*/ 2147483646 w 117"/>
                <a:gd name="T5" fmla="*/ 2147483646 h 161"/>
                <a:gd name="T6" fmla="*/ 2147483646 w 117"/>
                <a:gd name="T7" fmla="*/ 2147483646 h 161"/>
                <a:gd name="T8" fmla="*/ 2147483646 w 117"/>
                <a:gd name="T9" fmla="*/ 2147483646 h 161"/>
                <a:gd name="T10" fmla="*/ 2147483646 w 117"/>
                <a:gd name="T11" fmla="*/ 2147483646 h 161"/>
                <a:gd name="T12" fmla="*/ 2147483646 w 117"/>
                <a:gd name="T13" fmla="*/ 2147483646 h 161"/>
                <a:gd name="T14" fmla="*/ 2147483646 w 117"/>
                <a:gd name="T15" fmla="*/ 2147483646 h 161"/>
                <a:gd name="T16" fmla="*/ 2147483646 w 117"/>
                <a:gd name="T17" fmla="*/ 2147483646 h 161"/>
                <a:gd name="T18" fmla="*/ 2147483646 w 117"/>
                <a:gd name="T19" fmla="*/ 2147483646 h 161"/>
                <a:gd name="T20" fmla="*/ 2147483646 w 117"/>
                <a:gd name="T21" fmla="*/ 2147483646 h 161"/>
                <a:gd name="T22" fmla="*/ 2147483646 w 117"/>
                <a:gd name="T23" fmla="*/ 2147483646 h 161"/>
                <a:gd name="T24" fmla="*/ 2147483646 w 117"/>
                <a:gd name="T25" fmla="*/ 2147483646 h 161"/>
                <a:gd name="T26" fmla="*/ 2147483646 w 117"/>
                <a:gd name="T27" fmla="*/ 0 h 161"/>
                <a:gd name="T28" fmla="*/ 2147483646 w 117"/>
                <a:gd name="T29" fmla="*/ 0 h 161"/>
                <a:gd name="T30" fmla="*/ 2147483646 w 117"/>
                <a:gd name="T31" fmla="*/ 2147483646 h 161"/>
                <a:gd name="T32" fmla="*/ 2147483646 w 117"/>
                <a:gd name="T33" fmla="*/ 2147483646 h 161"/>
                <a:gd name="T34" fmla="*/ 2147483646 w 117"/>
                <a:gd name="T35" fmla="*/ 2147483646 h 161"/>
                <a:gd name="T36" fmla="*/ 2147483646 w 117"/>
                <a:gd name="T37" fmla="*/ 2147483646 h 161"/>
                <a:gd name="T38" fmla="*/ 2147483646 w 117"/>
                <a:gd name="T39" fmla="*/ 2147483646 h 161"/>
                <a:gd name="T40" fmla="*/ 2147483646 w 117"/>
                <a:gd name="T41" fmla="*/ 2147483646 h 161"/>
                <a:gd name="T42" fmla="*/ 2147483646 w 117"/>
                <a:gd name="T43" fmla="*/ 2147483646 h 161"/>
                <a:gd name="T44" fmla="*/ 2147483646 w 117"/>
                <a:gd name="T45" fmla="*/ 2147483646 h 161"/>
                <a:gd name="T46" fmla="*/ 2147483646 w 117"/>
                <a:gd name="T47" fmla="*/ 2147483646 h 161"/>
                <a:gd name="T48" fmla="*/ 2147483646 w 117"/>
                <a:gd name="T49" fmla="*/ 2147483646 h 161"/>
                <a:gd name="T50" fmla="*/ 2147483646 w 117"/>
                <a:gd name="T51" fmla="*/ 2147483646 h 161"/>
                <a:gd name="T52" fmla="*/ 2147483646 w 117"/>
                <a:gd name="T53" fmla="*/ 2147483646 h 161"/>
                <a:gd name="T54" fmla="*/ 2147483646 w 117"/>
                <a:gd name="T55" fmla="*/ 2147483646 h 161"/>
                <a:gd name="T56" fmla="*/ 2147483646 w 117"/>
                <a:gd name="T57" fmla="*/ 2147483646 h 161"/>
                <a:gd name="T58" fmla="*/ 2147483646 w 117"/>
                <a:gd name="T59" fmla="*/ 2147483646 h 161"/>
                <a:gd name="T60" fmla="*/ 0 w 117"/>
                <a:gd name="T61" fmla="*/ 2147483646 h 161"/>
                <a:gd name="T62" fmla="*/ 0 w 117"/>
                <a:gd name="T63" fmla="*/ 0 h 16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17" h="161">
                  <a:moveTo>
                    <a:pt x="0" y="0"/>
                  </a:moveTo>
                  <a:lnTo>
                    <a:pt x="28" y="0"/>
                  </a:lnTo>
                  <a:lnTo>
                    <a:pt x="84" y="98"/>
                  </a:lnTo>
                  <a:lnTo>
                    <a:pt x="88" y="103"/>
                  </a:lnTo>
                  <a:lnTo>
                    <a:pt x="89" y="108"/>
                  </a:lnTo>
                  <a:lnTo>
                    <a:pt x="91" y="111"/>
                  </a:lnTo>
                  <a:lnTo>
                    <a:pt x="93" y="114"/>
                  </a:lnTo>
                  <a:lnTo>
                    <a:pt x="93" y="113"/>
                  </a:lnTo>
                  <a:lnTo>
                    <a:pt x="93" y="109"/>
                  </a:lnTo>
                  <a:lnTo>
                    <a:pt x="93" y="104"/>
                  </a:lnTo>
                  <a:lnTo>
                    <a:pt x="93" y="98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17" y="161"/>
                  </a:lnTo>
                  <a:lnTo>
                    <a:pt x="93" y="161"/>
                  </a:lnTo>
                  <a:lnTo>
                    <a:pt x="32" y="57"/>
                  </a:lnTo>
                  <a:lnTo>
                    <a:pt x="29" y="52"/>
                  </a:lnTo>
                  <a:lnTo>
                    <a:pt x="28" y="47"/>
                  </a:lnTo>
                  <a:lnTo>
                    <a:pt x="26" y="43"/>
                  </a:lnTo>
                  <a:lnTo>
                    <a:pt x="24" y="41"/>
                  </a:lnTo>
                  <a:lnTo>
                    <a:pt x="24" y="39"/>
                  </a:lnTo>
                  <a:lnTo>
                    <a:pt x="23" y="39"/>
                  </a:lnTo>
                  <a:lnTo>
                    <a:pt x="23" y="41"/>
                  </a:lnTo>
                  <a:lnTo>
                    <a:pt x="23" y="44"/>
                  </a:lnTo>
                  <a:lnTo>
                    <a:pt x="24" y="47"/>
                  </a:lnTo>
                  <a:lnTo>
                    <a:pt x="24" y="52"/>
                  </a:lnTo>
                  <a:lnTo>
                    <a:pt x="24" y="59"/>
                  </a:lnTo>
                  <a:lnTo>
                    <a:pt x="24" y="161"/>
                  </a:lnTo>
                  <a:lnTo>
                    <a:pt x="0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382" name="Freeform 172"/>
            <p:cNvSpPr>
              <a:spLocks/>
            </p:cNvSpPr>
            <p:nvPr/>
          </p:nvSpPr>
          <p:spPr bwMode="auto">
            <a:xfrm>
              <a:off x="6198543" y="3253411"/>
              <a:ext cx="206810" cy="302829"/>
            </a:xfrm>
            <a:custGeom>
              <a:avLst/>
              <a:gdLst>
                <a:gd name="T0" fmla="*/ 2147483646 w 112"/>
                <a:gd name="T1" fmla="*/ 0 h 164"/>
                <a:gd name="T2" fmla="*/ 2147483646 w 112"/>
                <a:gd name="T3" fmla="*/ 2147483646 h 164"/>
                <a:gd name="T4" fmla="*/ 2147483646 w 112"/>
                <a:gd name="T5" fmla="*/ 2147483646 h 164"/>
                <a:gd name="T6" fmla="*/ 2147483646 w 112"/>
                <a:gd name="T7" fmla="*/ 2147483646 h 164"/>
                <a:gd name="T8" fmla="*/ 2147483646 w 112"/>
                <a:gd name="T9" fmla="*/ 2147483646 h 164"/>
                <a:gd name="T10" fmla="*/ 2147483646 w 112"/>
                <a:gd name="T11" fmla="*/ 2147483646 h 164"/>
                <a:gd name="T12" fmla="*/ 2147483646 w 112"/>
                <a:gd name="T13" fmla="*/ 2147483646 h 164"/>
                <a:gd name="T14" fmla="*/ 2147483646 w 112"/>
                <a:gd name="T15" fmla="*/ 2147483646 h 164"/>
                <a:gd name="T16" fmla="*/ 2147483646 w 112"/>
                <a:gd name="T17" fmla="*/ 2147483646 h 164"/>
                <a:gd name="T18" fmla="*/ 2147483646 w 112"/>
                <a:gd name="T19" fmla="*/ 2147483646 h 164"/>
                <a:gd name="T20" fmla="*/ 2147483646 w 112"/>
                <a:gd name="T21" fmla="*/ 2147483646 h 164"/>
                <a:gd name="T22" fmla="*/ 2147483646 w 112"/>
                <a:gd name="T23" fmla="*/ 2147483646 h 164"/>
                <a:gd name="T24" fmla="*/ 2147483646 w 112"/>
                <a:gd name="T25" fmla="*/ 2147483646 h 164"/>
                <a:gd name="T26" fmla="*/ 2147483646 w 112"/>
                <a:gd name="T27" fmla="*/ 2147483646 h 164"/>
                <a:gd name="T28" fmla="*/ 2147483646 w 112"/>
                <a:gd name="T29" fmla="*/ 2147483646 h 164"/>
                <a:gd name="T30" fmla="*/ 2147483646 w 112"/>
                <a:gd name="T31" fmla="*/ 2147483646 h 164"/>
                <a:gd name="T32" fmla="*/ 2147483646 w 112"/>
                <a:gd name="T33" fmla="*/ 2147483646 h 164"/>
                <a:gd name="T34" fmla="*/ 2147483646 w 112"/>
                <a:gd name="T35" fmla="*/ 2147483646 h 164"/>
                <a:gd name="T36" fmla="*/ 2147483646 w 112"/>
                <a:gd name="T37" fmla="*/ 2147483646 h 164"/>
                <a:gd name="T38" fmla="*/ 2147483646 w 112"/>
                <a:gd name="T39" fmla="*/ 2147483646 h 164"/>
                <a:gd name="T40" fmla="*/ 2147483646 w 112"/>
                <a:gd name="T41" fmla="*/ 2147483646 h 164"/>
                <a:gd name="T42" fmla="*/ 2147483646 w 112"/>
                <a:gd name="T43" fmla="*/ 2147483646 h 164"/>
                <a:gd name="T44" fmla="*/ 2147483646 w 112"/>
                <a:gd name="T45" fmla="*/ 2147483646 h 164"/>
                <a:gd name="T46" fmla="*/ 2147483646 w 112"/>
                <a:gd name="T47" fmla="*/ 2147483646 h 164"/>
                <a:gd name="T48" fmla="*/ 2147483646 w 112"/>
                <a:gd name="T49" fmla="*/ 2147483646 h 164"/>
                <a:gd name="T50" fmla="*/ 2147483646 w 112"/>
                <a:gd name="T51" fmla="*/ 2147483646 h 164"/>
                <a:gd name="T52" fmla="*/ 2147483646 w 112"/>
                <a:gd name="T53" fmla="*/ 2147483646 h 164"/>
                <a:gd name="T54" fmla="*/ 2147483646 w 112"/>
                <a:gd name="T55" fmla="*/ 2147483646 h 164"/>
                <a:gd name="T56" fmla="*/ 2147483646 w 112"/>
                <a:gd name="T57" fmla="*/ 2147483646 h 164"/>
                <a:gd name="T58" fmla="*/ 2147483646 w 112"/>
                <a:gd name="T59" fmla="*/ 2147483646 h 164"/>
                <a:gd name="T60" fmla="*/ 2147483646 w 112"/>
                <a:gd name="T61" fmla="*/ 2147483646 h 164"/>
                <a:gd name="T62" fmla="*/ 2147483646 w 112"/>
                <a:gd name="T63" fmla="*/ 2147483646 h 164"/>
                <a:gd name="T64" fmla="*/ 2147483646 w 112"/>
                <a:gd name="T65" fmla="*/ 2147483646 h 164"/>
                <a:gd name="T66" fmla="*/ 0 w 112"/>
                <a:gd name="T67" fmla="*/ 2147483646 h 164"/>
                <a:gd name="T68" fmla="*/ 2147483646 w 112"/>
                <a:gd name="T69" fmla="*/ 2147483646 h 164"/>
                <a:gd name="T70" fmla="*/ 2147483646 w 112"/>
                <a:gd name="T71" fmla="*/ 2147483646 h 164"/>
                <a:gd name="T72" fmla="*/ 2147483646 w 112"/>
                <a:gd name="T73" fmla="*/ 2147483646 h 164"/>
                <a:gd name="T74" fmla="*/ 2147483646 w 112"/>
                <a:gd name="T75" fmla="*/ 2147483646 h 164"/>
                <a:gd name="T76" fmla="*/ 2147483646 w 112"/>
                <a:gd name="T77" fmla="*/ 0 h 16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12" h="164">
                  <a:moveTo>
                    <a:pt x="70" y="0"/>
                  </a:moveTo>
                  <a:lnTo>
                    <a:pt x="86" y="1"/>
                  </a:lnTo>
                  <a:lnTo>
                    <a:pt x="99" y="3"/>
                  </a:lnTo>
                  <a:lnTo>
                    <a:pt x="111" y="8"/>
                  </a:lnTo>
                  <a:lnTo>
                    <a:pt x="101" y="26"/>
                  </a:lnTo>
                  <a:lnTo>
                    <a:pt x="91" y="22"/>
                  </a:lnTo>
                  <a:lnTo>
                    <a:pt x="73" y="21"/>
                  </a:lnTo>
                  <a:lnTo>
                    <a:pt x="59" y="22"/>
                  </a:lnTo>
                  <a:lnTo>
                    <a:pt x="47" y="31"/>
                  </a:lnTo>
                  <a:lnTo>
                    <a:pt x="38" y="42"/>
                  </a:lnTo>
                  <a:lnTo>
                    <a:pt x="33" y="60"/>
                  </a:lnTo>
                  <a:lnTo>
                    <a:pt x="29" y="83"/>
                  </a:lnTo>
                  <a:lnTo>
                    <a:pt x="33" y="104"/>
                  </a:lnTo>
                  <a:lnTo>
                    <a:pt x="38" y="122"/>
                  </a:lnTo>
                  <a:lnTo>
                    <a:pt x="46" y="133"/>
                  </a:lnTo>
                  <a:lnTo>
                    <a:pt x="55" y="141"/>
                  </a:lnTo>
                  <a:lnTo>
                    <a:pt x="68" y="144"/>
                  </a:lnTo>
                  <a:lnTo>
                    <a:pt x="75" y="143"/>
                  </a:lnTo>
                  <a:lnTo>
                    <a:pt x="78" y="143"/>
                  </a:lnTo>
                  <a:lnTo>
                    <a:pt x="81" y="141"/>
                  </a:lnTo>
                  <a:lnTo>
                    <a:pt x="85" y="141"/>
                  </a:lnTo>
                  <a:lnTo>
                    <a:pt x="85" y="88"/>
                  </a:lnTo>
                  <a:lnTo>
                    <a:pt x="62" y="88"/>
                  </a:lnTo>
                  <a:lnTo>
                    <a:pt x="62" y="70"/>
                  </a:lnTo>
                  <a:lnTo>
                    <a:pt x="112" y="70"/>
                  </a:lnTo>
                  <a:lnTo>
                    <a:pt x="112" y="156"/>
                  </a:lnTo>
                  <a:lnTo>
                    <a:pt x="101" y="161"/>
                  </a:lnTo>
                  <a:lnTo>
                    <a:pt x="88" y="164"/>
                  </a:lnTo>
                  <a:lnTo>
                    <a:pt x="70" y="164"/>
                  </a:lnTo>
                  <a:lnTo>
                    <a:pt x="46" y="161"/>
                  </a:lnTo>
                  <a:lnTo>
                    <a:pt x="26" y="151"/>
                  </a:lnTo>
                  <a:lnTo>
                    <a:pt x="13" y="133"/>
                  </a:lnTo>
                  <a:lnTo>
                    <a:pt x="3" y="110"/>
                  </a:lnTo>
                  <a:lnTo>
                    <a:pt x="0" y="81"/>
                  </a:lnTo>
                  <a:lnTo>
                    <a:pt x="3" y="53"/>
                  </a:lnTo>
                  <a:lnTo>
                    <a:pt x="13" y="31"/>
                  </a:lnTo>
                  <a:lnTo>
                    <a:pt x="28" y="14"/>
                  </a:lnTo>
                  <a:lnTo>
                    <a:pt x="47" y="3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383" name="Freeform 173"/>
            <p:cNvSpPr>
              <a:spLocks/>
            </p:cNvSpPr>
            <p:nvPr/>
          </p:nvSpPr>
          <p:spPr bwMode="auto">
            <a:xfrm>
              <a:off x="6606624" y="3255257"/>
              <a:ext cx="214196" cy="297290"/>
            </a:xfrm>
            <a:custGeom>
              <a:avLst/>
              <a:gdLst>
                <a:gd name="T0" fmla="*/ 0 w 116"/>
                <a:gd name="T1" fmla="*/ 0 h 161"/>
                <a:gd name="T2" fmla="*/ 2147483646 w 116"/>
                <a:gd name="T3" fmla="*/ 0 h 161"/>
                <a:gd name="T4" fmla="*/ 2147483646 w 116"/>
                <a:gd name="T5" fmla="*/ 2147483646 h 161"/>
                <a:gd name="T6" fmla="*/ 2147483646 w 116"/>
                <a:gd name="T7" fmla="*/ 2147483646 h 161"/>
                <a:gd name="T8" fmla="*/ 2147483646 w 116"/>
                <a:gd name="T9" fmla="*/ 0 h 161"/>
                <a:gd name="T10" fmla="*/ 2147483646 w 116"/>
                <a:gd name="T11" fmla="*/ 0 h 161"/>
                <a:gd name="T12" fmla="*/ 2147483646 w 116"/>
                <a:gd name="T13" fmla="*/ 2147483646 h 161"/>
                <a:gd name="T14" fmla="*/ 2147483646 w 116"/>
                <a:gd name="T15" fmla="*/ 2147483646 h 161"/>
                <a:gd name="T16" fmla="*/ 2147483646 w 116"/>
                <a:gd name="T17" fmla="*/ 2147483646 h 161"/>
                <a:gd name="T18" fmla="*/ 2147483646 w 116"/>
                <a:gd name="T19" fmla="*/ 2147483646 h 161"/>
                <a:gd name="T20" fmla="*/ 0 w 116"/>
                <a:gd name="T21" fmla="*/ 0 h 16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6" h="161">
                  <a:moveTo>
                    <a:pt x="0" y="0"/>
                  </a:moveTo>
                  <a:lnTo>
                    <a:pt x="33" y="0"/>
                  </a:lnTo>
                  <a:lnTo>
                    <a:pt x="59" y="67"/>
                  </a:lnTo>
                  <a:lnTo>
                    <a:pt x="60" y="67"/>
                  </a:lnTo>
                  <a:lnTo>
                    <a:pt x="88" y="0"/>
                  </a:lnTo>
                  <a:lnTo>
                    <a:pt x="116" y="0"/>
                  </a:lnTo>
                  <a:lnTo>
                    <a:pt x="73" y="91"/>
                  </a:lnTo>
                  <a:lnTo>
                    <a:pt x="73" y="161"/>
                  </a:lnTo>
                  <a:lnTo>
                    <a:pt x="44" y="161"/>
                  </a:lnTo>
                  <a:lnTo>
                    <a:pt x="44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384" name="Freeform 174"/>
            <p:cNvSpPr>
              <a:spLocks noEditPoints="1"/>
            </p:cNvSpPr>
            <p:nvPr/>
          </p:nvSpPr>
          <p:spPr bwMode="auto">
            <a:xfrm>
              <a:off x="6865137" y="3253411"/>
              <a:ext cx="219736" cy="302829"/>
            </a:xfrm>
            <a:custGeom>
              <a:avLst/>
              <a:gdLst>
                <a:gd name="T0" fmla="*/ 2147483646 w 119"/>
                <a:gd name="T1" fmla="*/ 2147483646 h 164"/>
                <a:gd name="T2" fmla="*/ 2147483646 w 119"/>
                <a:gd name="T3" fmla="*/ 2147483646 h 164"/>
                <a:gd name="T4" fmla="*/ 2147483646 w 119"/>
                <a:gd name="T5" fmla="*/ 2147483646 h 164"/>
                <a:gd name="T6" fmla="*/ 2147483646 w 119"/>
                <a:gd name="T7" fmla="*/ 2147483646 h 164"/>
                <a:gd name="T8" fmla="*/ 2147483646 w 119"/>
                <a:gd name="T9" fmla="*/ 2147483646 h 164"/>
                <a:gd name="T10" fmla="*/ 2147483646 w 119"/>
                <a:gd name="T11" fmla="*/ 2147483646 h 164"/>
                <a:gd name="T12" fmla="*/ 2147483646 w 119"/>
                <a:gd name="T13" fmla="*/ 2147483646 h 164"/>
                <a:gd name="T14" fmla="*/ 2147483646 w 119"/>
                <a:gd name="T15" fmla="*/ 2147483646 h 164"/>
                <a:gd name="T16" fmla="*/ 2147483646 w 119"/>
                <a:gd name="T17" fmla="*/ 2147483646 h 164"/>
                <a:gd name="T18" fmla="*/ 2147483646 w 119"/>
                <a:gd name="T19" fmla="*/ 2147483646 h 164"/>
                <a:gd name="T20" fmla="*/ 2147483646 w 119"/>
                <a:gd name="T21" fmla="*/ 2147483646 h 164"/>
                <a:gd name="T22" fmla="*/ 2147483646 w 119"/>
                <a:gd name="T23" fmla="*/ 2147483646 h 164"/>
                <a:gd name="T24" fmla="*/ 2147483646 w 119"/>
                <a:gd name="T25" fmla="*/ 2147483646 h 164"/>
                <a:gd name="T26" fmla="*/ 2147483646 w 119"/>
                <a:gd name="T27" fmla="*/ 2147483646 h 164"/>
                <a:gd name="T28" fmla="*/ 2147483646 w 119"/>
                <a:gd name="T29" fmla="*/ 2147483646 h 164"/>
                <a:gd name="T30" fmla="*/ 2147483646 w 119"/>
                <a:gd name="T31" fmla="*/ 2147483646 h 164"/>
                <a:gd name="T32" fmla="*/ 2147483646 w 119"/>
                <a:gd name="T33" fmla="*/ 2147483646 h 164"/>
                <a:gd name="T34" fmla="*/ 2147483646 w 119"/>
                <a:gd name="T35" fmla="*/ 2147483646 h 164"/>
                <a:gd name="T36" fmla="*/ 2147483646 w 119"/>
                <a:gd name="T37" fmla="*/ 2147483646 h 164"/>
                <a:gd name="T38" fmla="*/ 2147483646 w 119"/>
                <a:gd name="T39" fmla="*/ 2147483646 h 164"/>
                <a:gd name="T40" fmla="*/ 2147483646 w 119"/>
                <a:gd name="T41" fmla="*/ 2147483646 h 164"/>
                <a:gd name="T42" fmla="*/ 2147483646 w 119"/>
                <a:gd name="T43" fmla="*/ 0 h 164"/>
                <a:gd name="T44" fmla="*/ 2147483646 w 119"/>
                <a:gd name="T45" fmla="*/ 2147483646 h 164"/>
                <a:gd name="T46" fmla="*/ 2147483646 w 119"/>
                <a:gd name="T47" fmla="*/ 2147483646 h 164"/>
                <a:gd name="T48" fmla="*/ 2147483646 w 119"/>
                <a:gd name="T49" fmla="*/ 2147483646 h 164"/>
                <a:gd name="T50" fmla="*/ 2147483646 w 119"/>
                <a:gd name="T51" fmla="*/ 2147483646 h 164"/>
                <a:gd name="T52" fmla="*/ 2147483646 w 119"/>
                <a:gd name="T53" fmla="*/ 2147483646 h 164"/>
                <a:gd name="T54" fmla="*/ 2147483646 w 119"/>
                <a:gd name="T55" fmla="*/ 2147483646 h 164"/>
                <a:gd name="T56" fmla="*/ 2147483646 w 119"/>
                <a:gd name="T57" fmla="*/ 2147483646 h 164"/>
                <a:gd name="T58" fmla="*/ 2147483646 w 119"/>
                <a:gd name="T59" fmla="*/ 2147483646 h 164"/>
                <a:gd name="T60" fmla="*/ 2147483646 w 119"/>
                <a:gd name="T61" fmla="*/ 2147483646 h 164"/>
                <a:gd name="T62" fmla="*/ 2147483646 w 119"/>
                <a:gd name="T63" fmla="*/ 2147483646 h 164"/>
                <a:gd name="T64" fmla="*/ 2147483646 w 119"/>
                <a:gd name="T65" fmla="*/ 2147483646 h 164"/>
                <a:gd name="T66" fmla="*/ 2147483646 w 119"/>
                <a:gd name="T67" fmla="*/ 2147483646 h 164"/>
                <a:gd name="T68" fmla="*/ 2147483646 w 119"/>
                <a:gd name="T69" fmla="*/ 2147483646 h 164"/>
                <a:gd name="T70" fmla="*/ 2147483646 w 119"/>
                <a:gd name="T71" fmla="*/ 2147483646 h 164"/>
                <a:gd name="T72" fmla="*/ 2147483646 w 119"/>
                <a:gd name="T73" fmla="*/ 2147483646 h 164"/>
                <a:gd name="T74" fmla="*/ 2147483646 w 119"/>
                <a:gd name="T75" fmla="*/ 2147483646 h 164"/>
                <a:gd name="T76" fmla="*/ 0 w 119"/>
                <a:gd name="T77" fmla="*/ 2147483646 h 164"/>
                <a:gd name="T78" fmla="*/ 0 w 119"/>
                <a:gd name="T79" fmla="*/ 2147483646 h 164"/>
                <a:gd name="T80" fmla="*/ 0 w 119"/>
                <a:gd name="T81" fmla="*/ 2147483646 h 164"/>
                <a:gd name="T82" fmla="*/ 2147483646 w 119"/>
                <a:gd name="T83" fmla="*/ 2147483646 h 164"/>
                <a:gd name="T84" fmla="*/ 2147483646 w 119"/>
                <a:gd name="T85" fmla="*/ 2147483646 h 164"/>
                <a:gd name="T86" fmla="*/ 2147483646 w 119"/>
                <a:gd name="T87" fmla="*/ 2147483646 h 164"/>
                <a:gd name="T88" fmla="*/ 2147483646 w 119"/>
                <a:gd name="T89" fmla="*/ 2147483646 h 164"/>
                <a:gd name="T90" fmla="*/ 2147483646 w 119"/>
                <a:gd name="T91" fmla="*/ 0 h 16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19" h="164">
                  <a:moveTo>
                    <a:pt x="58" y="19"/>
                  </a:moveTo>
                  <a:lnTo>
                    <a:pt x="47" y="22"/>
                  </a:lnTo>
                  <a:lnTo>
                    <a:pt x="37" y="32"/>
                  </a:lnTo>
                  <a:lnTo>
                    <a:pt x="32" y="47"/>
                  </a:lnTo>
                  <a:lnTo>
                    <a:pt x="29" y="63"/>
                  </a:lnTo>
                  <a:lnTo>
                    <a:pt x="29" y="81"/>
                  </a:lnTo>
                  <a:lnTo>
                    <a:pt x="29" y="99"/>
                  </a:lnTo>
                  <a:lnTo>
                    <a:pt x="32" y="115"/>
                  </a:lnTo>
                  <a:lnTo>
                    <a:pt x="37" y="130"/>
                  </a:lnTo>
                  <a:lnTo>
                    <a:pt x="47" y="140"/>
                  </a:lnTo>
                  <a:lnTo>
                    <a:pt x="58" y="143"/>
                  </a:lnTo>
                  <a:lnTo>
                    <a:pt x="71" y="140"/>
                  </a:lnTo>
                  <a:lnTo>
                    <a:pt x="81" y="130"/>
                  </a:lnTo>
                  <a:lnTo>
                    <a:pt x="86" y="115"/>
                  </a:lnTo>
                  <a:lnTo>
                    <a:pt x="88" y="99"/>
                  </a:lnTo>
                  <a:lnTo>
                    <a:pt x="89" y="81"/>
                  </a:lnTo>
                  <a:lnTo>
                    <a:pt x="88" y="63"/>
                  </a:lnTo>
                  <a:lnTo>
                    <a:pt x="86" y="47"/>
                  </a:lnTo>
                  <a:lnTo>
                    <a:pt x="80" y="32"/>
                  </a:lnTo>
                  <a:lnTo>
                    <a:pt x="71" y="22"/>
                  </a:lnTo>
                  <a:lnTo>
                    <a:pt x="58" y="19"/>
                  </a:lnTo>
                  <a:close/>
                  <a:moveTo>
                    <a:pt x="58" y="0"/>
                  </a:moveTo>
                  <a:lnTo>
                    <a:pt x="78" y="3"/>
                  </a:lnTo>
                  <a:lnTo>
                    <a:pt x="94" y="11"/>
                  </a:lnTo>
                  <a:lnTo>
                    <a:pt x="106" y="24"/>
                  </a:lnTo>
                  <a:lnTo>
                    <a:pt x="114" y="40"/>
                  </a:lnTo>
                  <a:lnTo>
                    <a:pt x="117" y="60"/>
                  </a:lnTo>
                  <a:lnTo>
                    <a:pt x="119" y="83"/>
                  </a:lnTo>
                  <a:lnTo>
                    <a:pt x="117" y="104"/>
                  </a:lnTo>
                  <a:lnTo>
                    <a:pt x="114" y="123"/>
                  </a:lnTo>
                  <a:lnTo>
                    <a:pt x="106" y="140"/>
                  </a:lnTo>
                  <a:lnTo>
                    <a:pt x="94" y="153"/>
                  </a:lnTo>
                  <a:lnTo>
                    <a:pt x="78" y="161"/>
                  </a:lnTo>
                  <a:lnTo>
                    <a:pt x="58" y="164"/>
                  </a:lnTo>
                  <a:lnTo>
                    <a:pt x="41" y="161"/>
                  </a:lnTo>
                  <a:lnTo>
                    <a:pt x="24" y="153"/>
                  </a:lnTo>
                  <a:lnTo>
                    <a:pt x="13" y="140"/>
                  </a:lnTo>
                  <a:lnTo>
                    <a:pt x="5" y="123"/>
                  </a:lnTo>
                  <a:lnTo>
                    <a:pt x="0" y="104"/>
                  </a:lnTo>
                  <a:lnTo>
                    <a:pt x="0" y="83"/>
                  </a:lnTo>
                  <a:lnTo>
                    <a:pt x="0" y="60"/>
                  </a:lnTo>
                  <a:lnTo>
                    <a:pt x="5" y="40"/>
                  </a:lnTo>
                  <a:lnTo>
                    <a:pt x="13" y="24"/>
                  </a:lnTo>
                  <a:lnTo>
                    <a:pt x="24" y="11"/>
                  </a:lnTo>
                  <a:lnTo>
                    <a:pt x="41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385" name="Freeform 175"/>
            <p:cNvSpPr>
              <a:spLocks/>
            </p:cNvSpPr>
            <p:nvPr/>
          </p:nvSpPr>
          <p:spPr bwMode="auto">
            <a:xfrm>
              <a:off x="7162426" y="3255257"/>
              <a:ext cx="195731" cy="300983"/>
            </a:xfrm>
            <a:custGeom>
              <a:avLst/>
              <a:gdLst>
                <a:gd name="T0" fmla="*/ 0 w 106"/>
                <a:gd name="T1" fmla="*/ 0 h 163"/>
                <a:gd name="T2" fmla="*/ 2147483646 w 106"/>
                <a:gd name="T3" fmla="*/ 0 h 163"/>
                <a:gd name="T4" fmla="*/ 2147483646 w 106"/>
                <a:gd name="T5" fmla="*/ 2147483646 h 163"/>
                <a:gd name="T6" fmla="*/ 2147483646 w 106"/>
                <a:gd name="T7" fmla="*/ 2147483646 h 163"/>
                <a:gd name="T8" fmla="*/ 2147483646 w 106"/>
                <a:gd name="T9" fmla="*/ 2147483646 h 163"/>
                <a:gd name="T10" fmla="*/ 2147483646 w 106"/>
                <a:gd name="T11" fmla="*/ 2147483646 h 163"/>
                <a:gd name="T12" fmla="*/ 2147483646 w 106"/>
                <a:gd name="T13" fmla="*/ 2147483646 h 163"/>
                <a:gd name="T14" fmla="*/ 2147483646 w 106"/>
                <a:gd name="T15" fmla="*/ 2147483646 h 163"/>
                <a:gd name="T16" fmla="*/ 2147483646 w 106"/>
                <a:gd name="T17" fmla="*/ 2147483646 h 163"/>
                <a:gd name="T18" fmla="*/ 2147483646 w 106"/>
                <a:gd name="T19" fmla="*/ 0 h 163"/>
                <a:gd name="T20" fmla="*/ 2147483646 w 106"/>
                <a:gd name="T21" fmla="*/ 0 h 163"/>
                <a:gd name="T22" fmla="*/ 2147483646 w 106"/>
                <a:gd name="T23" fmla="*/ 2147483646 h 163"/>
                <a:gd name="T24" fmla="*/ 2147483646 w 106"/>
                <a:gd name="T25" fmla="*/ 2147483646 h 163"/>
                <a:gd name="T26" fmla="*/ 2147483646 w 106"/>
                <a:gd name="T27" fmla="*/ 2147483646 h 163"/>
                <a:gd name="T28" fmla="*/ 2147483646 w 106"/>
                <a:gd name="T29" fmla="*/ 2147483646 h 163"/>
                <a:gd name="T30" fmla="*/ 2147483646 w 106"/>
                <a:gd name="T31" fmla="*/ 2147483646 h 163"/>
                <a:gd name="T32" fmla="*/ 2147483646 w 106"/>
                <a:gd name="T33" fmla="*/ 2147483646 h 163"/>
                <a:gd name="T34" fmla="*/ 2147483646 w 106"/>
                <a:gd name="T35" fmla="*/ 2147483646 h 163"/>
                <a:gd name="T36" fmla="*/ 2147483646 w 106"/>
                <a:gd name="T37" fmla="*/ 2147483646 h 163"/>
                <a:gd name="T38" fmla="*/ 0 w 106"/>
                <a:gd name="T39" fmla="*/ 2147483646 h 163"/>
                <a:gd name="T40" fmla="*/ 0 w 106"/>
                <a:gd name="T41" fmla="*/ 0 h 16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6" h="163">
                  <a:moveTo>
                    <a:pt x="0" y="0"/>
                  </a:moveTo>
                  <a:lnTo>
                    <a:pt x="29" y="0"/>
                  </a:lnTo>
                  <a:lnTo>
                    <a:pt x="29" y="114"/>
                  </a:lnTo>
                  <a:lnTo>
                    <a:pt x="32" y="129"/>
                  </a:lnTo>
                  <a:lnTo>
                    <a:pt x="42" y="137"/>
                  </a:lnTo>
                  <a:lnTo>
                    <a:pt x="54" y="140"/>
                  </a:lnTo>
                  <a:lnTo>
                    <a:pt x="67" y="137"/>
                  </a:lnTo>
                  <a:lnTo>
                    <a:pt x="75" y="129"/>
                  </a:lnTo>
                  <a:lnTo>
                    <a:pt x="78" y="114"/>
                  </a:lnTo>
                  <a:lnTo>
                    <a:pt x="78" y="0"/>
                  </a:lnTo>
                  <a:lnTo>
                    <a:pt x="106" y="0"/>
                  </a:lnTo>
                  <a:lnTo>
                    <a:pt x="106" y="114"/>
                  </a:lnTo>
                  <a:lnTo>
                    <a:pt x="102" y="134"/>
                  </a:lnTo>
                  <a:lnTo>
                    <a:pt x="91" y="150"/>
                  </a:lnTo>
                  <a:lnTo>
                    <a:pt x="75" y="160"/>
                  </a:lnTo>
                  <a:lnTo>
                    <a:pt x="54" y="163"/>
                  </a:lnTo>
                  <a:lnTo>
                    <a:pt x="32" y="160"/>
                  </a:lnTo>
                  <a:lnTo>
                    <a:pt x="14" y="150"/>
                  </a:lnTo>
                  <a:lnTo>
                    <a:pt x="5" y="13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386" name="Freeform 176"/>
            <p:cNvSpPr>
              <a:spLocks noEditPoints="1"/>
            </p:cNvSpPr>
            <p:nvPr/>
          </p:nvSpPr>
          <p:spPr bwMode="auto">
            <a:xfrm>
              <a:off x="7446790" y="3253411"/>
              <a:ext cx="195731" cy="299136"/>
            </a:xfrm>
            <a:custGeom>
              <a:avLst/>
              <a:gdLst>
                <a:gd name="T0" fmla="*/ 2147483646 w 106"/>
                <a:gd name="T1" fmla="*/ 2147483646 h 162"/>
                <a:gd name="T2" fmla="*/ 2147483646 w 106"/>
                <a:gd name="T3" fmla="*/ 2147483646 h 162"/>
                <a:gd name="T4" fmla="*/ 2147483646 w 106"/>
                <a:gd name="T5" fmla="*/ 2147483646 h 162"/>
                <a:gd name="T6" fmla="*/ 2147483646 w 106"/>
                <a:gd name="T7" fmla="*/ 2147483646 h 162"/>
                <a:gd name="T8" fmla="*/ 2147483646 w 106"/>
                <a:gd name="T9" fmla="*/ 2147483646 h 162"/>
                <a:gd name="T10" fmla="*/ 2147483646 w 106"/>
                <a:gd name="T11" fmla="*/ 2147483646 h 162"/>
                <a:gd name="T12" fmla="*/ 2147483646 w 106"/>
                <a:gd name="T13" fmla="*/ 2147483646 h 162"/>
                <a:gd name="T14" fmla="*/ 2147483646 w 106"/>
                <a:gd name="T15" fmla="*/ 2147483646 h 162"/>
                <a:gd name="T16" fmla="*/ 2147483646 w 106"/>
                <a:gd name="T17" fmla="*/ 2147483646 h 162"/>
                <a:gd name="T18" fmla="*/ 2147483646 w 106"/>
                <a:gd name="T19" fmla="*/ 2147483646 h 162"/>
                <a:gd name="T20" fmla="*/ 2147483646 w 106"/>
                <a:gd name="T21" fmla="*/ 2147483646 h 162"/>
                <a:gd name="T22" fmla="*/ 2147483646 w 106"/>
                <a:gd name="T23" fmla="*/ 2147483646 h 162"/>
                <a:gd name="T24" fmla="*/ 2147483646 w 106"/>
                <a:gd name="T25" fmla="*/ 2147483646 h 162"/>
                <a:gd name="T26" fmla="*/ 2147483646 w 106"/>
                <a:gd name="T27" fmla="*/ 2147483646 h 162"/>
                <a:gd name="T28" fmla="*/ 2147483646 w 106"/>
                <a:gd name="T29" fmla="*/ 2147483646 h 162"/>
                <a:gd name="T30" fmla="*/ 2147483646 w 106"/>
                <a:gd name="T31" fmla="*/ 2147483646 h 162"/>
                <a:gd name="T32" fmla="*/ 2147483646 w 106"/>
                <a:gd name="T33" fmla="*/ 0 h 162"/>
                <a:gd name="T34" fmla="*/ 2147483646 w 106"/>
                <a:gd name="T35" fmla="*/ 2147483646 h 162"/>
                <a:gd name="T36" fmla="*/ 2147483646 w 106"/>
                <a:gd name="T37" fmla="*/ 2147483646 h 162"/>
                <a:gd name="T38" fmla="*/ 2147483646 w 106"/>
                <a:gd name="T39" fmla="*/ 2147483646 h 162"/>
                <a:gd name="T40" fmla="*/ 2147483646 w 106"/>
                <a:gd name="T41" fmla="*/ 2147483646 h 162"/>
                <a:gd name="T42" fmla="*/ 2147483646 w 106"/>
                <a:gd name="T43" fmla="*/ 2147483646 h 162"/>
                <a:gd name="T44" fmla="*/ 2147483646 w 106"/>
                <a:gd name="T45" fmla="*/ 2147483646 h 162"/>
                <a:gd name="T46" fmla="*/ 2147483646 w 106"/>
                <a:gd name="T47" fmla="*/ 2147483646 h 162"/>
                <a:gd name="T48" fmla="*/ 2147483646 w 106"/>
                <a:gd name="T49" fmla="*/ 2147483646 h 162"/>
                <a:gd name="T50" fmla="*/ 2147483646 w 106"/>
                <a:gd name="T51" fmla="*/ 2147483646 h 162"/>
                <a:gd name="T52" fmla="*/ 2147483646 w 106"/>
                <a:gd name="T53" fmla="*/ 2147483646 h 162"/>
                <a:gd name="T54" fmla="*/ 2147483646 w 106"/>
                <a:gd name="T55" fmla="*/ 2147483646 h 162"/>
                <a:gd name="T56" fmla="*/ 2147483646 w 106"/>
                <a:gd name="T57" fmla="*/ 2147483646 h 162"/>
                <a:gd name="T58" fmla="*/ 2147483646 w 106"/>
                <a:gd name="T59" fmla="*/ 2147483646 h 162"/>
                <a:gd name="T60" fmla="*/ 2147483646 w 106"/>
                <a:gd name="T61" fmla="*/ 2147483646 h 162"/>
                <a:gd name="T62" fmla="*/ 2147483646 w 106"/>
                <a:gd name="T63" fmla="*/ 2147483646 h 162"/>
                <a:gd name="T64" fmla="*/ 0 w 106"/>
                <a:gd name="T65" fmla="*/ 2147483646 h 162"/>
                <a:gd name="T66" fmla="*/ 0 w 106"/>
                <a:gd name="T67" fmla="*/ 2147483646 h 162"/>
                <a:gd name="T68" fmla="*/ 2147483646 w 106"/>
                <a:gd name="T69" fmla="*/ 2147483646 h 162"/>
                <a:gd name="T70" fmla="*/ 2147483646 w 106"/>
                <a:gd name="T71" fmla="*/ 0 h 1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6" h="162">
                  <a:moveTo>
                    <a:pt x="43" y="16"/>
                  </a:moveTo>
                  <a:lnTo>
                    <a:pt x="38" y="18"/>
                  </a:lnTo>
                  <a:lnTo>
                    <a:pt x="33" y="18"/>
                  </a:lnTo>
                  <a:lnTo>
                    <a:pt x="28" y="19"/>
                  </a:lnTo>
                  <a:lnTo>
                    <a:pt x="28" y="83"/>
                  </a:lnTo>
                  <a:lnTo>
                    <a:pt x="31" y="83"/>
                  </a:lnTo>
                  <a:lnTo>
                    <a:pt x="34" y="83"/>
                  </a:lnTo>
                  <a:lnTo>
                    <a:pt x="39" y="83"/>
                  </a:lnTo>
                  <a:lnTo>
                    <a:pt x="54" y="81"/>
                  </a:lnTo>
                  <a:lnTo>
                    <a:pt x="65" y="75"/>
                  </a:lnTo>
                  <a:lnTo>
                    <a:pt x="72" y="63"/>
                  </a:lnTo>
                  <a:lnTo>
                    <a:pt x="73" y="50"/>
                  </a:lnTo>
                  <a:lnTo>
                    <a:pt x="72" y="35"/>
                  </a:lnTo>
                  <a:lnTo>
                    <a:pt x="67" y="24"/>
                  </a:lnTo>
                  <a:lnTo>
                    <a:pt x="57" y="19"/>
                  </a:lnTo>
                  <a:lnTo>
                    <a:pt x="43" y="16"/>
                  </a:lnTo>
                  <a:close/>
                  <a:moveTo>
                    <a:pt x="43" y="0"/>
                  </a:moveTo>
                  <a:lnTo>
                    <a:pt x="64" y="1"/>
                  </a:lnTo>
                  <a:lnTo>
                    <a:pt x="82" y="8"/>
                  </a:lnTo>
                  <a:lnTo>
                    <a:pt x="93" y="18"/>
                  </a:lnTo>
                  <a:lnTo>
                    <a:pt x="99" y="32"/>
                  </a:lnTo>
                  <a:lnTo>
                    <a:pt x="101" y="48"/>
                  </a:lnTo>
                  <a:lnTo>
                    <a:pt x="99" y="65"/>
                  </a:lnTo>
                  <a:lnTo>
                    <a:pt x="90" y="78"/>
                  </a:lnTo>
                  <a:lnTo>
                    <a:pt x="77" y="86"/>
                  </a:lnTo>
                  <a:lnTo>
                    <a:pt x="59" y="91"/>
                  </a:lnTo>
                  <a:lnTo>
                    <a:pt x="106" y="162"/>
                  </a:lnTo>
                  <a:lnTo>
                    <a:pt x="73" y="162"/>
                  </a:lnTo>
                  <a:lnTo>
                    <a:pt x="30" y="89"/>
                  </a:lnTo>
                  <a:lnTo>
                    <a:pt x="28" y="89"/>
                  </a:lnTo>
                  <a:lnTo>
                    <a:pt x="28" y="162"/>
                  </a:lnTo>
                  <a:lnTo>
                    <a:pt x="0" y="162"/>
                  </a:lnTo>
                  <a:lnTo>
                    <a:pt x="0" y="8"/>
                  </a:lnTo>
                  <a:lnTo>
                    <a:pt x="18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387" name="Freeform 177"/>
            <p:cNvSpPr>
              <a:spLocks noEditPoints="1"/>
            </p:cNvSpPr>
            <p:nvPr/>
          </p:nvSpPr>
          <p:spPr bwMode="auto">
            <a:xfrm>
              <a:off x="7858564" y="3253411"/>
              <a:ext cx="197578" cy="302829"/>
            </a:xfrm>
            <a:custGeom>
              <a:avLst/>
              <a:gdLst>
                <a:gd name="T0" fmla="*/ 2147483646 w 107"/>
                <a:gd name="T1" fmla="*/ 2147483646 h 164"/>
                <a:gd name="T2" fmla="*/ 2147483646 w 107"/>
                <a:gd name="T3" fmla="*/ 2147483646 h 164"/>
                <a:gd name="T4" fmla="*/ 2147483646 w 107"/>
                <a:gd name="T5" fmla="*/ 2147483646 h 164"/>
                <a:gd name="T6" fmla="*/ 2147483646 w 107"/>
                <a:gd name="T7" fmla="*/ 2147483646 h 164"/>
                <a:gd name="T8" fmla="*/ 2147483646 w 107"/>
                <a:gd name="T9" fmla="*/ 2147483646 h 164"/>
                <a:gd name="T10" fmla="*/ 2147483646 w 107"/>
                <a:gd name="T11" fmla="*/ 2147483646 h 164"/>
                <a:gd name="T12" fmla="*/ 2147483646 w 107"/>
                <a:gd name="T13" fmla="*/ 2147483646 h 164"/>
                <a:gd name="T14" fmla="*/ 2147483646 w 107"/>
                <a:gd name="T15" fmla="*/ 2147483646 h 164"/>
                <a:gd name="T16" fmla="*/ 2147483646 w 107"/>
                <a:gd name="T17" fmla="*/ 2147483646 h 164"/>
                <a:gd name="T18" fmla="*/ 2147483646 w 107"/>
                <a:gd name="T19" fmla="*/ 2147483646 h 164"/>
                <a:gd name="T20" fmla="*/ 2147483646 w 107"/>
                <a:gd name="T21" fmla="*/ 2147483646 h 164"/>
                <a:gd name="T22" fmla="*/ 2147483646 w 107"/>
                <a:gd name="T23" fmla="*/ 2147483646 h 164"/>
                <a:gd name="T24" fmla="*/ 2147483646 w 107"/>
                <a:gd name="T25" fmla="*/ 2147483646 h 164"/>
                <a:gd name="T26" fmla="*/ 2147483646 w 107"/>
                <a:gd name="T27" fmla="*/ 2147483646 h 164"/>
                <a:gd name="T28" fmla="*/ 2147483646 w 107"/>
                <a:gd name="T29" fmla="*/ 2147483646 h 164"/>
                <a:gd name="T30" fmla="*/ 2147483646 w 107"/>
                <a:gd name="T31" fmla="*/ 2147483646 h 164"/>
                <a:gd name="T32" fmla="*/ 2147483646 w 107"/>
                <a:gd name="T33" fmla="*/ 2147483646 h 164"/>
                <a:gd name="T34" fmla="*/ 2147483646 w 107"/>
                <a:gd name="T35" fmla="*/ 2147483646 h 164"/>
                <a:gd name="T36" fmla="*/ 2147483646 w 107"/>
                <a:gd name="T37" fmla="*/ 2147483646 h 164"/>
                <a:gd name="T38" fmla="*/ 2147483646 w 107"/>
                <a:gd name="T39" fmla="*/ 2147483646 h 164"/>
                <a:gd name="T40" fmla="*/ 2147483646 w 107"/>
                <a:gd name="T41" fmla="*/ 2147483646 h 164"/>
                <a:gd name="T42" fmla="*/ 2147483646 w 107"/>
                <a:gd name="T43" fmla="*/ 2147483646 h 164"/>
                <a:gd name="T44" fmla="*/ 2147483646 w 107"/>
                <a:gd name="T45" fmla="*/ 2147483646 h 164"/>
                <a:gd name="T46" fmla="*/ 2147483646 w 107"/>
                <a:gd name="T47" fmla="*/ 2147483646 h 164"/>
                <a:gd name="T48" fmla="*/ 2147483646 w 107"/>
                <a:gd name="T49" fmla="*/ 2147483646 h 164"/>
                <a:gd name="T50" fmla="*/ 2147483646 w 107"/>
                <a:gd name="T51" fmla="*/ 2147483646 h 164"/>
                <a:gd name="T52" fmla="*/ 2147483646 w 107"/>
                <a:gd name="T53" fmla="*/ 2147483646 h 164"/>
                <a:gd name="T54" fmla="*/ 2147483646 w 107"/>
                <a:gd name="T55" fmla="*/ 0 h 164"/>
                <a:gd name="T56" fmla="*/ 2147483646 w 107"/>
                <a:gd name="T57" fmla="*/ 2147483646 h 164"/>
                <a:gd name="T58" fmla="*/ 2147483646 w 107"/>
                <a:gd name="T59" fmla="*/ 2147483646 h 164"/>
                <a:gd name="T60" fmla="*/ 2147483646 w 107"/>
                <a:gd name="T61" fmla="*/ 2147483646 h 164"/>
                <a:gd name="T62" fmla="*/ 2147483646 w 107"/>
                <a:gd name="T63" fmla="*/ 2147483646 h 164"/>
                <a:gd name="T64" fmla="*/ 2147483646 w 107"/>
                <a:gd name="T65" fmla="*/ 2147483646 h 164"/>
                <a:gd name="T66" fmla="*/ 2147483646 w 107"/>
                <a:gd name="T67" fmla="*/ 2147483646 h 164"/>
                <a:gd name="T68" fmla="*/ 2147483646 w 107"/>
                <a:gd name="T69" fmla="*/ 2147483646 h 164"/>
                <a:gd name="T70" fmla="*/ 2147483646 w 107"/>
                <a:gd name="T71" fmla="*/ 2147483646 h 164"/>
                <a:gd name="T72" fmla="*/ 2147483646 w 107"/>
                <a:gd name="T73" fmla="*/ 2147483646 h 164"/>
                <a:gd name="T74" fmla="*/ 2147483646 w 107"/>
                <a:gd name="T75" fmla="*/ 2147483646 h 164"/>
                <a:gd name="T76" fmla="*/ 2147483646 w 107"/>
                <a:gd name="T77" fmla="*/ 2147483646 h 164"/>
                <a:gd name="T78" fmla="*/ 2147483646 w 107"/>
                <a:gd name="T79" fmla="*/ 2147483646 h 164"/>
                <a:gd name="T80" fmla="*/ 2147483646 w 107"/>
                <a:gd name="T81" fmla="*/ 2147483646 h 164"/>
                <a:gd name="T82" fmla="*/ 2147483646 w 107"/>
                <a:gd name="T83" fmla="*/ 2147483646 h 164"/>
                <a:gd name="T84" fmla="*/ 2147483646 w 107"/>
                <a:gd name="T85" fmla="*/ 2147483646 h 164"/>
                <a:gd name="T86" fmla="*/ 2147483646 w 107"/>
                <a:gd name="T87" fmla="*/ 2147483646 h 164"/>
                <a:gd name="T88" fmla="*/ 2147483646 w 107"/>
                <a:gd name="T89" fmla="*/ 2147483646 h 164"/>
                <a:gd name="T90" fmla="*/ 2147483646 w 107"/>
                <a:gd name="T91" fmla="*/ 2147483646 h 164"/>
                <a:gd name="T92" fmla="*/ 2147483646 w 107"/>
                <a:gd name="T93" fmla="*/ 2147483646 h 164"/>
                <a:gd name="T94" fmla="*/ 2147483646 w 107"/>
                <a:gd name="T95" fmla="*/ 2147483646 h 164"/>
                <a:gd name="T96" fmla="*/ 0 w 107"/>
                <a:gd name="T97" fmla="*/ 2147483646 h 164"/>
                <a:gd name="T98" fmla="*/ 0 w 107"/>
                <a:gd name="T99" fmla="*/ 2147483646 h 164"/>
                <a:gd name="T100" fmla="*/ 2147483646 w 107"/>
                <a:gd name="T101" fmla="*/ 2147483646 h 164"/>
                <a:gd name="T102" fmla="*/ 2147483646 w 107"/>
                <a:gd name="T103" fmla="*/ 0 h 16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07" h="164">
                  <a:moveTo>
                    <a:pt x="36" y="86"/>
                  </a:moveTo>
                  <a:lnTo>
                    <a:pt x="28" y="86"/>
                  </a:lnTo>
                  <a:lnTo>
                    <a:pt x="28" y="143"/>
                  </a:lnTo>
                  <a:lnTo>
                    <a:pt x="32" y="144"/>
                  </a:lnTo>
                  <a:lnTo>
                    <a:pt x="39" y="146"/>
                  </a:lnTo>
                  <a:lnTo>
                    <a:pt x="45" y="146"/>
                  </a:lnTo>
                  <a:lnTo>
                    <a:pt x="58" y="144"/>
                  </a:lnTo>
                  <a:lnTo>
                    <a:pt x="68" y="140"/>
                  </a:lnTo>
                  <a:lnTo>
                    <a:pt x="76" y="131"/>
                  </a:lnTo>
                  <a:lnTo>
                    <a:pt x="78" y="118"/>
                  </a:lnTo>
                  <a:lnTo>
                    <a:pt x="76" y="104"/>
                  </a:lnTo>
                  <a:lnTo>
                    <a:pt x="68" y="92"/>
                  </a:lnTo>
                  <a:lnTo>
                    <a:pt x="55" y="88"/>
                  </a:lnTo>
                  <a:lnTo>
                    <a:pt x="36" y="86"/>
                  </a:lnTo>
                  <a:close/>
                  <a:moveTo>
                    <a:pt x="44" y="16"/>
                  </a:moveTo>
                  <a:lnTo>
                    <a:pt x="39" y="16"/>
                  </a:lnTo>
                  <a:lnTo>
                    <a:pt x="32" y="18"/>
                  </a:lnTo>
                  <a:lnTo>
                    <a:pt x="28" y="19"/>
                  </a:lnTo>
                  <a:lnTo>
                    <a:pt x="28" y="71"/>
                  </a:lnTo>
                  <a:lnTo>
                    <a:pt x="36" y="71"/>
                  </a:lnTo>
                  <a:lnTo>
                    <a:pt x="54" y="70"/>
                  </a:lnTo>
                  <a:lnTo>
                    <a:pt x="65" y="65"/>
                  </a:lnTo>
                  <a:lnTo>
                    <a:pt x="71" y="55"/>
                  </a:lnTo>
                  <a:lnTo>
                    <a:pt x="73" y="42"/>
                  </a:lnTo>
                  <a:lnTo>
                    <a:pt x="70" y="27"/>
                  </a:lnTo>
                  <a:lnTo>
                    <a:pt x="60" y="19"/>
                  </a:lnTo>
                  <a:lnTo>
                    <a:pt x="44" y="16"/>
                  </a:lnTo>
                  <a:close/>
                  <a:moveTo>
                    <a:pt x="44" y="0"/>
                  </a:moveTo>
                  <a:lnTo>
                    <a:pt x="65" y="1"/>
                  </a:lnTo>
                  <a:lnTo>
                    <a:pt x="81" y="8"/>
                  </a:lnTo>
                  <a:lnTo>
                    <a:pt x="93" y="16"/>
                  </a:lnTo>
                  <a:lnTo>
                    <a:pt x="99" y="27"/>
                  </a:lnTo>
                  <a:lnTo>
                    <a:pt x="102" y="40"/>
                  </a:lnTo>
                  <a:lnTo>
                    <a:pt x="99" y="55"/>
                  </a:lnTo>
                  <a:lnTo>
                    <a:pt x="93" y="66"/>
                  </a:lnTo>
                  <a:lnTo>
                    <a:pt x="83" y="73"/>
                  </a:lnTo>
                  <a:lnTo>
                    <a:pt x="73" y="78"/>
                  </a:lnTo>
                  <a:lnTo>
                    <a:pt x="84" y="83"/>
                  </a:lnTo>
                  <a:lnTo>
                    <a:pt x="96" y="91"/>
                  </a:lnTo>
                  <a:lnTo>
                    <a:pt x="104" y="102"/>
                  </a:lnTo>
                  <a:lnTo>
                    <a:pt x="107" y="118"/>
                  </a:lnTo>
                  <a:lnTo>
                    <a:pt x="104" y="135"/>
                  </a:lnTo>
                  <a:lnTo>
                    <a:pt x="96" y="148"/>
                  </a:lnTo>
                  <a:lnTo>
                    <a:pt x="83" y="157"/>
                  </a:lnTo>
                  <a:lnTo>
                    <a:pt x="67" y="162"/>
                  </a:lnTo>
                  <a:lnTo>
                    <a:pt x="47" y="164"/>
                  </a:lnTo>
                  <a:lnTo>
                    <a:pt x="19" y="162"/>
                  </a:lnTo>
                  <a:lnTo>
                    <a:pt x="0" y="156"/>
                  </a:lnTo>
                  <a:lnTo>
                    <a:pt x="0" y="8"/>
                  </a:lnTo>
                  <a:lnTo>
                    <a:pt x="18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388" name="Freeform 178"/>
            <p:cNvSpPr>
              <a:spLocks/>
            </p:cNvSpPr>
            <p:nvPr/>
          </p:nvSpPr>
          <p:spPr bwMode="auto">
            <a:xfrm>
              <a:off x="8131849" y="3255257"/>
              <a:ext cx="193885" cy="300983"/>
            </a:xfrm>
            <a:custGeom>
              <a:avLst/>
              <a:gdLst>
                <a:gd name="T0" fmla="*/ 0 w 105"/>
                <a:gd name="T1" fmla="*/ 0 h 163"/>
                <a:gd name="T2" fmla="*/ 2147483646 w 105"/>
                <a:gd name="T3" fmla="*/ 0 h 163"/>
                <a:gd name="T4" fmla="*/ 2147483646 w 105"/>
                <a:gd name="T5" fmla="*/ 2147483646 h 163"/>
                <a:gd name="T6" fmla="*/ 2147483646 w 105"/>
                <a:gd name="T7" fmla="*/ 2147483646 h 163"/>
                <a:gd name="T8" fmla="*/ 2147483646 w 105"/>
                <a:gd name="T9" fmla="*/ 2147483646 h 163"/>
                <a:gd name="T10" fmla="*/ 2147483646 w 105"/>
                <a:gd name="T11" fmla="*/ 2147483646 h 163"/>
                <a:gd name="T12" fmla="*/ 2147483646 w 105"/>
                <a:gd name="T13" fmla="*/ 2147483646 h 163"/>
                <a:gd name="T14" fmla="*/ 2147483646 w 105"/>
                <a:gd name="T15" fmla="*/ 2147483646 h 163"/>
                <a:gd name="T16" fmla="*/ 2147483646 w 105"/>
                <a:gd name="T17" fmla="*/ 2147483646 h 163"/>
                <a:gd name="T18" fmla="*/ 2147483646 w 105"/>
                <a:gd name="T19" fmla="*/ 0 h 163"/>
                <a:gd name="T20" fmla="*/ 2147483646 w 105"/>
                <a:gd name="T21" fmla="*/ 0 h 163"/>
                <a:gd name="T22" fmla="*/ 2147483646 w 105"/>
                <a:gd name="T23" fmla="*/ 2147483646 h 163"/>
                <a:gd name="T24" fmla="*/ 2147483646 w 105"/>
                <a:gd name="T25" fmla="*/ 2147483646 h 163"/>
                <a:gd name="T26" fmla="*/ 2147483646 w 105"/>
                <a:gd name="T27" fmla="*/ 2147483646 h 163"/>
                <a:gd name="T28" fmla="*/ 2147483646 w 105"/>
                <a:gd name="T29" fmla="*/ 2147483646 h 163"/>
                <a:gd name="T30" fmla="*/ 2147483646 w 105"/>
                <a:gd name="T31" fmla="*/ 2147483646 h 163"/>
                <a:gd name="T32" fmla="*/ 2147483646 w 105"/>
                <a:gd name="T33" fmla="*/ 2147483646 h 163"/>
                <a:gd name="T34" fmla="*/ 2147483646 w 105"/>
                <a:gd name="T35" fmla="*/ 2147483646 h 163"/>
                <a:gd name="T36" fmla="*/ 2147483646 w 105"/>
                <a:gd name="T37" fmla="*/ 2147483646 h 163"/>
                <a:gd name="T38" fmla="*/ 0 w 105"/>
                <a:gd name="T39" fmla="*/ 2147483646 h 163"/>
                <a:gd name="T40" fmla="*/ 0 w 105"/>
                <a:gd name="T41" fmla="*/ 0 h 16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5" h="163">
                  <a:moveTo>
                    <a:pt x="0" y="0"/>
                  </a:moveTo>
                  <a:lnTo>
                    <a:pt x="29" y="0"/>
                  </a:lnTo>
                  <a:lnTo>
                    <a:pt x="29" y="114"/>
                  </a:lnTo>
                  <a:lnTo>
                    <a:pt x="34" y="129"/>
                  </a:lnTo>
                  <a:lnTo>
                    <a:pt x="42" y="137"/>
                  </a:lnTo>
                  <a:lnTo>
                    <a:pt x="53" y="140"/>
                  </a:lnTo>
                  <a:lnTo>
                    <a:pt x="66" y="137"/>
                  </a:lnTo>
                  <a:lnTo>
                    <a:pt x="75" y="129"/>
                  </a:lnTo>
                  <a:lnTo>
                    <a:pt x="78" y="114"/>
                  </a:lnTo>
                  <a:lnTo>
                    <a:pt x="78" y="0"/>
                  </a:lnTo>
                  <a:lnTo>
                    <a:pt x="105" y="0"/>
                  </a:lnTo>
                  <a:lnTo>
                    <a:pt x="105" y="114"/>
                  </a:lnTo>
                  <a:lnTo>
                    <a:pt x="102" y="134"/>
                  </a:lnTo>
                  <a:lnTo>
                    <a:pt x="91" y="150"/>
                  </a:lnTo>
                  <a:lnTo>
                    <a:pt x="75" y="160"/>
                  </a:lnTo>
                  <a:lnTo>
                    <a:pt x="53" y="163"/>
                  </a:lnTo>
                  <a:lnTo>
                    <a:pt x="32" y="160"/>
                  </a:lnTo>
                  <a:lnTo>
                    <a:pt x="14" y="150"/>
                  </a:lnTo>
                  <a:lnTo>
                    <a:pt x="5" y="13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389" name="Freeform 179"/>
            <p:cNvSpPr>
              <a:spLocks/>
            </p:cNvSpPr>
            <p:nvPr/>
          </p:nvSpPr>
          <p:spPr bwMode="auto">
            <a:xfrm>
              <a:off x="8397748" y="3253411"/>
              <a:ext cx="168033" cy="302829"/>
            </a:xfrm>
            <a:custGeom>
              <a:avLst/>
              <a:gdLst>
                <a:gd name="T0" fmla="*/ 2147483646 w 91"/>
                <a:gd name="T1" fmla="*/ 0 h 164"/>
                <a:gd name="T2" fmla="*/ 2147483646 w 91"/>
                <a:gd name="T3" fmla="*/ 2147483646 h 164"/>
                <a:gd name="T4" fmla="*/ 2147483646 w 91"/>
                <a:gd name="T5" fmla="*/ 2147483646 h 164"/>
                <a:gd name="T6" fmla="*/ 2147483646 w 91"/>
                <a:gd name="T7" fmla="*/ 2147483646 h 164"/>
                <a:gd name="T8" fmla="*/ 2147483646 w 91"/>
                <a:gd name="T9" fmla="*/ 2147483646 h 164"/>
                <a:gd name="T10" fmla="*/ 2147483646 w 91"/>
                <a:gd name="T11" fmla="*/ 2147483646 h 164"/>
                <a:gd name="T12" fmla="*/ 2147483646 w 91"/>
                <a:gd name="T13" fmla="*/ 2147483646 h 164"/>
                <a:gd name="T14" fmla="*/ 2147483646 w 91"/>
                <a:gd name="T15" fmla="*/ 2147483646 h 164"/>
                <a:gd name="T16" fmla="*/ 2147483646 w 91"/>
                <a:gd name="T17" fmla="*/ 2147483646 h 164"/>
                <a:gd name="T18" fmla="*/ 2147483646 w 91"/>
                <a:gd name="T19" fmla="*/ 2147483646 h 164"/>
                <a:gd name="T20" fmla="*/ 2147483646 w 91"/>
                <a:gd name="T21" fmla="*/ 2147483646 h 164"/>
                <a:gd name="T22" fmla="*/ 2147483646 w 91"/>
                <a:gd name="T23" fmla="*/ 2147483646 h 164"/>
                <a:gd name="T24" fmla="*/ 2147483646 w 91"/>
                <a:gd name="T25" fmla="*/ 2147483646 h 164"/>
                <a:gd name="T26" fmla="*/ 2147483646 w 91"/>
                <a:gd name="T27" fmla="*/ 2147483646 h 164"/>
                <a:gd name="T28" fmla="*/ 2147483646 w 91"/>
                <a:gd name="T29" fmla="*/ 2147483646 h 164"/>
                <a:gd name="T30" fmla="*/ 2147483646 w 91"/>
                <a:gd name="T31" fmla="*/ 2147483646 h 164"/>
                <a:gd name="T32" fmla="*/ 2147483646 w 91"/>
                <a:gd name="T33" fmla="*/ 2147483646 h 164"/>
                <a:gd name="T34" fmla="*/ 2147483646 w 91"/>
                <a:gd name="T35" fmla="*/ 2147483646 h 164"/>
                <a:gd name="T36" fmla="*/ 2147483646 w 91"/>
                <a:gd name="T37" fmla="*/ 2147483646 h 164"/>
                <a:gd name="T38" fmla="*/ 2147483646 w 91"/>
                <a:gd name="T39" fmla="*/ 2147483646 h 164"/>
                <a:gd name="T40" fmla="*/ 2147483646 w 91"/>
                <a:gd name="T41" fmla="*/ 2147483646 h 164"/>
                <a:gd name="T42" fmla="*/ 2147483646 w 91"/>
                <a:gd name="T43" fmla="*/ 2147483646 h 164"/>
                <a:gd name="T44" fmla="*/ 2147483646 w 91"/>
                <a:gd name="T45" fmla="*/ 2147483646 h 164"/>
                <a:gd name="T46" fmla="*/ 2147483646 w 91"/>
                <a:gd name="T47" fmla="*/ 2147483646 h 164"/>
                <a:gd name="T48" fmla="*/ 2147483646 w 91"/>
                <a:gd name="T49" fmla="*/ 2147483646 h 164"/>
                <a:gd name="T50" fmla="*/ 2147483646 w 91"/>
                <a:gd name="T51" fmla="*/ 2147483646 h 164"/>
                <a:gd name="T52" fmla="*/ 2147483646 w 91"/>
                <a:gd name="T53" fmla="*/ 2147483646 h 164"/>
                <a:gd name="T54" fmla="*/ 0 w 91"/>
                <a:gd name="T55" fmla="*/ 2147483646 h 164"/>
                <a:gd name="T56" fmla="*/ 2147483646 w 91"/>
                <a:gd name="T57" fmla="*/ 2147483646 h 164"/>
                <a:gd name="T58" fmla="*/ 2147483646 w 91"/>
                <a:gd name="T59" fmla="*/ 2147483646 h 164"/>
                <a:gd name="T60" fmla="*/ 2147483646 w 91"/>
                <a:gd name="T61" fmla="*/ 2147483646 h 164"/>
                <a:gd name="T62" fmla="*/ 2147483646 w 91"/>
                <a:gd name="T63" fmla="*/ 2147483646 h 164"/>
                <a:gd name="T64" fmla="*/ 2147483646 w 91"/>
                <a:gd name="T65" fmla="*/ 2147483646 h 164"/>
                <a:gd name="T66" fmla="*/ 2147483646 w 91"/>
                <a:gd name="T67" fmla="*/ 2147483646 h 164"/>
                <a:gd name="T68" fmla="*/ 2147483646 w 91"/>
                <a:gd name="T69" fmla="*/ 2147483646 h 164"/>
                <a:gd name="T70" fmla="*/ 2147483646 w 91"/>
                <a:gd name="T71" fmla="*/ 2147483646 h 164"/>
                <a:gd name="T72" fmla="*/ 2147483646 w 91"/>
                <a:gd name="T73" fmla="*/ 2147483646 h 164"/>
                <a:gd name="T74" fmla="*/ 2147483646 w 91"/>
                <a:gd name="T75" fmla="*/ 2147483646 h 164"/>
                <a:gd name="T76" fmla="*/ 2147483646 w 91"/>
                <a:gd name="T77" fmla="*/ 2147483646 h 164"/>
                <a:gd name="T78" fmla="*/ 2147483646 w 91"/>
                <a:gd name="T79" fmla="*/ 2147483646 h 164"/>
                <a:gd name="T80" fmla="*/ 2147483646 w 91"/>
                <a:gd name="T81" fmla="*/ 2147483646 h 164"/>
                <a:gd name="T82" fmla="*/ 2147483646 w 91"/>
                <a:gd name="T83" fmla="*/ 2147483646 h 164"/>
                <a:gd name="T84" fmla="*/ 2147483646 w 91"/>
                <a:gd name="T85" fmla="*/ 2147483646 h 164"/>
                <a:gd name="T86" fmla="*/ 2147483646 w 91"/>
                <a:gd name="T87" fmla="*/ 2147483646 h 164"/>
                <a:gd name="T88" fmla="*/ 2147483646 w 91"/>
                <a:gd name="T89" fmla="*/ 2147483646 h 164"/>
                <a:gd name="T90" fmla="*/ 2147483646 w 91"/>
                <a:gd name="T91" fmla="*/ 2147483646 h 164"/>
                <a:gd name="T92" fmla="*/ 2147483646 w 91"/>
                <a:gd name="T93" fmla="*/ 2147483646 h 164"/>
                <a:gd name="T94" fmla="*/ 2147483646 w 91"/>
                <a:gd name="T95" fmla="*/ 0 h 16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91" h="164">
                  <a:moveTo>
                    <a:pt x="51" y="0"/>
                  </a:moveTo>
                  <a:lnTo>
                    <a:pt x="72" y="3"/>
                  </a:lnTo>
                  <a:lnTo>
                    <a:pt x="85" y="8"/>
                  </a:lnTo>
                  <a:lnTo>
                    <a:pt x="78" y="27"/>
                  </a:lnTo>
                  <a:lnTo>
                    <a:pt x="74" y="24"/>
                  </a:lnTo>
                  <a:lnTo>
                    <a:pt x="69" y="22"/>
                  </a:lnTo>
                  <a:lnTo>
                    <a:pt x="62" y="21"/>
                  </a:lnTo>
                  <a:lnTo>
                    <a:pt x="54" y="19"/>
                  </a:lnTo>
                  <a:lnTo>
                    <a:pt x="48" y="21"/>
                  </a:lnTo>
                  <a:lnTo>
                    <a:pt x="43" y="22"/>
                  </a:lnTo>
                  <a:lnTo>
                    <a:pt x="38" y="26"/>
                  </a:lnTo>
                  <a:lnTo>
                    <a:pt x="35" y="31"/>
                  </a:lnTo>
                  <a:lnTo>
                    <a:pt x="31" y="35"/>
                  </a:lnTo>
                  <a:lnTo>
                    <a:pt x="31" y="42"/>
                  </a:lnTo>
                  <a:lnTo>
                    <a:pt x="35" y="55"/>
                  </a:lnTo>
                  <a:lnTo>
                    <a:pt x="43" y="63"/>
                  </a:lnTo>
                  <a:lnTo>
                    <a:pt x="56" y="70"/>
                  </a:lnTo>
                  <a:lnTo>
                    <a:pt x="74" y="79"/>
                  </a:lnTo>
                  <a:lnTo>
                    <a:pt x="85" y="91"/>
                  </a:lnTo>
                  <a:lnTo>
                    <a:pt x="90" y="104"/>
                  </a:lnTo>
                  <a:lnTo>
                    <a:pt x="91" y="115"/>
                  </a:lnTo>
                  <a:lnTo>
                    <a:pt x="88" y="135"/>
                  </a:lnTo>
                  <a:lnTo>
                    <a:pt x="77" y="151"/>
                  </a:lnTo>
                  <a:lnTo>
                    <a:pt x="61" y="161"/>
                  </a:lnTo>
                  <a:lnTo>
                    <a:pt x="41" y="164"/>
                  </a:lnTo>
                  <a:lnTo>
                    <a:pt x="23" y="162"/>
                  </a:lnTo>
                  <a:lnTo>
                    <a:pt x="10" y="161"/>
                  </a:lnTo>
                  <a:lnTo>
                    <a:pt x="0" y="156"/>
                  </a:lnTo>
                  <a:lnTo>
                    <a:pt x="9" y="135"/>
                  </a:lnTo>
                  <a:lnTo>
                    <a:pt x="20" y="140"/>
                  </a:lnTo>
                  <a:lnTo>
                    <a:pt x="35" y="141"/>
                  </a:lnTo>
                  <a:lnTo>
                    <a:pt x="43" y="141"/>
                  </a:lnTo>
                  <a:lnTo>
                    <a:pt x="49" y="140"/>
                  </a:lnTo>
                  <a:lnTo>
                    <a:pt x="54" y="135"/>
                  </a:lnTo>
                  <a:lnTo>
                    <a:pt x="57" y="130"/>
                  </a:lnTo>
                  <a:lnTo>
                    <a:pt x="59" y="125"/>
                  </a:lnTo>
                  <a:lnTo>
                    <a:pt x="61" y="117"/>
                  </a:lnTo>
                  <a:lnTo>
                    <a:pt x="57" y="107"/>
                  </a:lnTo>
                  <a:lnTo>
                    <a:pt x="49" y="97"/>
                  </a:lnTo>
                  <a:lnTo>
                    <a:pt x="36" y="91"/>
                  </a:lnTo>
                  <a:lnTo>
                    <a:pt x="20" y="81"/>
                  </a:lnTo>
                  <a:lnTo>
                    <a:pt x="10" y="70"/>
                  </a:lnTo>
                  <a:lnTo>
                    <a:pt x="4" y="58"/>
                  </a:lnTo>
                  <a:lnTo>
                    <a:pt x="2" y="47"/>
                  </a:lnTo>
                  <a:lnTo>
                    <a:pt x="5" y="29"/>
                  </a:lnTo>
                  <a:lnTo>
                    <a:pt x="15" y="14"/>
                  </a:lnTo>
                  <a:lnTo>
                    <a:pt x="31" y="3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390" name="Rectangle 180"/>
            <p:cNvSpPr>
              <a:spLocks noChangeArrowheads="1"/>
            </p:cNvSpPr>
            <p:nvPr/>
          </p:nvSpPr>
          <p:spPr bwMode="auto">
            <a:xfrm>
              <a:off x="8645182" y="3255257"/>
              <a:ext cx="53549" cy="2972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  <p:sp>
          <p:nvSpPr>
            <p:cNvPr id="15391" name="Freeform 181"/>
            <p:cNvSpPr>
              <a:spLocks/>
            </p:cNvSpPr>
            <p:nvPr/>
          </p:nvSpPr>
          <p:spPr bwMode="auto">
            <a:xfrm>
              <a:off x="8789211" y="3255257"/>
              <a:ext cx="216043" cy="297290"/>
            </a:xfrm>
            <a:custGeom>
              <a:avLst/>
              <a:gdLst>
                <a:gd name="T0" fmla="*/ 0 w 117"/>
                <a:gd name="T1" fmla="*/ 0 h 161"/>
                <a:gd name="T2" fmla="*/ 2147483646 w 117"/>
                <a:gd name="T3" fmla="*/ 0 h 161"/>
                <a:gd name="T4" fmla="*/ 2147483646 w 117"/>
                <a:gd name="T5" fmla="*/ 2147483646 h 161"/>
                <a:gd name="T6" fmla="*/ 2147483646 w 117"/>
                <a:gd name="T7" fmla="*/ 2147483646 h 161"/>
                <a:gd name="T8" fmla="*/ 2147483646 w 117"/>
                <a:gd name="T9" fmla="*/ 2147483646 h 161"/>
                <a:gd name="T10" fmla="*/ 2147483646 w 117"/>
                <a:gd name="T11" fmla="*/ 2147483646 h 161"/>
                <a:gd name="T12" fmla="*/ 2147483646 w 117"/>
                <a:gd name="T13" fmla="*/ 2147483646 h 161"/>
                <a:gd name="T14" fmla="*/ 2147483646 w 117"/>
                <a:gd name="T15" fmla="*/ 2147483646 h 161"/>
                <a:gd name="T16" fmla="*/ 2147483646 w 117"/>
                <a:gd name="T17" fmla="*/ 2147483646 h 161"/>
                <a:gd name="T18" fmla="*/ 2147483646 w 117"/>
                <a:gd name="T19" fmla="*/ 2147483646 h 161"/>
                <a:gd name="T20" fmla="*/ 2147483646 w 117"/>
                <a:gd name="T21" fmla="*/ 2147483646 h 161"/>
                <a:gd name="T22" fmla="*/ 2147483646 w 117"/>
                <a:gd name="T23" fmla="*/ 2147483646 h 161"/>
                <a:gd name="T24" fmla="*/ 2147483646 w 117"/>
                <a:gd name="T25" fmla="*/ 2147483646 h 161"/>
                <a:gd name="T26" fmla="*/ 2147483646 w 117"/>
                <a:gd name="T27" fmla="*/ 0 h 161"/>
                <a:gd name="T28" fmla="*/ 2147483646 w 117"/>
                <a:gd name="T29" fmla="*/ 0 h 161"/>
                <a:gd name="T30" fmla="*/ 2147483646 w 117"/>
                <a:gd name="T31" fmla="*/ 2147483646 h 161"/>
                <a:gd name="T32" fmla="*/ 2147483646 w 117"/>
                <a:gd name="T33" fmla="*/ 2147483646 h 161"/>
                <a:gd name="T34" fmla="*/ 2147483646 w 117"/>
                <a:gd name="T35" fmla="*/ 2147483646 h 161"/>
                <a:gd name="T36" fmla="*/ 2147483646 w 117"/>
                <a:gd name="T37" fmla="*/ 2147483646 h 161"/>
                <a:gd name="T38" fmla="*/ 2147483646 w 117"/>
                <a:gd name="T39" fmla="*/ 2147483646 h 161"/>
                <a:gd name="T40" fmla="*/ 2147483646 w 117"/>
                <a:gd name="T41" fmla="*/ 2147483646 h 161"/>
                <a:gd name="T42" fmla="*/ 2147483646 w 117"/>
                <a:gd name="T43" fmla="*/ 2147483646 h 161"/>
                <a:gd name="T44" fmla="*/ 2147483646 w 117"/>
                <a:gd name="T45" fmla="*/ 2147483646 h 161"/>
                <a:gd name="T46" fmla="*/ 2147483646 w 117"/>
                <a:gd name="T47" fmla="*/ 2147483646 h 161"/>
                <a:gd name="T48" fmla="*/ 2147483646 w 117"/>
                <a:gd name="T49" fmla="*/ 2147483646 h 161"/>
                <a:gd name="T50" fmla="*/ 2147483646 w 117"/>
                <a:gd name="T51" fmla="*/ 2147483646 h 161"/>
                <a:gd name="T52" fmla="*/ 2147483646 w 117"/>
                <a:gd name="T53" fmla="*/ 2147483646 h 161"/>
                <a:gd name="T54" fmla="*/ 2147483646 w 117"/>
                <a:gd name="T55" fmla="*/ 2147483646 h 161"/>
                <a:gd name="T56" fmla="*/ 2147483646 w 117"/>
                <a:gd name="T57" fmla="*/ 2147483646 h 161"/>
                <a:gd name="T58" fmla="*/ 2147483646 w 117"/>
                <a:gd name="T59" fmla="*/ 2147483646 h 161"/>
                <a:gd name="T60" fmla="*/ 0 w 117"/>
                <a:gd name="T61" fmla="*/ 2147483646 h 161"/>
                <a:gd name="T62" fmla="*/ 0 w 117"/>
                <a:gd name="T63" fmla="*/ 0 h 16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17" h="161">
                  <a:moveTo>
                    <a:pt x="0" y="0"/>
                  </a:moveTo>
                  <a:lnTo>
                    <a:pt x="27" y="0"/>
                  </a:lnTo>
                  <a:lnTo>
                    <a:pt x="84" y="98"/>
                  </a:lnTo>
                  <a:lnTo>
                    <a:pt x="87" y="103"/>
                  </a:lnTo>
                  <a:lnTo>
                    <a:pt x="89" y="108"/>
                  </a:lnTo>
                  <a:lnTo>
                    <a:pt x="91" y="111"/>
                  </a:lnTo>
                  <a:lnTo>
                    <a:pt x="92" y="114"/>
                  </a:lnTo>
                  <a:lnTo>
                    <a:pt x="92" y="113"/>
                  </a:lnTo>
                  <a:lnTo>
                    <a:pt x="92" y="109"/>
                  </a:lnTo>
                  <a:lnTo>
                    <a:pt x="92" y="104"/>
                  </a:lnTo>
                  <a:lnTo>
                    <a:pt x="92" y="98"/>
                  </a:lnTo>
                  <a:lnTo>
                    <a:pt x="92" y="0"/>
                  </a:lnTo>
                  <a:lnTo>
                    <a:pt x="117" y="0"/>
                  </a:lnTo>
                  <a:lnTo>
                    <a:pt x="117" y="161"/>
                  </a:lnTo>
                  <a:lnTo>
                    <a:pt x="94" y="161"/>
                  </a:lnTo>
                  <a:lnTo>
                    <a:pt x="32" y="57"/>
                  </a:lnTo>
                  <a:lnTo>
                    <a:pt x="31" y="52"/>
                  </a:lnTo>
                  <a:lnTo>
                    <a:pt x="27" y="47"/>
                  </a:lnTo>
                  <a:lnTo>
                    <a:pt x="26" y="43"/>
                  </a:lnTo>
                  <a:lnTo>
                    <a:pt x="24" y="41"/>
                  </a:lnTo>
                  <a:lnTo>
                    <a:pt x="24" y="39"/>
                  </a:lnTo>
                  <a:lnTo>
                    <a:pt x="22" y="39"/>
                  </a:lnTo>
                  <a:lnTo>
                    <a:pt x="24" y="41"/>
                  </a:lnTo>
                  <a:lnTo>
                    <a:pt x="24" y="44"/>
                  </a:lnTo>
                  <a:lnTo>
                    <a:pt x="24" y="47"/>
                  </a:lnTo>
                  <a:lnTo>
                    <a:pt x="24" y="52"/>
                  </a:lnTo>
                  <a:lnTo>
                    <a:pt x="24" y="59"/>
                  </a:lnTo>
                  <a:lnTo>
                    <a:pt x="24" y="161"/>
                  </a:lnTo>
                  <a:lnTo>
                    <a:pt x="0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392" name="Freeform 182"/>
            <p:cNvSpPr>
              <a:spLocks/>
            </p:cNvSpPr>
            <p:nvPr/>
          </p:nvSpPr>
          <p:spPr bwMode="auto">
            <a:xfrm>
              <a:off x="9092040" y="3255257"/>
              <a:ext cx="144029" cy="297290"/>
            </a:xfrm>
            <a:custGeom>
              <a:avLst/>
              <a:gdLst>
                <a:gd name="T0" fmla="*/ 0 w 78"/>
                <a:gd name="T1" fmla="*/ 0 h 161"/>
                <a:gd name="T2" fmla="*/ 2147483646 w 78"/>
                <a:gd name="T3" fmla="*/ 0 h 161"/>
                <a:gd name="T4" fmla="*/ 2147483646 w 78"/>
                <a:gd name="T5" fmla="*/ 2147483646 h 161"/>
                <a:gd name="T6" fmla="*/ 2147483646 w 78"/>
                <a:gd name="T7" fmla="*/ 2147483646 h 161"/>
                <a:gd name="T8" fmla="*/ 2147483646 w 78"/>
                <a:gd name="T9" fmla="*/ 2147483646 h 161"/>
                <a:gd name="T10" fmla="*/ 2147483646 w 78"/>
                <a:gd name="T11" fmla="*/ 2147483646 h 161"/>
                <a:gd name="T12" fmla="*/ 2147483646 w 78"/>
                <a:gd name="T13" fmla="*/ 2147483646 h 161"/>
                <a:gd name="T14" fmla="*/ 2147483646 w 78"/>
                <a:gd name="T15" fmla="*/ 2147483646 h 161"/>
                <a:gd name="T16" fmla="*/ 2147483646 w 78"/>
                <a:gd name="T17" fmla="*/ 2147483646 h 161"/>
                <a:gd name="T18" fmla="*/ 2147483646 w 78"/>
                <a:gd name="T19" fmla="*/ 2147483646 h 161"/>
                <a:gd name="T20" fmla="*/ 2147483646 w 78"/>
                <a:gd name="T21" fmla="*/ 2147483646 h 161"/>
                <a:gd name="T22" fmla="*/ 0 w 78"/>
                <a:gd name="T23" fmla="*/ 2147483646 h 161"/>
                <a:gd name="T24" fmla="*/ 0 w 78"/>
                <a:gd name="T25" fmla="*/ 0 h 16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8" h="161">
                  <a:moveTo>
                    <a:pt x="0" y="0"/>
                  </a:moveTo>
                  <a:lnTo>
                    <a:pt x="78" y="0"/>
                  </a:lnTo>
                  <a:lnTo>
                    <a:pt x="78" y="20"/>
                  </a:lnTo>
                  <a:lnTo>
                    <a:pt x="29" y="20"/>
                  </a:lnTo>
                  <a:lnTo>
                    <a:pt x="29" y="69"/>
                  </a:lnTo>
                  <a:lnTo>
                    <a:pt x="73" y="69"/>
                  </a:lnTo>
                  <a:lnTo>
                    <a:pt x="73" y="88"/>
                  </a:lnTo>
                  <a:lnTo>
                    <a:pt x="29" y="88"/>
                  </a:lnTo>
                  <a:lnTo>
                    <a:pt x="29" y="142"/>
                  </a:lnTo>
                  <a:lnTo>
                    <a:pt x="78" y="142"/>
                  </a:lnTo>
                  <a:lnTo>
                    <a:pt x="78" y="161"/>
                  </a:lnTo>
                  <a:lnTo>
                    <a:pt x="0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393" name="Freeform 183"/>
            <p:cNvSpPr>
              <a:spLocks/>
            </p:cNvSpPr>
            <p:nvPr/>
          </p:nvSpPr>
          <p:spPr bwMode="auto">
            <a:xfrm>
              <a:off x="9298850" y="3253411"/>
              <a:ext cx="164340" cy="302829"/>
            </a:xfrm>
            <a:custGeom>
              <a:avLst/>
              <a:gdLst>
                <a:gd name="T0" fmla="*/ 2147483646 w 89"/>
                <a:gd name="T1" fmla="*/ 0 h 164"/>
                <a:gd name="T2" fmla="*/ 2147483646 w 89"/>
                <a:gd name="T3" fmla="*/ 2147483646 h 164"/>
                <a:gd name="T4" fmla="*/ 2147483646 w 89"/>
                <a:gd name="T5" fmla="*/ 2147483646 h 164"/>
                <a:gd name="T6" fmla="*/ 2147483646 w 89"/>
                <a:gd name="T7" fmla="*/ 2147483646 h 164"/>
                <a:gd name="T8" fmla="*/ 2147483646 w 89"/>
                <a:gd name="T9" fmla="*/ 2147483646 h 164"/>
                <a:gd name="T10" fmla="*/ 2147483646 w 89"/>
                <a:gd name="T11" fmla="*/ 2147483646 h 164"/>
                <a:gd name="T12" fmla="*/ 2147483646 w 89"/>
                <a:gd name="T13" fmla="*/ 2147483646 h 164"/>
                <a:gd name="T14" fmla="*/ 2147483646 w 89"/>
                <a:gd name="T15" fmla="*/ 2147483646 h 164"/>
                <a:gd name="T16" fmla="*/ 2147483646 w 89"/>
                <a:gd name="T17" fmla="*/ 2147483646 h 164"/>
                <a:gd name="T18" fmla="*/ 2147483646 w 89"/>
                <a:gd name="T19" fmla="*/ 2147483646 h 164"/>
                <a:gd name="T20" fmla="*/ 2147483646 w 89"/>
                <a:gd name="T21" fmla="*/ 2147483646 h 164"/>
                <a:gd name="T22" fmla="*/ 2147483646 w 89"/>
                <a:gd name="T23" fmla="*/ 2147483646 h 164"/>
                <a:gd name="T24" fmla="*/ 2147483646 w 89"/>
                <a:gd name="T25" fmla="*/ 2147483646 h 164"/>
                <a:gd name="T26" fmla="*/ 2147483646 w 89"/>
                <a:gd name="T27" fmla="*/ 2147483646 h 164"/>
                <a:gd name="T28" fmla="*/ 2147483646 w 89"/>
                <a:gd name="T29" fmla="*/ 2147483646 h 164"/>
                <a:gd name="T30" fmla="*/ 2147483646 w 89"/>
                <a:gd name="T31" fmla="*/ 2147483646 h 164"/>
                <a:gd name="T32" fmla="*/ 2147483646 w 89"/>
                <a:gd name="T33" fmla="*/ 2147483646 h 164"/>
                <a:gd name="T34" fmla="*/ 2147483646 w 89"/>
                <a:gd name="T35" fmla="*/ 2147483646 h 164"/>
                <a:gd name="T36" fmla="*/ 2147483646 w 89"/>
                <a:gd name="T37" fmla="*/ 2147483646 h 164"/>
                <a:gd name="T38" fmla="*/ 2147483646 w 89"/>
                <a:gd name="T39" fmla="*/ 2147483646 h 164"/>
                <a:gd name="T40" fmla="*/ 2147483646 w 89"/>
                <a:gd name="T41" fmla="*/ 2147483646 h 164"/>
                <a:gd name="T42" fmla="*/ 2147483646 w 89"/>
                <a:gd name="T43" fmla="*/ 2147483646 h 164"/>
                <a:gd name="T44" fmla="*/ 2147483646 w 89"/>
                <a:gd name="T45" fmla="*/ 2147483646 h 164"/>
                <a:gd name="T46" fmla="*/ 2147483646 w 89"/>
                <a:gd name="T47" fmla="*/ 2147483646 h 164"/>
                <a:gd name="T48" fmla="*/ 2147483646 w 89"/>
                <a:gd name="T49" fmla="*/ 2147483646 h 164"/>
                <a:gd name="T50" fmla="*/ 2147483646 w 89"/>
                <a:gd name="T51" fmla="*/ 2147483646 h 164"/>
                <a:gd name="T52" fmla="*/ 2147483646 w 89"/>
                <a:gd name="T53" fmla="*/ 2147483646 h 164"/>
                <a:gd name="T54" fmla="*/ 0 w 89"/>
                <a:gd name="T55" fmla="*/ 2147483646 h 164"/>
                <a:gd name="T56" fmla="*/ 2147483646 w 89"/>
                <a:gd name="T57" fmla="*/ 2147483646 h 164"/>
                <a:gd name="T58" fmla="*/ 2147483646 w 89"/>
                <a:gd name="T59" fmla="*/ 2147483646 h 164"/>
                <a:gd name="T60" fmla="*/ 2147483646 w 89"/>
                <a:gd name="T61" fmla="*/ 2147483646 h 164"/>
                <a:gd name="T62" fmla="*/ 2147483646 w 89"/>
                <a:gd name="T63" fmla="*/ 2147483646 h 164"/>
                <a:gd name="T64" fmla="*/ 2147483646 w 89"/>
                <a:gd name="T65" fmla="*/ 2147483646 h 164"/>
                <a:gd name="T66" fmla="*/ 2147483646 w 89"/>
                <a:gd name="T67" fmla="*/ 2147483646 h 164"/>
                <a:gd name="T68" fmla="*/ 2147483646 w 89"/>
                <a:gd name="T69" fmla="*/ 2147483646 h 164"/>
                <a:gd name="T70" fmla="*/ 2147483646 w 89"/>
                <a:gd name="T71" fmla="*/ 2147483646 h 164"/>
                <a:gd name="T72" fmla="*/ 2147483646 w 89"/>
                <a:gd name="T73" fmla="*/ 2147483646 h 164"/>
                <a:gd name="T74" fmla="*/ 2147483646 w 89"/>
                <a:gd name="T75" fmla="*/ 2147483646 h 164"/>
                <a:gd name="T76" fmla="*/ 2147483646 w 89"/>
                <a:gd name="T77" fmla="*/ 2147483646 h 164"/>
                <a:gd name="T78" fmla="*/ 2147483646 w 89"/>
                <a:gd name="T79" fmla="*/ 2147483646 h 164"/>
                <a:gd name="T80" fmla="*/ 2147483646 w 89"/>
                <a:gd name="T81" fmla="*/ 2147483646 h 164"/>
                <a:gd name="T82" fmla="*/ 2147483646 w 89"/>
                <a:gd name="T83" fmla="*/ 2147483646 h 164"/>
                <a:gd name="T84" fmla="*/ 2147483646 w 89"/>
                <a:gd name="T85" fmla="*/ 2147483646 h 164"/>
                <a:gd name="T86" fmla="*/ 2147483646 w 89"/>
                <a:gd name="T87" fmla="*/ 2147483646 h 164"/>
                <a:gd name="T88" fmla="*/ 2147483646 w 89"/>
                <a:gd name="T89" fmla="*/ 2147483646 h 164"/>
                <a:gd name="T90" fmla="*/ 2147483646 w 89"/>
                <a:gd name="T91" fmla="*/ 2147483646 h 164"/>
                <a:gd name="T92" fmla="*/ 2147483646 w 89"/>
                <a:gd name="T93" fmla="*/ 2147483646 h 164"/>
                <a:gd name="T94" fmla="*/ 2147483646 w 89"/>
                <a:gd name="T95" fmla="*/ 0 h 16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89" h="164">
                  <a:moveTo>
                    <a:pt x="49" y="0"/>
                  </a:moveTo>
                  <a:lnTo>
                    <a:pt x="70" y="3"/>
                  </a:lnTo>
                  <a:lnTo>
                    <a:pt x="84" y="8"/>
                  </a:lnTo>
                  <a:lnTo>
                    <a:pt x="78" y="27"/>
                  </a:lnTo>
                  <a:lnTo>
                    <a:pt x="73" y="24"/>
                  </a:lnTo>
                  <a:lnTo>
                    <a:pt x="67" y="22"/>
                  </a:lnTo>
                  <a:lnTo>
                    <a:pt x="60" y="21"/>
                  </a:lnTo>
                  <a:lnTo>
                    <a:pt x="54" y="19"/>
                  </a:lnTo>
                  <a:lnTo>
                    <a:pt x="45" y="21"/>
                  </a:lnTo>
                  <a:lnTo>
                    <a:pt x="41" y="22"/>
                  </a:lnTo>
                  <a:lnTo>
                    <a:pt x="36" y="26"/>
                  </a:lnTo>
                  <a:lnTo>
                    <a:pt x="32" y="31"/>
                  </a:lnTo>
                  <a:lnTo>
                    <a:pt x="31" y="35"/>
                  </a:lnTo>
                  <a:lnTo>
                    <a:pt x="29" y="42"/>
                  </a:lnTo>
                  <a:lnTo>
                    <a:pt x="32" y="55"/>
                  </a:lnTo>
                  <a:lnTo>
                    <a:pt x="42" y="63"/>
                  </a:lnTo>
                  <a:lnTo>
                    <a:pt x="54" y="70"/>
                  </a:lnTo>
                  <a:lnTo>
                    <a:pt x="73" y="79"/>
                  </a:lnTo>
                  <a:lnTo>
                    <a:pt x="84" y="91"/>
                  </a:lnTo>
                  <a:lnTo>
                    <a:pt x="89" y="104"/>
                  </a:lnTo>
                  <a:lnTo>
                    <a:pt x="89" y="115"/>
                  </a:lnTo>
                  <a:lnTo>
                    <a:pt x="86" y="135"/>
                  </a:lnTo>
                  <a:lnTo>
                    <a:pt x="76" y="151"/>
                  </a:lnTo>
                  <a:lnTo>
                    <a:pt x="60" y="161"/>
                  </a:lnTo>
                  <a:lnTo>
                    <a:pt x="39" y="164"/>
                  </a:lnTo>
                  <a:lnTo>
                    <a:pt x="23" y="162"/>
                  </a:lnTo>
                  <a:lnTo>
                    <a:pt x="10" y="161"/>
                  </a:lnTo>
                  <a:lnTo>
                    <a:pt x="0" y="156"/>
                  </a:lnTo>
                  <a:lnTo>
                    <a:pt x="6" y="135"/>
                  </a:lnTo>
                  <a:lnTo>
                    <a:pt x="18" y="140"/>
                  </a:lnTo>
                  <a:lnTo>
                    <a:pt x="34" y="141"/>
                  </a:lnTo>
                  <a:lnTo>
                    <a:pt x="41" y="141"/>
                  </a:lnTo>
                  <a:lnTo>
                    <a:pt x="47" y="140"/>
                  </a:lnTo>
                  <a:lnTo>
                    <a:pt x="52" y="135"/>
                  </a:lnTo>
                  <a:lnTo>
                    <a:pt x="55" y="130"/>
                  </a:lnTo>
                  <a:lnTo>
                    <a:pt x="58" y="125"/>
                  </a:lnTo>
                  <a:lnTo>
                    <a:pt x="58" y="117"/>
                  </a:lnTo>
                  <a:lnTo>
                    <a:pt x="57" y="107"/>
                  </a:lnTo>
                  <a:lnTo>
                    <a:pt x="49" y="97"/>
                  </a:lnTo>
                  <a:lnTo>
                    <a:pt x="34" y="91"/>
                  </a:lnTo>
                  <a:lnTo>
                    <a:pt x="18" y="81"/>
                  </a:lnTo>
                  <a:lnTo>
                    <a:pt x="8" y="70"/>
                  </a:lnTo>
                  <a:lnTo>
                    <a:pt x="3" y="58"/>
                  </a:lnTo>
                  <a:lnTo>
                    <a:pt x="2" y="47"/>
                  </a:lnTo>
                  <a:lnTo>
                    <a:pt x="5" y="29"/>
                  </a:lnTo>
                  <a:lnTo>
                    <a:pt x="15" y="14"/>
                  </a:lnTo>
                  <a:lnTo>
                    <a:pt x="29" y="3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394" name="Freeform 184"/>
            <p:cNvSpPr>
              <a:spLocks/>
            </p:cNvSpPr>
            <p:nvPr/>
          </p:nvSpPr>
          <p:spPr bwMode="auto">
            <a:xfrm>
              <a:off x="9524126" y="3253411"/>
              <a:ext cx="164340" cy="302829"/>
            </a:xfrm>
            <a:custGeom>
              <a:avLst/>
              <a:gdLst>
                <a:gd name="T0" fmla="*/ 2147483646 w 89"/>
                <a:gd name="T1" fmla="*/ 0 h 164"/>
                <a:gd name="T2" fmla="*/ 2147483646 w 89"/>
                <a:gd name="T3" fmla="*/ 2147483646 h 164"/>
                <a:gd name="T4" fmla="*/ 2147483646 w 89"/>
                <a:gd name="T5" fmla="*/ 2147483646 h 164"/>
                <a:gd name="T6" fmla="*/ 2147483646 w 89"/>
                <a:gd name="T7" fmla="*/ 2147483646 h 164"/>
                <a:gd name="T8" fmla="*/ 2147483646 w 89"/>
                <a:gd name="T9" fmla="*/ 2147483646 h 164"/>
                <a:gd name="T10" fmla="*/ 2147483646 w 89"/>
                <a:gd name="T11" fmla="*/ 2147483646 h 164"/>
                <a:gd name="T12" fmla="*/ 2147483646 w 89"/>
                <a:gd name="T13" fmla="*/ 2147483646 h 164"/>
                <a:gd name="T14" fmla="*/ 2147483646 w 89"/>
                <a:gd name="T15" fmla="*/ 2147483646 h 164"/>
                <a:gd name="T16" fmla="*/ 2147483646 w 89"/>
                <a:gd name="T17" fmla="*/ 2147483646 h 164"/>
                <a:gd name="T18" fmla="*/ 2147483646 w 89"/>
                <a:gd name="T19" fmla="*/ 2147483646 h 164"/>
                <a:gd name="T20" fmla="*/ 2147483646 w 89"/>
                <a:gd name="T21" fmla="*/ 2147483646 h 164"/>
                <a:gd name="T22" fmla="*/ 2147483646 w 89"/>
                <a:gd name="T23" fmla="*/ 2147483646 h 164"/>
                <a:gd name="T24" fmla="*/ 2147483646 w 89"/>
                <a:gd name="T25" fmla="*/ 2147483646 h 164"/>
                <a:gd name="T26" fmla="*/ 2147483646 w 89"/>
                <a:gd name="T27" fmla="*/ 2147483646 h 164"/>
                <a:gd name="T28" fmla="*/ 2147483646 w 89"/>
                <a:gd name="T29" fmla="*/ 2147483646 h 164"/>
                <a:gd name="T30" fmla="*/ 2147483646 w 89"/>
                <a:gd name="T31" fmla="*/ 2147483646 h 164"/>
                <a:gd name="T32" fmla="*/ 2147483646 w 89"/>
                <a:gd name="T33" fmla="*/ 2147483646 h 164"/>
                <a:gd name="T34" fmla="*/ 2147483646 w 89"/>
                <a:gd name="T35" fmla="*/ 2147483646 h 164"/>
                <a:gd name="T36" fmla="*/ 2147483646 w 89"/>
                <a:gd name="T37" fmla="*/ 2147483646 h 164"/>
                <a:gd name="T38" fmla="*/ 2147483646 w 89"/>
                <a:gd name="T39" fmla="*/ 2147483646 h 164"/>
                <a:gd name="T40" fmla="*/ 2147483646 w 89"/>
                <a:gd name="T41" fmla="*/ 2147483646 h 164"/>
                <a:gd name="T42" fmla="*/ 2147483646 w 89"/>
                <a:gd name="T43" fmla="*/ 2147483646 h 164"/>
                <a:gd name="T44" fmla="*/ 2147483646 w 89"/>
                <a:gd name="T45" fmla="*/ 2147483646 h 164"/>
                <a:gd name="T46" fmla="*/ 2147483646 w 89"/>
                <a:gd name="T47" fmla="*/ 2147483646 h 164"/>
                <a:gd name="T48" fmla="*/ 2147483646 w 89"/>
                <a:gd name="T49" fmla="*/ 2147483646 h 164"/>
                <a:gd name="T50" fmla="*/ 2147483646 w 89"/>
                <a:gd name="T51" fmla="*/ 2147483646 h 164"/>
                <a:gd name="T52" fmla="*/ 2147483646 w 89"/>
                <a:gd name="T53" fmla="*/ 2147483646 h 164"/>
                <a:gd name="T54" fmla="*/ 0 w 89"/>
                <a:gd name="T55" fmla="*/ 2147483646 h 164"/>
                <a:gd name="T56" fmla="*/ 2147483646 w 89"/>
                <a:gd name="T57" fmla="*/ 2147483646 h 164"/>
                <a:gd name="T58" fmla="*/ 2147483646 w 89"/>
                <a:gd name="T59" fmla="*/ 2147483646 h 164"/>
                <a:gd name="T60" fmla="*/ 2147483646 w 89"/>
                <a:gd name="T61" fmla="*/ 2147483646 h 164"/>
                <a:gd name="T62" fmla="*/ 2147483646 w 89"/>
                <a:gd name="T63" fmla="*/ 2147483646 h 164"/>
                <a:gd name="T64" fmla="*/ 2147483646 w 89"/>
                <a:gd name="T65" fmla="*/ 2147483646 h 164"/>
                <a:gd name="T66" fmla="*/ 2147483646 w 89"/>
                <a:gd name="T67" fmla="*/ 2147483646 h 164"/>
                <a:gd name="T68" fmla="*/ 2147483646 w 89"/>
                <a:gd name="T69" fmla="*/ 2147483646 h 164"/>
                <a:gd name="T70" fmla="*/ 2147483646 w 89"/>
                <a:gd name="T71" fmla="*/ 2147483646 h 164"/>
                <a:gd name="T72" fmla="*/ 2147483646 w 89"/>
                <a:gd name="T73" fmla="*/ 2147483646 h 164"/>
                <a:gd name="T74" fmla="*/ 2147483646 w 89"/>
                <a:gd name="T75" fmla="*/ 2147483646 h 164"/>
                <a:gd name="T76" fmla="*/ 2147483646 w 89"/>
                <a:gd name="T77" fmla="*/ 2147483646 h 164"/>
                <a:gd name="T78" fmla="*/ 2147483646 w 89"/>
                <a:gd name="T79" fmla="*/ 2147483646 h 164"/>
                <a:gd name="T80" fmla="*/ 2147483646 w 89"/>
                <a:gd name="T81" fmla="*/ 2147483646 h 164"/>
                <a:gd name="T82" fmla="*/ 2147483646 w 89"/>
                <a:gd name="T83" fmla="*/ 2147483646 h 164"/>
                <a:gd name="T84" fmla="*/ 2147483646 w 89"/>
                <a:gd name="T85" fmla="*/ 2147483646 h 164"/>
                <a:gd name="T86" fmla="*/ 2147483646 w 89"/>
                <a:gd name="T87" fmla="*/ 2147483646 h 164"/>
                <a:gd name="T88" fmla="*/ 2147483646 w 89"/>
                <a:gd name="T89" fmla="*/ 2147483646 h 164"/>
                <a:gd name="T90" fmla="*/ 2147483646 w 89"/>
                <a:gd name="T91" fmla="*/ 2147483646 h 164"/>
                <a:gd name="T92" fmla="*/ 2147483646 w 89"/>
                <a:gd name="T93" fmla="*/ 2147483646 h 164"/>
                <a:gd name="T94" fmla="*/ 2147483646 w 89"/>
                <a:gd name="T95" fmla="*/ 0 h 16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89" h="164">
                  <a:moveTo>
                    <a:pt x="49" y="0"/>
                  </a:moveTo>
                  <a:lnTo>
                    <a:pt x="70" y="3"/>
                  </a:lnTo>
                  <a:lnTo>
                    <a:pt x="84" y="8"/>
                  </a:lnTo>
                  <a:lnTo>
                    <a:pt x="78" y="27"/>
                  </a:lnTo>
                  <a:lnTo>
                    <a:pt x="73" y="24"/>
                  </a:lnTo>
                  <a:lnTo>
                    <a:pt x="66" y="22"/>
                  </a:lnTo>
                  <a:lnTo>
                    <a:pt x="60" y="21"/>
                  </a:lnTo>
                  <a:lnTo>
                    <a:pt x="53" y="19"/>
                  </a:lnTo>
                  <a:lnTo>
                    <a:pt x="45" y="21"/>
                  </a:lnTo>
                  <a:lnTo>
                    <a:pt x="40" y="22"/>
                  </a:lnTo>
                  <a:lnTo>
                    <a:pt x="36" y="26"/>
                  </a:lnTo>
                  <a:lnTo>
                    <a:pt x="32" y="31"/>
                  </a:lnTo>
                  <a:lnTo>
                    <a:pt x="31" y="35"/>
                  </a:lnTo>
                  <a:lnTo>
                    <a:pt x="31" y="42"/>
                  </a:lnTo>
                  <a:lnTo>
                    <a:pt x="32" y="55"/>
                  </a:lnTo>
                  <a:lnTo>
                    <a:pt x="42" y="63"/>
                  </a:lnTo>
                  <a:lnTo>
                    <a:pt x="53" y="70"/>
                  </a:lnTo>
                  <a:lnTo>
                    <a:pt x="73" y="79"/>
                  </a:lnTo>
                  <a:lnTo>
                    <a:pt x="84" y="91"/>
                  </a:lnTo>
                  <a:lnTo>
                    <a:pt x="89" y="104"/>
                  </a:lnTo>
                  <a:lnTo>
                    <a:pt x="89" y="115"/>
                  </a:lnTo>
                  <a:lnTo>
                    <a:pt x="86" y="135"/>
                  </a:lnTo>
                  <a:lnTo>
                    <a:pt x="76" y="151"/>
                  </a:lnTo>
                  <a:lnTo>
                    <a:pt x="60" y="161"/>
                  </a:lnTo>
                  <a:lnTo>
                    <a:pt x="39" y="164"/>
                  </a:lnTo>
                  <a:lnTo>
                    <a:pt x="23" y="162"/>
                  </a:lnTo>
                  <a:lnTo>
                    <a:pt x="10" y="161"/>
                  </a:lnTo>
                  <a:lnTo>
                    <a:pt x="0" y="156"/>
                  </a:lnTo>
                  <a:lnTo>
                    <a:pt x="6" y="135"/>
                  </a:lnTo>
                  <a:lnTo>
                    <a:pt x="18" y="140"/>
                  </a:lnTo>
                  <a:lnTo>
                    <a:pt x="34" y="141"/>
                  </a:lnTo>
                  <a:lnTo>
                    <a:pt x="40" y="141"/>
                  </a:lnTo>
                  <a:lnTo>
                    <a:pt x="47" y="140"/>
                  </a:lnTo>
                  <a:lnTo>
                    <a:pt x="52" y="135"/>
                  </a:lnTo>
                  <a:lnTo>
                    <a:pt x="55" y="130"/>
                  </a:lnTo>
                  <a:lnTo>
                    <a:pt x="58" y="125"/>
                  </a:lnTo>
                  <a:lnTo>
                    <a:pt x="58" y="117"/>
                  </a:lnTo>
                  <a:lnTo>
                    <a:pt x="57" y="107"/>
                  </a:lnTo>
                  <a:lnTo>
                    <a:pt x="49" y="97"/>
                  </a:lnTo>
                  <a:lnTo>
                    <a:pt x="34" y="91"/>
                  </a:lnTo>
                  <a:lnTo>
                    <a:pt x="18" y="81"/>
                  </a:lnTo>
                  <a:lnTo>
                    <a:pt x="8" y="70"/>
                  </a:lnTo>
                  <a:lnTo>
                    <a:pt x="3" y="58"/>
                  </a:lnTo>
                  <a:lnTo>
                    <a:pt x="1" y="47"/>
                  </a:lnTo>
                  <a:lnTo>
                    <a:pt x="5" y="29"/>
                  </a:lnTo>
                  <a:lnTo>
                    <a:pt x="14" y="14"/>
                  </a:lnTo>
                  <a:lnTo>
                    <a:pt x="29" y="3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395" name="Freeform 185"/>
            <p:cNvSpPr>
              <a:spLocks noEditPoints="1"/>
            </p:cNvSpPr>
            <p:nvPr/>
          </p:nvSpPr>
          <p:spPr bwMode="auto">
            <a:xfrm>
              <a:off x="-129481" y="1947921"/>
              <a:ext cx="461630" cy="445011"/>
            </a:xfrm>
            <a:custGeom>
              <a:avLst/>
              <a:gdLst>
                <a:gd name="T0" fmla="*/ 2147483646 w 250"/>
                <a:gd name="T1" fmla="*/ 2147483646 h 241"/>
                <a:gd name="T2" fmla="*/ 2147483646 w 250"/>
                <a:gd name="T3" fmla="*/ 2147483646 h 241"/>
                <a:gd name="T4" fmla="*/ 0 w 250"/>
                <a:gd name="T5" fmla="*/ 2147483646 h 241"/>
                <a:gd name="T6" fmla="*/ 2147483646 w 250"/>
                <a:gd name="T7" fmla="*/ 2147483646 h 241"/>
                <a:gd name="T8" fmla="*/ 2147483646 w 250"/>
                <a:gd name="T9" fmla="*/ 2147483646 h 241"/>
                <a:gd name="T10" fmla="*/ 2147483646 w 250"/>
                <a:gd name="T11" fmla="*/ 0 h 241"/>
                <a:gd name="T12" fmla="*/ 2147483646 w 250"/>
                <a:gd name="T13" fmla="*/ 2147483646 h 241"/>
                <a:gd name="T14" fmla="*/ 2147483646 w 250"/>
                <a:gd name="T15" fmla="*/ 2147483646 h 241"/>
                <a:gd name="T16" fmla="*/ 2147483646 w 250"/>
                <a:gd name="T17" fmla="*/ 2147483646 h 241"/>
                <a:gd name="T18" fmla="*/ 2147483646 w 250"/>
                <a:gd name="T19" fmla="*/ 2147483646 h 241"/>
                <a:gd name="T20" fmla="*/ 2147483646 w 250"/>
                <a:gd name="T21" fmla="*/ 2147483646 h 241"/>
                <a:gd name="T22" fmla="*/ 2147483646 w 250"/>
                <a:gd name="T23" fmla="*/ 2147483646 h 241"/>
                <a:gd name="T24" fmla="*/ 2147483646 w 250"/>
                <a:gd name="T25" fmla="*/ 2147483646 h 241"/>
                <a:gd name="T26" fmla="*/ 2147483646 w 250"/>
                <a:gd name="T27" fmla="*/ 2147483646 h 241"/>
                <a:gd name="T28" fmla="*/ 2147483646 w 250"/>
                <a:gd name="T29" fmla="*/ 2147483646 h 241"/>
                <a:gd name="T30" fmla="*/ 2147483646 w 250"/>
                <a:gd name="T31" fmla="*/ 2147483646 h 241"/>
                <a:gd name="T32" fmla="*/ 2147483646 w 250"/>
                <a:gd name="T33" fmla="*/ 2147483646 h 241"/>
                <a:gd name="T34" fmla="*/ 2147483646 w 250"/>
                <a:gd name="T35" fmla="*/ 2147483646 h 241"/>
                <a:gd name="T36" fmla="*/ 2147483646 w 250"/>
                <a:gd name="T37" fmla="*/ 2147483646 h 241"/>
                <a:gd name="T38" fmla="*/ 2147483646 w 250"/>
                <a:gd name="T39" fmla="*/ 2147483646 h 241"/>
                <a:gd name="T40" fmla="*/ 2147483646 w 250"/>
                <a:gd name="T41" fmla="*/ 2147483646 h 241"/>
                <a:gd name="T42" fmla="*/ 2147483646 w 250"/>
                <a:gd name="T43" fmla="*/ 2147483646 h 241"/>
                <a:gd name="T44" fmla="*/ 2147483646 w 250"/>
                <a:gd name="T45" fmla="*/ 2147483646 h 241"/>
                <a:gd name="T46" fmla="*/ 2147483646 w 250"/>
                <a:gd name="T47" fmla="*/ 2147483646 h 241"/>
                <a:gd name="T48" fmla="*/ 2147483646 w 250"/>
                <a:gd name="T49" fmla="*/ 2147483646 h 241"/>
                <a:gd name="T50" fmla="*/ 2147483646 w 250"/>
                <a:gd name="T51" fmla="*/ 2147483646 h 241"/>
                <a:gd name="T52" fmla="*/ 2147483646 w 250"/>
                <a:gd name="T53" fmla="*/ 2147483646 h 241"/>
                <a:gd name="T54" fmla="*/ 2147483646 w 250"/>
                <a:gd name="T55" fmla="*/ 2147483646 h 241"/>
                <a:gd name="T56" fmla="*/ 2147483646 w 250"/>
                <a:gd name="T57" fmla="*/ 2147483646 h 241"/>
                <a:gd name="T58" fmla="*/ 2147483646 w 250"/>
                <a:gd name="T59" fmla="*/ 2147483646 h 241"/>
                <a:gd name="T60" fmla="*/ 2147483646 w 250"/>
                <a:gd name="T61" fmla="*/ 2147483646 h 241"/>
                <a:gd name="T62" fmla="*/ 2147483646 w 250"/>
                <a:gd name="T63" fmla="*/ 2147483646 h 241"/>
                <a:gd name="T64" fmla="*/ 2147483646 w 250"/>
                <a:gd name="T65" fmla="*/ 2147483646 h 241"/>
                <a:gd name="T66" fmla="*/ 2147483646 w 250"/>
                <a:gd name="T67" fmla="*/ 2147483646 h 241"/>
                <a:gd name="T68" fmla="*/ 2147483646 w 250"/>
                <a:gd name="T69" fmla="*/ 0 h 24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50" h="241">
                  <a:moveTo>
                    <a:pt x="1" y="235"/>
                  </a:moveTo>
                  <a:lnTo>
                    <a:pt x="1" y="238"/>
                  </a:lnTo>
                  <a:lnTo>
                    <a:pt x="0" y="241"/>
                  </a:lnTo>
                  <a:lnTo>
                    <a:pt x="1" y="238"/>
                  </a:lnTo>
                  <a:lnTo>
                    <a:pt x="1" y="235"/>
                  </a:lnTo>
                  <a:close/>
                  <a:moveTo>
                    <a:pt x="250" y="0"/>
                  </a:moveTo>
                  <a:lnTo>
                    <a:pt x="240" y="15"/>
                  </a:lnTo>
                  <a:lnTo>
                    <a:pt x="231" y="20"/>
                  </a:lnTo>
                  <a:lnTo>
                    <a:pt x="218" y="27"/>
                  </a:lnTo>
                  <a:lnTo>
                    <a:pt x="203" y="35"/>
                  </a:lnTo>
                  <a:lnTo>
                    <a:pt x="185" y="44"/>
                  </a:lnTo>
                  <a:lnTo>
                    <a:pt x="166" y="59"/>
                  </a:lnTo>
                  <a:lnTo>
                    <a:pt x="141" y="77"/>
                  </a:lnTo>
                  <a:lnTo>
                    <a:pt x="114" y="98"/>
                  </a:lnTo>
                  <a:lnTo>
                    <a:pt x="76" y="132"/>
                  </a:lnTo>
                  <a:lnTo>
                    <a:pt x="49" y="162"/>
                  </a:lnTo>
                  <a:lnTo>
                    <a:pt x="29" y="188"/>
                  </a:lnTo>
                  <a:lnTo>
                    <a:pt x="14" y="210"/>
                  </a:lnTo>
                  <a:lnTo>
                    <a:pt x="5" y="227"/>
                  </a:lnTo>
                  <a:lnTo>
                    <a:pt x="1" y="235"/>
                  </a:lnTo>
                  <a:lnTo>
                    <a:pt x="5" y="227"/>
                  </a:lnTo>
                  <a:lnTo>
                    <a:pt x="13" y="212"/>
                  </a:lnTo>
                  <a:lnTo>
                    <a:pt x="23" y="191"/>
                  </a:lnTo>
                  <a:lnTo>
                    <a:pt x="37" y="166"/>
                  </a:lnTo>
                  <a:lnTo>
                    <a:pt x="55" y="140"/>
                  </a:lnTo>
                  <a:lnTo>
                    <a:pt x="78" y="114"/>
                  </a:lnTo>
                  <a:lnTo>
                    <a:pt x="105" y="85"/>
                  </a:lnTo>
                  <a:lnTo>
                    <a:pt x="131" y="62"/>
                  </a:lnTo>
                  <a:lnTo>
                    <a:pt x="157" y="43"/>
                  </a:lnTo>
                  <a:lnTo>
                    <a:pt x="180" y="28"/>
                  </a:lnTo>
                  <a:lnTo>
                    <a:pt x="200" y="17"/>
                  </a:lnTo>
                  <a:lnTo>
                    <a:pt x="214" y="9"/>
                  </a:lnTo>
                  <a:lnTo>
                    <a:pt x="224" y="4"/>
                  </a:lnTo>
                  <a:lnTo>
                    <a:pt x="227" y="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396" name="Freeform 186"/>
            <p:cNvSpPr>
              <a:spLocks/>
            </p:cNvSpPr>
            <p:nvPr/>
          </p:nvSpPr>
          <p:spPr bwMode="auto">
            <a:xfrm>
              <a:off x="-99937" y="2189815"/>
              <a:ext cx="1104219" cy="1161461"/>
            </a:xfrm>
            <a:custGeom>
              <a:avLst/>
              <a:gdLst>
                <a:gd name="T0" fmla="*/ 2147483646 w 598"/>
                <a:gd name="T1" fmla="*/ 0 h 629"/>
                <a:gd name="T2" fmla="*/ 2147483646 w 598"/>
                <a:gd name="T3" fmla="*/ 2147483646 h 629"/>
                <a:gd name="T4" fmla="*/ 2147483646 w 598"/>
                <a:gd name="T5" fmla="*/ 2147483646 h 629"/>
                <a:gd name="T6" fmla="*/ 2147483646 w 598"/>
                <a:gd name="T7" fmla="*/ 2147483646 h 629"/>
                <a:gd name="T8" fmla="*/ 2147483646 w 598"/>
                <a:gd name="T9" fmla="*/ 2147483646 h 629"/>
                <a:gd name="T10" fmla="*/ 2147483646 w 598"/>
                <a:gd name="T11" fmla="*/ 2147483646 h 629"/>
                <a:gd name="T12" fmla="*/ 2147483646 w 598"/>
                <a:gd name="T13" fmla="*/ 2147483646 h 629"/>
                <a:gd name="T14" fmla="*/ 2147483646 w 598"/>
                <a:gd name="T15" fmla="*/ 2147483646 h 629"/>
                <a:gd name="T16" fmla="*/ 2147483646 w 598"/>
                <a:gd name="T17" fmla="*/ 2147483646 h 629"/>
                <a:gd name="T18" fmla="*/ 2147483646 w 598"/>
                <a:gd name="T19" fmla="*/ 2147483646 h 629"/>
                <a:gd name="T20" fmla="*/ 2147483646 w 598"/>
                <a:gd name="T21" fmla="*/ 2147483646 h 629"/>
                <a:gd name="T22" fmla="*/ 2147483646 w 598"/>
                <a:gd name="T23" fmla="*/ 2147483646 h 629"/>
                <a:gd name="T24" fmla="*/ 2147483646 w 598"/>
                <a:gd name="T25" fmla="*/ 2147483646 h 629"/>
                <a:gd name="T26" fmla="*/ 2147483646 w 598"/>
                <a:gd name="T27" fmla="*/ 2147483646 h 629"/>
                <a:gd name="T28" fmla="*/ 2147483646 w 598"/>
                <a:gd name="T29" fmla="*/ 2147483646 h 629"/>
                <a:gd name="T30" fmla="*/ 2147483646 w 598"/>
                <a:gd name="T31" fmla="*/ 2147483646 h 629"/>
                <a:gd name="T32" fmla="*/ 2147483646 w 598"/>
                <a:gd name="T33" fmla="*/ 2147483646 h 629"/>
                <a:gd name="T34" fmla="*/ 2147483646 w 598"/>
                <a:gd name="T35" fmla="*/ 2147483646 h 629"/>
                <a:gd name="T36" fmla="*/ 2147483646 w 598"/>
                <a:gd name="T37" fmla="*/ 2147483646 h 629"/>
                <a:gd name="T38" fmla="*/ 2147483646 w 598"/>
                <a:gd name="T39" fmla="*/ 2147483646 h 629"/>
                <a:gd name="T40" fmla="*/ 2147483646 w 598"/>
                <a:gd name="T41" fmla="*/ 2147483646 h 629"/>
                <a:gd name="T42" fmla="*/ 2147483646 w 598"/>
                <a:gd name="T43" fmla="*/ 2147483646 h 629"/>
                <a:gd name="T44" fmla="*/ 2147483646 w 598"/>
                <a:gd name="T45" fmla="*/ 2147483646 h 629"/>
                <a:gd name="T46" fmla="*/ 2147483646 w 598"/>
                <a:gd name="T47" fmla="*/ 2147483646 h 629"/>
                <a:gd name="T48" fmla="*/ 2147483646 w 598"/>
                <a:gd name="T49" fmla="*/ 2147483646 h 629"/>
                <a:gd name="T50" fmla="*/ 2147483646 w 598"/>
                <a:gd name="T51" fmla="*/ 2147483646 h 629"/>
                <a:gd name="T52" fmla="*/ 0 w 598"/>
                <a:gd name="T53" fmla="*/ 2147483646 h 629"/>
                <a:gd name="T54" fmla="*/ 0 w 598"/>
                <a:gd name="T55" fmla="*/ 2147483646 h 629"/>
                <a:gd name="T56" fmla="*/ 2147483646 w 598"/>
                <a:gd name="T57" fmla="*/ 2147483646 h 629"/>
                <a:gd name="T58" fmla="*/ 2147483646 w 598"/>
                <a:gd name="T59" fmla="*/ 2147483646 h 629"/>
                <a:gd name="T60" fmla="*/ 2147483646 w 598"/>
                <a:gd name="T61" fmla="*/ 2147483646 h 629"/>
                <a:gd name="T62" fmla="*/ 2147483646 w 598"/>
                <a:gd name="T63" fmla="*/ 2147483646 h 629"/>
                <a:gd name="T64" fmla="*/ 2147483646 w 598"/>
                <a:gd name="T65" fmla="*/ 2147483646 h 629"/>
                <a:gd name="T66" fmla="*/ 2147483646 w 598"/>
                <a:gd name="T67" fmla="*/ 2147483646 h 629"/>
                <a:gd name="T68" fmla="*/ 2147483646 w 598"/>
                <a:gd name="T69" fmla="*/ 2147483646 h 629"/>
                <a:gd name="T70" fmla="*/ 2147483646 w 598"/>
                <a:gd name="T71" fmla="*/ 2147483646 h 629"/>
                <a:gd name="T72" fmla="*/ 2147483646 w 598"/>
                <a:gd name="T73" fmla="*/ 2147483646 h 629"/>
                <a:gd name="T74" fmla="*/ 2147483646 w 598"/>
                <a:gd name="T75" fmla="*/ 2147483646 h 629"/>
                <a:gd name="T76" fmla="*/ 2147483646 w 598"/>
                <a:gd name="T77" fmla="*/ 2147483646 h 629"/>
                <a:gd name="T78" fmla="*/ 2147483646 w 598"/>
                <a:gd name="T79" fmla="*/ 0 h 62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98" h="629">
                  <a:moveTo>
                    <a:pt x="501" y="0"/>
                  </a:moveTo>
                  <a:lnTo>
                    <a:pt x="598" y="37"/>
                  </a:lnTo>
                  <a:lnTo>
                    <a:pt x="540" y="118"/>
                  </a:lnTo>
                  <a:lnTo>
                    <a:pt x="520" y="125"/>
                  </a:lnTo>
                  <a:lnTo>
                    <a:pt x="458" y="153"/>
                  </a:lnTo>
                  <a:lnTo>
                    <a:pt x="398" y="184"/>
                  </a:lnTo>
                  <a:lnTo>
                    <a:pt x="340" y="219"/>
                  </a:lnTo>
                  <a:lnTo>
                    <a:pt x="286" y="258"/>
                  </a:lnTo>
                  <a:lnTo>
                    <a:pt x="236" y="301"/>
                  </a:lnTo>
                  <a:lnTo>
                    <a:pt x="192" y="345"/>
                  </a:lnTo>
                  <a:lnTo>
                    <a:pt x="153" y="390"/>
                  </a:lnTo>
                  <a:lnTo>
                    <a:pt x="122" y="434"/>
                  </a:lnTo>
                  <a:lnTo>
                    <a:pt x="98" y="478"/>
                  </a:lnTo>
                  <a:lnTo>
                    <a:pt x="83" y="520"/>
                  </a:lnTo>
                  <a:lnTo>
                    <a:pt x="80" y="555"/>
                  </a:lnTo>
                  <a:lnTo>
                    <a:pt x="81" y="584"/>
                  </a:lnTo>
                  <a:lnTo>
                    <a:pt x="91" y="608"/>
                  </a:lnTo>
                  <a:lnTo>
                    <a:pt x="107" y="629"/>
                  </a:lnTo>
                  <a:lnTo>
                    <a:pt x="89" y="613"/>
                  </a:lnTo>
                  <a:lnTo>
                    <a:pt x="75" y="598"/>
                  </a:lnTo>
                  <a:lnTo>
                    <a:pt x="62" y="585"/>
                  </a:lnTo>
                  <a:lnTo>
                    <a:pt x="50" y="571"/>
                  </a:lnTo>
                  <a:lnTo>
                    <a:pt x="36" y="553"/>
                  </a:lnTo>
                  <a:lnTo>
                    <a:pt x="20" y="530"/>
                  </a:lnTo>
                  <a:lnTo>
                    <a:pt x="13" y="520"/>
                  </a:lnTo>
                  <a:lnTo>
                    <a:pt x="5" y="499"/>
                  </a:lnTo>
                  <a:lnTo>
                    <a:pt x="0" y="478"/>
                  </a:lnTo>
                  <a:lnTo>
                    <a:pt x="0" y="454"/>
                  </a:lnTo>
                  <a:lnTo>
                    <a:pt x="3" y="426"/>
                  </a:lnTo>
                  <a:lnTo>
                    <a:pt x="20" y="380"/>
                  </a:lnTo>
                  <a:lnTo>
                    <a:pt x="42" y="335"/>
                  </a:lnTo>
                  <a:lnTo>
                    <a:pt x="76" y="289"/>
                  </a:lnTo>
                  <a:lnTo>
                    <a:pt x="115" y="242"/>
                  </a:lnTo>
                  <a:lnTo>
                    <a:pt x="163" y="197"/>
                  </a:lnTo>
                  <a:lnTo>
                    <a:pt x="213" y="154"/>
                  </a:lnTo>
                  <a:lnTo>
                    <a:pt x="270" y="112"/>
                  </a:lnTo>
                  <a:lnTo>
                    <a:pt x="330" y="76"/>
                  </a:lnTo>
                  <a:lnTo>
                    <a:pt x="393" y="42"/>
                  </a:lnTo>
                  <a:lnTo>
                    <a:pt x="457" y="14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397" name="Freeform 187"/>
            <p:cNvSpPr>
              <a:spLocks/>
            </p:cNvSpPr>
            <p:nvPr/>
          </p:nvSpPr>
          <p:spPr bwMode="auto">
            <a:xfrm>
              <a:off x="-195956" y="2125187"/>
              <a:ext cx="518872" cy="799543"/>
            </a:xfrm>
            <a:custGeom>
              <a:avLst/>
              <a:gdLst>
                <a:gd name="T0" fmla="*/ 2147483646 w 281"/>
                <a:gd name="T1" fmla="*/ 0 h 433"/>
                <a:gd name="T2" fmla="*/ 2147483646 w 281"/>
                <a:gd name="T3" fmla="*/ 2147483646 h 433"/>
                <a:gd name="T4" fmla="*/ 2147483646 w 281"/>
                <a:gd name="T5" fmla="*/ 2147483646 h 433"/>
                <a:gd name="T6" fmla="*/ 2147483646 w 281"/>
                <a:gd name="T7" fmla="*/ 2147483646 h 433"/>
                <a:gd name="T8" fmla="*/ 2147483646 w 281"/>
                <a:gd name="T9" fmla="*/ 2147483646 h 433"/>
                <a:gd name="T10" fmla="*/ 2147483646 w 281"/>
                <a:gd name="T11" fmla="*/ 2147483646 h 433"/>
                <a:gd name="T12" fmla="*/ 2147483646 w 281"/>
                <a:gd name="T13" fmla="*/ 2147483646 h 433"/>
                <a:gd name="T14" fmla="*/ 2147483646 w 281"/>
                <a:gd name="T15" fmla="*/ 2147483646 h 433"/>
                <a:gd name="T16" fmla="*/ 2147483646 w 281"/>
                <a:gd name="T17" fmla="*/ 2147483646 h 433"/>
                <a:gd name="T18" fmla="*/ 2147483646 w 281"/>
                <a:gd name="T19" fmla="*/ 2147483646 h 433"/>
                <a:gd name="T20" fmla="*/ 2147483646 w 281"/>
                <a:gd name="T21" fmla="*/ 2147483646 h 433"/>
                <a:gd name="T22" fmla="*/ 2147483646 w 281"/>
                <a:gd name="T23" fmla="*/ 2147483646 h 433"/>
                <a:gd name="T24" fmla="*/ 2147483646 w 281"/>
                <a:gd name="T25" fmla="*/ 2147483646 h 433"/>
                <a:gd name="T26" fmla="*/ 2147483646 w 281"/>
                <a:gd name="T27" fmla="*/ 2147483646 h 433"/>
                <a:gd name="T28" fmla="*/ 2147483646 w 281"/>
                <a:gd name="T29" fmla="*/ 2147483646 h 433"/>
                <a:gd name="T30" fmla="*/ 2147483646 w 281"/>
                <a:gd name="T31" fmla="*/ 2147483646 h 433"/>
                <a:gd name="T32" fmla="*/ 2147483646 w 281"/>
                <a:gd name="T33" fmla="*/ 2147483646 h 433"/>
                <a:gd name="T34" fmla="*/ 0 w 281"/>
                <a:gd name="T35" fmla="*/ 2147483646 h 433"/>
                <a:gd name="T36" fmla="*/ 0 w 281"/>
                <a:gd name="T37" fmla="*/ 2147483646 h 433"/>
                <a:gd name="T38" fmla="*/ 2147483646 w 281"/>
                <a:gd name="T39" fmla="*/ 2147483646 h 433"/>
                <a:gd name="T40" fmla="*/ 2147483646 w 281"/>
                <a:gd name="T41" fmla="*/ 2147483646 h 433"/>
                <a:gd name="T42" fmla="*/ 2147483646 w 281"/>
                <a:gd name="T43" fmla="*/ 2147483646 h 433"/>
                <a:gd name="T44" fmla="*/ 2147483646 w 281"/>
                <a:gd name="T45" fmla="*/ 2147483646 h 433"/>
                <a:gd name="T46" fmla="*/ 2147483646 w 281"/>
                <a:gd name="T47" fmla="*/ 2147483646 h 433"/>
                <a:gd name="T48" fmla="*/ 2147483646 w 281"/>
                <a:gd name="T49" fmla="*/ 2147483646 h 433"/>
                <a:gd name="T50" fmla="*/ 2147483646 w 281"/>
                <a:gd name="T51" fmla="*/ 2147483646 h 433"/>
                <a:gd name="T52" fmla="*/ 2147483646 w 281"/>
                <a:gd name="T53" fmla="*/ 2147483646 h 433"/>
                <a:gd name="T54" fmla="*/ 2147483646 w 281"/>
                <a:gd name="T55" fmla="*/ 2147483646 h 433"/>
                <a:gd name="T56" fmla="*/ 2147483646 w 281"/>
                <a:gd name="T57" fmla="*/ 0 h 43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81" h="433">
                  <a:moveTo>
                    <a:pt x="223" y="0"/>
                  </a:moveTo>
                  <a:lnTo>
                    <a:pt x="281" y="12"/>
                  </a:lnTo>
                  <a:lnTo>
                    <a:pt x="267" y="70"/>
                  </a:lnTo>
                  <a:lnTo>
                    <a:pt x="213" y="110"/>
                  </a:lnTo>
                  <a:lnTo>
                    <a:pt x="164" y="150"/>
                  </a:lnTo>
                  <a:lnTo>
                    <a:pt x="120" y="194"/>
                  </a:lnTo>
                  <a:lnTo>
                    <a:pt x="83" y="238"/>
                  </a:lnTo>
                  <a:lnTo>
                    <a:pt x="52" y="282"/>
                  </a:lnTo>
                  <a:lnTo>
                    <a:pt x="29" y="326"/>
                  </a:lnTo>
                  <a:lnTo>
                    <a:pt x="15" y="367"/>
                  </a:lnTo>
                  <a:lnTo>
                    <a:pt x="11" y="402"/>
                  </a:lnTo>
                  <a:lnTo>
                    <a:pt x="15" y="433"/>
                  </a:lnTo>
                  <a:lnTo>
                    <a:pt x="10" y="415"/>
                  </a:lnTo>
                  <a:lnTo>
                    <a:pt x="7" y="393"/>
                  </a:lnTo>
                  <a:lnTo>
                    <a:pt x="3" y="376"/>
                  </a:lnTo>
                  <a:lnTo>
                    <a:pt x="2" y="363"/>
                  </a:lnTo>
                  <a:lnTo>
                    <a:pt x="2" y="350"/>
                  </a:lnTo>
                  <a:lnTo>
                    <a:pt x="0" y="334"/>
                  </a:lnTo>
                  <a:lnTo>
                    <a:pt x="0" y="308"/>
                  </a:lnTo>
                  <a:lnTo>
                    <a:pt x="2" y="280"/>
                  </a:lnTo>
                  <a:lnTo>
                    <a:pt x="3" y="271"/>
                  </a:lnTo>
                  <a:lnTo>
                    <a:pt x="5" y="261"/>
                  </a:lnTo>
                  <a:lnTo>
                    <a:pt x="18" y="223"/>
                  </a:lnTo>
                  <a:lnTo>
                    <a:pt x="37" y="186"/>
                  </a:lnTo>
                  <a:lnTo>
                    <a:pt x="63" y="147"/>
                  </a:lnTo>
                  <a:lnTo>
                    <a:pt x="96" y="110"/>
                  </a:lnTo>
                  <a:lnTo>
                    <a:pt x="135" y="70"/>
                  </a:lnTo>
                  <a:lnTo>
                    <a:pt x="177" y="3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398" name="Freeform 188"/>
            <p:cNvSpPr>
              <a:spLocks/>
            </p:cNvSpPr>
            <p:nvPr/>
          </p:nvSpPr>
          <p:spPr bwMode="auto">
            <a:xfrm>
              <a:off x="212125" y="2645906"/>
              <a:ext cx="853092" cy="904795"/>
            </a:xfrm>
            <a:custGeom>
              <a:avLst/>
              <a:gdLst>
                <a:gd name="T0" fmla="*/ 2147483646 w 462"/>
                <a:gd name="T1" fmla="*/ 0 h 490"/>
                <a:gd name="T2" fmla="*/ 2147483646 w 462"/>
                <a:gd name="T3" fmla="*/ 2147483646 h 490"/>
                <a:gd name="T4" fmla="*/ 2147483646 w 462"/>
                <a:gd name="T5" fmla="*/ 2147483646 h 490"/>
                <a:gd name="T6" fmla="*/ 2147483646 w 462"/>
                <a:gd name="T7" fmla="*/ 2147483646 h 490"/>
                <a:gd name="T8" fmla="*/ 2147483646 w 462"/>
                <a:gd name="T9" fmla="*/ 2147483646 h 490"/>
                <a:gd name="T10" fmla="*/ 2147483646 w 462"/>
                <a:gd name="T11" fmla="*/ 2147483646 h 490"/>
                <a:gd name="T12" fmla="*/ 2147483646 w 462"/>
                <a:gd name="T13" fmla="*/ 2147483646 h 490"/>
                <a:gd name="T14" fmla="*/ 2147483646 w 462"/>
                <a:gd name="T15" fmla="*/ 2147483646 h 490"/>
                <a:gd name="T16" fmla="*/ 2147483646 w 462"/>
                <a:gd name="T17" fmla="*/ 2147483646 h 490"/>
                <a:gd name="T18" fmla="*/ 2147483646 w 462"/>
                <a:gd name="T19" fmla="*/ 2147483646 h 490"/>
                <a:gd name="T20" fmla="*/ 2147483646 w 462"/>
                <a:gd name="T21" fmla="*/ 2147483646 h 490"/>
                <a:gd name="T22" fmla="*/ 2147483646 w 462"/>
                <a:gd name="T23" fmla="*/ 2147483646 h 490"/>
                <a:gd name="T24" fmla="*/ 2147483646 w 462"/>
                <a:gd name="T25" fmla="*/ 2147483646 h 490"/>
                <a:gd name="T26" fmla="*/ 2147483646 w 462"/>
                <a:gd name="T27" fmla="*/ 2147483646 h 490"/>
                <a:gd name="T28" fmla="*/ 2147483646 w 462"/>
                <a:gd name="T29" fmla="*/ 2147483646 h 490"/>
                <a:gd name="T30" fmla="*/ 2147483646 w 462"/>
                <a:gd name="T31" fmla="*/ 2147483646 h 490"/>
                <a:gd name="T32" fmla="*/ 2147483646 w 462"/>
                <a:gd name="T33" fmla="*/ 2147483646 h 490"/>
                <a:gd name="T34" fmla="*/ 2147483646 w 462"/>
                <a:gd name="T35" fmla="*/ 2147483646 h 490"/>
                <a:gd name="T36" fmla="*/ 2147483646 w 462"/>
                <a:gd name="T37" fmla="*/ 2147483646 h 490"/>
                <a:gd name="T38" fmla="*/ 2147483646 w 462"/>
                <a:gd name="T39" fmla="*/ 2147483646 h 490"/>
                <a:gd name="T40" fmla="*/ 2147483646 w 462"/>
                <a:gd name="T41" fmla="*/ 2147483646 h 490"/>
                <a:gd name="T42" fmla="*/ 2147483646 w 462"/>
                <a:gd name="T43" fmla="*/ 2147483646 h 490"/>
                <a:gd name="T44" fmla="*/ 2147483646 w 462"/>
                <a:gd name="T45" fmla="*/ 2147483646 h 490"/>
                <a:gd name="T46" fmla="*/ 2147483646 w 462"/>
                <a:gd name="T47" fmla="*/ 2147483646 h 490"/>
                <a:gd name="T48" fmla="*/ 2147483646 w 462"/>
                <a:gd name="T49" fmla="*/ 2147483646 h 490"/>
                <a:gd name="T50" fmla="*/ 2147483646 w 462"/>
                <a:gd name="T51" fmla="*/ 2147483646 h 490"/>
                <a:gd name="T52" fmla="*/ 2147483646 w 462"/>
                <a:gd name="T53" fmla="*/ 2147483646 h 490"/>
                <a:gd name="T54" fmla="*/ 2147483646 w 462"/>
                <a:gd name="T55" fmla="*/ 2147483646 h 490"/>
                <a:gd name="T56" fmla="*/ 2147483646 w 462"/>
                <a:gd name="T57" fmla="*/ 2147483646 h 490"/>
                <a:gd name="T58" fmla="*/ 0 w 462"/>
                <a:gd name="T59" fmla="*/ 2147483646 h 490"/>
                <a:gd name="T60" fmla="*/ 2147483646 w 462"/>
                <a:gd name="T61" fmla="*/ 2147483646 h 490"/>
                <a:gd name="T62" fmla="*/ 2147483646 w 462"/>
                <a:gd name="T63" fmla="*/ 2147483646 h 490"/>
                <a:gd name="T64" fmla="*/ 2147483646 w 462"/>
                <a:gd name="T65" fmla="*/ 2147483646 h 490"/>
                <a:gd name="T66" fmla="*/ 2147483646 w 462"/>
                <a:gd name="T67" fmla="*/ 2147483646 h 490"/>
                <a:gd name="T68" fmla="*/ 2147483646 w 462"/>
                <a:gd name="T69" fmla="*/ 2147483646 h 490"/>
                <a:gd name="T70" fmla="*/ 2147483646 w 462"/>
                <a:gd name="T71" fmla="*/ 2147483646 h 490"/>
                <a:gd name="T72" fmla="*/ 2147483646 w 462"/>
                <a:gd name="T73" fmla="*/ 2147483646 h 490"/>
                <a:gd name="T74" fmla="*/ 2147483646 w 462"/>
                <a:gd name="T75" fmla="*/ 2147483646 h 490"/>
                <a:gd name="T76" fmla="*/ 2147483646 w 462"/>
                <a:gd name="T77" fmla="*/ 2147483646 h 490"/>
                <a:gd name="T78" fmla="*/ 2147483646 w 462"/>
                <a:gd name="T79" fmla="*/ 0 h 49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62" h="490">
                  <a:moveTo>
                    <a:pt x="356" y="0"/>
                  </a:moveTo>
                  <a:lnTo>
                    <a:pt x="462" y="28"/>
                  </a:lnTo>
                  <a:lnTo>
                    <a:pt x="408" y="116"/>
                  </a:lnTo>
                  <a:lnTo>
                    <a:pt x="356" y="142"/>
                  </a:lnTo>
                  <a:lnTo>
                    <a:pt x="307" y="171"/>
                  </a:lnTo>
                  <a:lnTo>
                    <a:pt x="262" y="203"/>
                  </a:lnTo>
                  <a:lnTo>
                    <a:pt x="221" y="239"/>
                  </a:lnTo>
                  <a:lnTo>
                    <a:pt x="185" y="277"/>
                  </a:lnTo>
                  <a:lnTo>
                    <a:pt x="156" y="314"/>
                  </a:lnTo>
                  <a:lnTo>
                    <a:pt x="135" y="351"/>
                  </a:lnTo>
                  <a:lnTo>
                    <a:pt x="122" y="387"/>
                  </a:lnTo>
                  <a:lnTo>
                    <a:pt x="119" y="417"/>
                  </a:lnTo>
                  <a:lnTo>
                    <a:pt x="124" y="439"/>
                  </a:lnTo>
                  <a:lnTo>
                    <a:pt x="133" y="459"/>
                  </a:lnTo>
                  <a:lnTo>
                    <a:pt x="151" y="475"/>
                  </a:lnTo>
                  <a:lnTo>
                    <a:pt x="174" y="485"/>
                  </a:lnTo>
                  <a:lnTo>
                    <a:pt x="202" y="490"/>
                  </a:lnTo>
                  <a:lnTo>
                    <a:pt x="190" y="490"/>
                  </a:lnTo>
                  <a:lnTo>
                    <a:pt x="179" y="488"/>
                  </a:lnTo>
                  <a:lnTo>
                    <a:pt x="158" y="485"/>
                  </a:lnTo>
                  <a:lnTo>
                    <a:pt x="141" y="482"/>
                  </a:lnTo>
                  <a:lnTo>
                    <a:pt x="125" y="478"/>
                  </a:lnTo>
                  <a:lnTo>
                    <a:pt x="109" y="473"/>
                  </a:lnTo>
                  <a:lnTo>
                    <a:pt x="88" y="469"/>
                  </a:lnTo>
                  <a:lnTo>
                    <a:pt x="73" y="462"/>
                  </a:lnTo>
                  <a:lnTo>
                    <a:pt x="57" y="456"/>
                  </a:lnTo>
                  <a:lnTo>
                    <a:pt x="33" y="443"/>
                  </a:lnTo>
                  <a:lnTo>
                    <a:pt x="15" y="423"/>
                  </a:lnTo>
                  <a:lnTo>
                    <a:pt x="3" y="400"/>
                  </a:lnTo>
                  <a:lnTo>
                    <a:pt x="0" y="371"/>
                  </a:lnTo>
                  <a:lnTo>
                    <a:pt x="3" y="338"/>
                  </a:lnTo>
                  <a:lnTo>
                    <a:pt x="18" y="298"/>
                  </a:lnTo>
                  <a:lnTo>
                    <a:pt x="39" y="257"/>
                  </a:lnTo>
                  <a:lnTo>
                    <a:pt x="68" y="216"/>
                  </a:lnTo>
                  <a:lnTo>
                    <a:pt x="106" y="174"/>
                  </a:lnTo>
                  <a:lnTo>
                    <a:pt x="148" y="135"/>
                  </a:lnTo>
                  <a:lnTo>
                    <a:pt x="193" y="96"/>
                  </a:lnTo>
                  <a:lnTo>
                    <a:pt x="245" y="60"/>
                  </a:lnTo>
                  <a:lnTo>
                    <a:pt x="299" y="28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399" name="Freeform 189"/>
            <p:cNvSpPr>
              <a:spLocks/>
            </p:cNvSpPr>
            <p:nvPr/>
          </p:nvSpPr>
          <p:spPr bwMode="auto">
            <a:xfrm>
              <a:off x="638671" y="3072452"/>
              <a:ext cx="465323" cy="463477"/>
            </a:xfrm>
            <a:custGeom>
              <a:avLst/>
              <a:gdLst>
                <a:gd name="T0" fmla="*/ 2147483646 w 252"/>
                <a:gd name="T1" fmla="*/ 0 h 251"/>
                <a:gd name="T2" fmla="*/ 2147483646 w 252"/>
                <a:gd name="T3" fmla="*/ 2147483646 h 251"/>
                <a:gd name="T4" fmla="*/ 2147483646 w 252"/>
                <a:gd name="T5" fmla="*/ 2147483646 h 251"/>
                <a:gd name="T6" fmla="*/ 2147483646 w 252"/>
                <a:gd name="T7" fmla="*/ 2147483646 h 251"/>
                <a:gd name="T8" fmla="*/ 2147483646 w 252"/>
                <a:gd name="T9" fmla="*/ 2147483646 h 251"/>
                <a:gd name="T10" fmla="*/ 2147483646 w 252"/>
                <a:gd name="T11" fmla="*/ 2147483646 h 251"/>
                <a:gd name="T12" fmla="*/ 2147483646 w 252"/>
                <a:gd name="T13" fmla="*/ 2147483646 h 251"/>
                <a:gd name="T14" fmla="*/ 2147483646 w 252"/>
                <a:gd name="T15" fmla="*/ 2147483646 h 251"/>
                <a:gd name="T16" fmla="*/ 2147483646 w 252"/>
                <a:gd name="T17" fmla="*/ 2147483646 h 251"/>
                <a:gd name="T18" fmla="*/ 2147483646 w 252"/>
                <a:gd name="T19" fmla="*/ 2147483646 h 251"/>
                <a:gd name="T20" fmla="*/ 2147483646 w 252"/>
                <a:gd name="T21" fmla="*/ 2147483646 h 251"/>
                <a:gd name="T22" fmla="*/ 2147483646 w 252"/>
                <a:gd name="T23" fmla="*/ 2147483646 h 251"/>
                <a:gd name="T24" fmla="*/ 2147483646 w 252"/>
                <a:gd name="T25" fmla="*/ 2147483646 h 251"/>
                <a:gd name="T26" fmla="*/ 2147483646 w 252"/>
                <a:gd name="T27" fmla="*/ 2147483646 h 251"/>
                <a:gd name="T28" fmla="*/ 2147483646 w 252"/>
                <a:gd name="T29" fmla="*/ 2147483646 h 251"/>
                <a:gd name="T30" fmla="*/ 2147483646 w 252"/>
                <a:gd name="T31" fmla="*/ 2147483646 h 251"/>
                <a:gd name="T32" fmla="*/ 2147483646 w 252"/>
                <a:gd name="T33" fmla="*/ 2147483646 h 251"/>
                <a:gd name="T34" fmla="*/ 2147483646 w 252"/>
                <a:gd name="T35" fmla="*/ 2147483646 h 251"/>
                <a:gd name="T36" fmla="*/ 2147483646 w 252"/>
                <a:gd name="T37" fmla="*/ 2147483646 h 251"/>
                <a:gd name="T38" fmla="*/ 2147483646 w 252"/>
                <a:gd name="T39" fmla="*/ 2147483646 h 251"/>
                <a:gd name="T40" fmla="*/ 2147483646 w 252"/>
                <a:gd name="T41" fmla="*/ 2147483646 h 251"/>
                <a:gd name="T42" fmla="*/ 2147483646 w 252"/>
                <a:gd name="T43" fmla="*/ 2147483646 h 251"/>
                <a:gd name="T44" fmla="*/ 2147483646 w 252"/>
                <a:gd name="T45" fmla="*/ 2147483646 h 251"/>
                <a:gd name="T46" fmla="*/ 2147483646 w 252"/>
                <a:gd name="T47" fmla="*/ 2147483646 h 251"/>
                <a:gd name="T48" fmla="*/ 2147483646 w 252"/>
                <a:gd name="T49" fmla="*/ 2147483646 h 251"/>
                <a:gd name="T50" fmla="*/ 2147483646 w 252"/>
                <a:gd name="T51" fmla="*/ 2147483646 h 251"/>
                <a:gd name="T52" fmla="*/ 2147483646 w 252"/>
                <a:gd name="T53" fmla="*/ 2147483646 h 251"/>
                <a:gd name="T54" fmla="*/ 2147483646 w 252"/>
                <a:gd name="T55" fmla="*/ 2147483646 h 251"/>
                <a:gd name="T56" fmla="*/ 2147483646 w 252"/>
                <a:gd name="T57" fmla="*/ 2147483646 h 251"/>
                <a:gd name="T58" fmla="*/ 2147483646 w 252"/>
                <a:gd name="T59" fmla="*/ 2147483646 h 251"/>
                <a:gd name="T60" fmla="*/ 0 w 252"/>
                <a:gd name="T61" fmla="*/ 2147483646 h 251"/>
                <a:gd name="T62" fmla="*/ 2147483646 w 252"/>
                <a:gd name="T63" fmla="*/ 2147483646 h 251"/>
                <a:gd name="T64" fmla="*/ 2147483646 w 252"/>
                <a:gd name="T65" fmla="*/ 2147483646 h 251"/>
                <a:gd name="T66" fmla="*/ 2147483646 w 252"/>
                <a:gd name="T67" fmla="*/ 2147483646 h 251"/>
                <a:gd name="T68" fmla="*/ 2147483646 w 252"/>
                <a:gd name="T69" fmla="*/ 2147483646 h 251"/>
                <a:gd name="T70" fmla="*/ 2147483646 w 252"/>
                <a:gd name="T71" fmla="*/ 2147483646 h 251"/>
                <a:gd name="T72" fmla="*/ 2147483646 w 252"/>
                <a:gd name="T73" fmla="*/ 2147483646 h 251"/>
                <a:gd name="T74" fmla="*/ 2147483646 w 252"/>
                <a:gd name="T75" fmla="*/ 0 h 25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2" h="251">
                  <a:moveTo>
                    <a:pt x="172" y="0"/>
                  </a:moveTo>
                  <a:lnTo>
                    <a:pt x="252" y="16"/>
                  </a:lnTo>
                  <a:lnTo>
                    <a:pt x="218" y="88"/>
                  </a:lnTo>
                  <a:lnTo>
                    <a:pt x="193" y="101"/>
                  </a:lnTo>
                  <a:lnTo>
                    <a:pt x="170" y="117"/>
                  </a:lnTo>
                  <a:lnTo>
                    <a:pt x="153" y="133"/>
                  </a:lnTo>
                  <a:lnTo>
                    <a:pt x="140" y="153"/>
                  </a:lnTo>
                  <a:lnTo>
                    <a:pt x="131" y="171"/>
                  </a:lnTo>
                  <a:lnTo>
                    <a:pt x="130" y="177"/>
                  </a:lnTo>
                  <a:lnTo>
                    <a:pt x="130" y="184"/>
                  </a:lnTo>
                  <a:lnTo>
                    <a:pt x="131" y="189"/>
                  </a:lnTo>
                  <a:lnTo>
                    <a:pt x="133" y="192"/>
                  </a:lnTo>
                  <a:lnTo>
                    <a:pt x="143" y="203"/>
                  </a:lnTo>
                  <a:lnTo>
                    <a:pt x="159" y="210"/>
                  </a:lnTo>
                  <a:lnTo>
                    <a:pt x="177" y="215"/>
                  </a:lnTo>
                  <a:lnTo>
                    <a:pt x="201" y="215"/>
                  </a:lnTo>
                  <a:lnTo>
                    <a:pt x="198" y="216"/>
                  </a:lnTo>
                  <a:lnTo>
                    <a:pt x="185" y="221"/>
                  </a:lnTo>
                  <a:lnTo>
                    <a:pt x="177" y="226"/>
                  </a:lnTo>
                  <a:lnTo>
                    <a:pt x="170" y="228"/>
                  </a:lnTo>
                  <a:lnTo>
                    <a:pt x="164" y="231"/>
                  </a:lnTo>
                  <a:lnTo>
                    <a:pt x="162" y="231"/>
                  </a:lnTo>
                  <a:lnTo>
                    <a:pt x="125" y="242"/>
                  </a:lnTo>
                  <a:lnTo>
                    <a:pt x="91" y="249"/>
                  </a:lnTo>
                  <a:lnTo>
                    <a:pt x="62" y="251"/>
                  </a:lnTo>
                  <a:lnTo>
                    <a:pt x="37" y="246"/>
                  </a:lnTo>
                  <a:lnTo>
                    <a:pt x="18" y="236"/>
                  </a:lnTo>
                  <a:lnTo>
                    <a:pt x="5" y="221"/>
                  </a:lnTo>
                  <a:lnTo>
                    <a:pt x="0" y="200"/>
                  </a:lnTo>
                  <a:lnTo>
                    <a:pt x="1" y="177"/>
                  </a:lnTo>
                  <a:lnTo>
                    <a:pt x="13" y="146"/>
                  </a:lnTo>
                  <a:lnTo>
                    <a:pt x="34" y="116"/>
                  </a:lnTo>
                  <a:lnTo>
                    <a:pt x="60" y="83"/>
                  </a:lnTo>
                  <a:lnTo>
                    <a:pt x="94" y="52"/>
                  </a:lnTo>
                  <a:lnTo>
                    <a:pt x="131" y="24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826036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3</a:t>
            </a:fld>
            <a:endParaRPr lang="pt-BR" dirty="0"/>
          </a:p>
        </p:txBody>
      </p:sp>
      <p:sp>
        <p:nvSpPr>
          <p:cNvPr id="3" name="AutoShape 4"/>
          <p:cNvSpPr>
            <a:spLocks/>
          </p:cNvSpPr>
          <p:nvPr/>
        </p:nvSpPr>
        <p:spPr bwMode="auto">
          <a:xfrm>
            <a:off x="262875" y="152220"/>
            <a:ext cx="10279619" cy="8540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19" tIns="45719" rIns="45719" bIns="45719" anchor="ctr"/>
          <a:lstStyle>
            <a:lvl1pPr>
              <a:defRPr sz="2000">
                <a:solidFill>
                  <a:srgbClr val="000000"/>
                </a:solidFill>
                <a:latin typeface="Helvetica" charset="0"/>
                <a:ea typeface="MS PGothic" charset="-128"/>
                <a:sym typeface="Helvetica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Helvetica" charset="0"/>
                <a:ea typeface="MS PGothic" charset="-128"/>
                <a:sym typeface="Helvetica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Helvetica" charset="0"/>
                <a:ea typeface="MS PGothic" charset="-128"/>
                <a:sym typeface="Helvetica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Helvetica" charset="0"/>
                <a:ea typeface="MS PGothic" charset="-128"/>
                <a:sym typeface="Helvetica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Helvetica" charset="0"/>
                <a:ea typeface="MS PGothic" charset="-128"/>
                <a:sym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Helvetica" charset="0"/>
                <a:ea typeface="MS PGothic" charset="-128"/>
                <a:sym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Helvetica" charset="0"/>
                <a:ea typeface="MS PGothic" charset="-128"/>
                <a:sym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Helvetica" charset="0"/>
                <a:ea typeface="MS PGothic" charset="-128"/>
                <a:sym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Helvetica" charset="0"/>
                <a:ea typeface="MS PGothic" charset="-128"/>
                <a:sym typeface="Helvetica" charset="0"/>
              </a:defRPr>
            </a:lvl9pPr>
          </a:lstStyle>
          <a:p>
            <a:r>
              <a:rPr lang="pt-BR" sz="5000" b="1" dirty="0">
                <a:solidFill>
                  <a:srgbClr val="0070C0"/>
                </a:solidFill>
                <a:latin typeface="Tahoma" charset="0"/>
              </a:rPr>
              <a:t>Como vai ser realizado?</a:t>
            </a:r>
          </a:p>
          <a:p>
            <a:pPr eaLnBrk="1"/>
            <a:endParaRPr lang="pt-BR" altLang="pt-BR" dirty="0">
              <a:solidFill>
                <a:srgbClr val="0070C0"/>
              </a:solidFill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9FF11DA6-A1B5-7040-A00C-06B6AF4C256D}"/>
              </a:ext>
            </a:extLst>
          </p:cNvPr>
          <p:cNvSpPr/>
          <p:nvPr/>
        </p:nvSpPr>
        <p:spPr>
          <a:xfrm>
            <a:off x="262875" y="1245048"/>
            <a:ext cx="2020680" cy="28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300" b="1" spc="-1" dirty="0">
                <a:solidFill>
                  <a:srgbClr val="BBD22A"/>
                </a:solidFill>
                <a:uFill>
                  <a:solidFill>
                    <a:srgbClr val="FFFFFF"/>
                  </a:solidFill>
                </a:uFill>
                <a:latin typeface="Tahoma"/>
                <a:ea typeface="ヒラギノ角ゴ Pro W3"/>
              </a:rPr>
              <a:t>Como funciona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10D96DC5-2F24-A647-9CD2-73753E8EE040}"/>
              </a:ext>
            </a:extLst>
          </p:cNvPr>
          <p:cNvSpPr/>
          <p:nvPr/>
        </p:nvSpPr>
        <p:spPr>
          <a:xfrm>
            <a:off x="270795" y="1569768"/>
            <a:ext cx="8416080" cy="35021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/>
            <a:r>
              <a:rPr lang="pt-BR" sz="11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Dojo</a:t>
            </a:r>
            <a:r>
              <a:rPr lang="pt-BR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: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pt-BR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Não vamos avaliar você, estamos todos aqui para aprender;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pt-BR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A ideia é se divertir e aprender;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pt-BR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Será em dupla;</a:t>
            </a:r>
          </a:p>
          <a:p>
            <a:pPr marL="216000" indent="-216000"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pt-BR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Qualquer momento pode ser interrompido e perguntar;</a:t>
            </a:r>
          </a:p>
          <a:p>
            <a:pPr marL="216000" indent="-216000"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pt-BR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O ideal é vocês saírem daqui e pesquisar e aprender mais;</a:t>
            </a:r>
          </a:p>
          <a:p>
            <a:pPr marL="216000" indent="-216000" algn="just">
              <a:buClr>
                <a:srgbClr val="000000"/>
              </a:buClr>
              <a:buSzPct val="45000"/>
              <a:buFont typeface="Symbol" charset="2"/>
              <a:buChar char=""/>
            </a:pPr>
            <a:endParaRPr lang="pt-BR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pt-BR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TEREMOS UM SORTEIO DE UM LIVRO...</a:t>
            </a:r>
          </a:p>
          <a:p>
            <a:pPr marL="216000" indent="-216000" algn="just">
              <a:buClr>
                <a:srgbClr val="000000"/>
              </a:buClr>
              <a:buSzPct val="45000"/>
              <a:buFont typeface="Symbol" charset="2"/>
              <a:buChar char=""/>
            </a:pPr>
            <a:endParaRPr lang="pt-BR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  <a:p>
            <a:pPr algn="just">
              <a:buClr>
                <a:srgbClr val="000000"/>
              </a:buClr>
              <a:buSzPct val="45000"/>
            </a:pPr>
            <a:r>
              <a:rPr lang="pt-BR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Bora aprender.... </a:t>
            </a:r>
            <a:r>
              <a:rPr lang="pt-BR" sz="11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Uhuuu</a:t>
            </a:r>
            <a:r>
              <a:rPr lang="pt-BR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.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016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4</a:t>
            </a:fld>
            <a:endParaRPr lang="pt-BR" dirty="0"/>
          </a:p>
        </p:txBody>
      </p:sp>
      <p:sp>
        <p:nvSpPr>
          <p:cNvPr id="3" name="AutoShape 4"/>
          <p:cNvSpPr>
            <a:spLocks/>
          </p:cNvSpPr>
          <p:nvPr/>
        </p:nvSpPr>
        <p:spPr bwMode="auto">
          <a:xfrm>
            <a:off x="262875" y="152220"/>
            <a:ext cx="10279619" cy="8540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19" tIns="45719" rIns="45719" bIns="45719" anchor="ctr"/>
          <a:lstStyle>
            <a:lvl1pPr>
              <a:defRPr sz="2000">
                <a:solidFill>
                  <a:srgbClr val="000000"/>
                </a:solidFill>
                <a:latin typeface="Helvetica" charset="0"/>
                <a:ea typeface="MS PGothic" charset="-128"/>
                <a:sym typeface="Helvetica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Helvetica" charset="0"/>
                <a:ea typeface="MS PGothic" charset="-128"/>
                <a:sym typeface="Helvetica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Helvetica" charset="0"/>
                <a:ea typeface="MS PGothic" charset="-128"/>
                <a:sym typeface="Helvetica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Helvetica" charset="0"/>
                <a:ea typeface="MS PGothic" charset="-128"/>
                <a:sym typeface="Helvetica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Helvetica" charset="0"/>
                <a:ea typeface="MS PGothic" charset="-128"/>
                <a:sym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Helvetica" charset="0"/>
                <a:ea typeface="MS PGothic" charset="-128"/>
                <a:sym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Helvetica" charset="0"/>
                <a:ea typeface="MS PGothic" charset="-128"/>
                <a:sym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Helvetica" charset="0"/>
                <a:ea typeface="MS PGothic" charset="-128"/>
                <a:sym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Helvetica" charset="0"/>
                <a:ea typeface="MS PGothic" charset="-128"/>
                <a:sym typeface="Helvetica" charset="0"/>
              </a:defRPr>
            </a:lvl9pPr>
          </a:lstStyle>
          <a:p>
            <a:r>
              <a:rPr lang="pt-BR" sz="5000" b="1" dirty="0">
                <a:solidFill>
                  <a:srgbClr val="0070C0"/>
                </a:solidFill>
                <a:latin typeface="Tahoma" charset="0"/>
              </a:rPr>
              <a:t>TDD?</a:t>
            </a:r>
          </a:p>
          <a:p>
            <a:pPr eaLnBrk="1"/>
            <a:endParaRPr lang="pt-BR" altLang="pt-BR" dirty="0">
              <a:solidFill>
                <a:srgbClr val="0070C0"/>
              </a:solidFill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9FF11DA6-A1B5-7040-A00C-06B6AF4C256D}"/>
              </a:ext>
            </a:extLst>
          </p:cNvPr>
          <p:cNvSpPr/>
          <p:nvPr/>
        </p:nvSpPr>
        <p:spPr>
          <a:xfrm>
            <a:off x="262875" y="1245048"/>
            <a:ext cx="2020680" cy="28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300" b="1" spc="-1" dirty="0">
                <a:solidFill>
                  <a:srgbClr val="BBD22A"/>
                </a:solidFill>
                <a:uFill>
                  <a:solidFill>
                    <a:srgbClr val="FFFFFF"/>
                  </a:solidFill>
                </a:uFill>
                <a:latin typeface="Tahoma"/>
                <a:ea typeface="ヒラギノ角ゴ Pro W3"/>
              </a:rPr>
              <a:t>Como funciona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10D96DC5-2F24-A647-9CD2-73753E8EE040}"/>
              </a:ext>
            </a:extLst>
          </p:cNvPr>
          <p:cNvSpPr/>
          <p:nvPr/>
        </p:nvSpPr>
        <p:spPr>
          <a:xfrm>
            <a:off x="270795" y="1569768"/>
            <a:ext cx="5481823" cy="35021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/>
            <a:r>
              <a:rPr lang="pt-BR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TDD Test </a:t>
            </a:r>
            <a:r>
              <a:rPr lang="pt-BR" sz="11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Driven</a:t>
            </a:r>
            <a:r>
              <a:rPr lang="pt-BR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 </a:t>
            </a:r>
            <a:r>
              <a:rPr lang="pt-BR" sz="11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Development</a:t>
            </a:r>
            <a:endParaRPr lang="pt-BR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  <a:p>
            <a:pPr algn="just"/>
            <a:endParaRPr lang="pt-BR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Noto Sans CJK SC Regular"/>
            </a:endParaRPr>
          </a:p>
          <a:p>
            <a:pPr algn="just"/>
            <a:r>
              <a:rPr lang="pt-BR" sz="11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Test </a:t>
            </a:r>
            <a:r>
              <a:rPr lang="pt-BR" sz="11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Driven</a:t>
            </a:r>
            <a:r>
              <a:rPr lang="pt-BR" sz="11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pt-BR" sz="11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Development</a:t>
            </a:r>
            <a:r>
              <a:rPr lang="pt-BR" sz="11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(TDD) </a:t>
            </a:r>
            <a:r>
              <a:rPr lang="pt-BR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ou em português </a:t>
            </a:r>
            <a:r>
              <a:rPr lang="pt-BR" sz="11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Desenvolvimento guiado por testes</a:t>
            </a:r>
            <a:r>
              <a:rPr lang="pt-BR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é uma técnica de desenvolvimento de software que se relaciona com o conceito de verificação e validação e se baseia em um ciclo curto de repetições: Primeiramente o desenvolvedor escreve um caso de teste automatizado que define uma melhoria desejada ou uma nova funcionalidade. Então, é produzido código que possa ser validado pelo teste para posteriormente o código ser </a:t>
            </a:r>
            <a:r>
              <a:rPr lang="pt-BR" sz="11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refatorado</a:t>
            </a:r>
            <a:r>
              <a:rPr lang="pt-BR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para um código sob padrões aceitáveis. Kent Beck, considerado o criador ou o 'descobridor' da técnica, declarou em 2003 que TDD encoraja designs de código simples e inspira confiança.</a:t>
            </a:r>
          </a:p>
          <a:p>
            <a:pPr algn="just"/>
            <a:endParaRPr lang="pt-BR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algn="just"/>
            <a:r>
              <a:rPr lang="pt-BR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Desenvolvimento dirigido por testes requer dos desenvolvedores criar testes de unidade automatizados que definam requisitos em código antes de escrever o código da aplicação. Os testes contém asserções que podem ser verdadeiras ou falsas. Após as mesmas serem consideradas verdadeiras após sua execução, os testes confirmam o comportamento correto, permitindo os desenvolvedores evoluir e </a:t>
            </a:r>
            <a:r>
              <a:rPr lang="pt-BR" sz="11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refatorar</a:t>
            </a:r>
            <a:r>
              <a:rPr lang="pt-BR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o código. Desenvolvedores normalmente usam Frameworks de testes, como </a:t>
            </a:r>
            <a:r>
              <a:rPr lang="pt-BR" sz="11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JUnit</a:t>
            </a:r>
            <a:r>
              <a:rPr lang="pt-BR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, para criar e executar automaticamente uma série de casos de teste.</a:t>
            </a:r>
          </a:p>
          <a:p>
            <a:pPr algn="just"/>
            <a:endParaRPr lang="pt-BR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algn="just"/>
            <a:r>
              <a:rPr lang="pt-BR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Link importante: </a:t>
            </a:r>
            <a:r>
              <a:rPr lang="pt-BR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3"/>
              </a:rPr>
              <a:t>https://udgwebdev.com/praticando-tdd-com-junit/</a:t>
            </a:r>
            <a:endParaRPr lang="pt-BR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algn="just"/>
            <a:endParaRPr lang="pt-BR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F46A94-54BD-2C4F-ABC7-475D6C637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355" y="1533408"/>
            <a:ext cx="37084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07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5</a:t>
            </a:fld>
            <a:endParaRPr lang="pt-BR" dirty="0"/>
          </a:p>
        </p:txBody>
      </p:sp>
      <p:sp>
        <p:nvSpPr>
          <p:cNvPr id="3" name="AutoShape 4"/>
          <p:cNvSpPr>
            <a:spLocks/>
          </p:cNvSpPr>
          <p:nvPr/>
        </p:nvSpPr>
        <p:spPr bwMode="auto">
          <a:xfrm>
            <a:off x="262875" y="152220"/>
            <a:ext cx="10279619" cy="8540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19" tIns="45719" rIns="45719" bIns="45719" anchor="ctr"/>
          <a:lstStyle>
            <a:lvl1pPr>
              <a:defRPr sz="2000">
                <a:solidFill>
                  <a:srgbClr val="000000"/>
                </a:solidFill>
                <a:latin typeface="Helvetica" charset="0"/>
                <a:ea typeface="MS PGothic" charset="-128"/>
                <a:sym typeface="Helvetica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Helvetica" charset="0"/>
                <a:ea typeface="MS PGothic" charset="-128"/>
                <a:sym typeface="Helvetica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Helvetica" charset="0"/>
                <a:ea typeface="MS PGothic" charset="-128"/>
                <a:sym typeface="Helvetica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Helvetica" charset="0"/>
                <a:ea typeface="MS PGothic" charset="-128"/>
                <a:sym typeface="Helvetica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Helvetica" charset="0"/>
                <a:ea typeface="MS PGothic" charset="-128"/>
                <a:sym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Helvetica" charset="0"/>
                <a:ea typeface="MS PGothic" charset="-128"/>
                <a:sym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Helvetica" charset="0"/>
                <a:ea typeface="MS PGothic" charset="-128"/>
                <a:sym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Helvetica" charset="0"/>
                <a:ea typeface="MS PGothic" charset="-128"/>
                <a:sym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Helvetica" charset="0"/>
                <a:ea typeface="MS PGothic" charset="-128"/>
                <a:sym typeface="Helvetica" charset="0"/>
              </a:defRPr>
            </a:lvl9pPr>
          </a:lstStyle>
          <a:p>
            <a:r>
              <a:rPr lang="pt-BR" sz="5000" b="1" dirty="0" err="1">
                <a:solidFill>
                  <a:srgbClr val="0070C0"/>
                </a:solidFill>
                <a:latin typeface="Tahoma" charset="0"/>
              </a:rPr>
              <a:t>JUnit</a:t>
            </a:r>
            <a:r>
              <a:rPr lang="pt-BR" sz="5000" b="1" dirty="0">
                <a:solidFill>
                  <a:srgbClr val="0070C0"/>
                </a:solidFill>
                <a:latin typeface="Tahoma" charset="0"/>
              </a:rPr>
              <a:t>?</a:t>
            </a:r>
          </a:p>
          <a:p>
            <a:pPr eaLnBrk="1"/>
            <a:endParaRPr lang="pt-BR" altLang="pt-BR" dirty="0">
              <a:solidFill>
                <a:srgbClr val="0070C0"/>
              </a:solidFill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9FF11DA6-A1B5-7040-A00C-06B6AF4C256D}"/>
              </a:ext>
            </a:extLst>
          </p:cNvPr>
          <p:cNvSpPr/>
          <p:nvPr/>
        </p:nvSpPr>
        <p:spPr>
          <a:xfrm>
            <a:off x="3452446" y="3031176"/>
            <a:ext cx="2020680" cy="28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300" b="1" spc="-1" dirty="0">
                <a:solidFill>
                  <a:srgbClr val="BBD22A"/>
                </a:solidFill>
                <a:uFill>
                  <a:solidFill>
                    <a:srgbClr val="FFFFFF"/>
                  </a:solidFill>
                </a:uFill>
                <a:latin typeface="Tahoma"/>
                <a:ea typeface="ヒラギノ角ゴ Pro W3"/>
              </a:rPr>
              <a:t>Referências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10D96DC5-2F24-A647-9CD2-73753E8EE040}"/>
              </a:ext>
            </a:extLst>
          </p:cNvPr>
          <p:cNvSpPr/>
          <p:nvPr/>
        </p:nvSpPr>
        <p:spPr>
          <a:xfrm>
            <a:off x="3460366" y="3355896"/>
            <a:ext cx="5481823" cy="35021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Noto Sans CJK SC Regular"/>
                <a:hlinkClick r:id="rId3"/>
              </a:rPr>
              <a:t>https://www.mkyong.com/unittest/junit-4-tutorial-1-basic-usage/</a:t>
            </a:r>
            <a:endParaRPr lang="pt-BR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Noto Sans CJK SC Regular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4"/>
              </a:rPr>
              <a:t>https://junit.org/junit4/javadoc/4.12/org/junit/Before.html</a:t>
            </a:r>
            <a:endParaRPr lang="pt-BR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5"/>
              </a:rPr>
              <a:t>https://junit.org/junit4/javadoc/4.12/org/junit/BeforeClass.html</a:t>
            </a:r>
            <a:endParaRPr lang="pt-BR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algn="just"/>
            <a:endParaRPr lang="pt-BR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E6839A-6BC9-4349-90B5-35C708A386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1852" y="4867476"/>
            <a:ext cx="3991176" cy="136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9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6</a:t>
            </a:fld>
            <a:endParaRPr lang="pt-BR" dirty="0"/>
          </a:p>
        </p:txBody>
      </p:sp>
      <p:sp>
        <p:nvSpPr>
          <p:cNvPr id="8" name="AutoShape 4"/>
          <p:cNvSpPr>
            <a:spLocks/>
          </p:cNvSpPr>
          <p:nvPr/>
        </p:nvSpPr>
        <p:spPr bwMode="auto">
          <a:xfrm>
            <a:off x="262875" y="152220"/>
            <a:ext cx="10279619" cy="8540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19" tIns="45719" rIns="45719" bIns="45719" anchor="ctr"/>
          <a:lstStyle>
            <a:lvl1pPr>
              <a:defRPr sz="2000">
                <a:solidFill>
                  <a:srgbClr val="000000"/>
                </a:solidFill>
                <a:latin typeface="Helvetica" charset="0"/>
                <a:ea typeface="MS PGothic" charset="-128"/>
                <a:sym typeface="Helvetica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Helvetica" charset="0"/>
                <a:ea typeface="MS PGothic" charset="-128"/>
                <a:sym typeface="Helvetica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Helvetica" charset="0"/>
                <a:ea typeface="MS PGothic" charset="-128"/>
                <a:sym typeface="Helvetica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Helvetica" charset="0"/>
                <a:ea typeface="MS PGothic" charset="-128"/>
                <a:sym typeface="Helvetica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Helvetica" charset="0"/>
                <a:ea typeface="MS PGothic" charset="-128"/>
                <a:sym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Helvetica" charset="0"/>
                <a:ea typeface="MS PGothic" charset="-128"/>
                <a:sym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Helvetica" charset="0"/>
                <a:ea typeface="MS PGothic" charset="-128"/>
                <a:sym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Helvetica" charset="0"/>
                <a:ea typeface="MS PGothic" charset="-128"/>
                <a:sym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Helvetica" charset="0"/>
                <a:ea typeface="MS PGothic" charset="-128"/>
                <a:sym typeface="Helvetica" charset="0"/>
              </a:defRPr>
            </a:lvl9pPr>
          </a:lstStyle>
          <a:p>
            <a:r>
              <a:rPr lang="pt-BR" sz="5000" b="1" dirty="0">
                <a:solidFill>
                  <a:srgbClr val="0070C0"/>
                </a:solidFill>
                <a:latin typeface="Tahoma" charset="0"/>
              </a:rPr>
              <a:t>Problema</a:t>
            </a:r>
          </a:p>
          <a:p>
            <a:pPr eaLnBrk="1"/>
            <a:endParaRPr lang="pt-BR" altLang="pt-BR" dirty="0">
              <a:solidFill>
                <a:srgbClr val="0070C0"/>
              </a:solidFill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88D09936-EBD9-F446-BAC5-16A687382A70}"/>
              </a:ext>
            </a:extLst>
          </p:cNvPr>
          <p:cNvSpPr/>
          <p:nvPr/>
        </p:nvSpPr>
        <p:spPr>
          <a:xfrm>
            <a:off x="262875" y="1245048"/>
            <a:ext cx="2020680" cy="28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300" b="1" spc="-1" dirty="0">
                <a:solidFill>
                  <a:srgbClr val="BBD22A"/>
                </a:solidFill>
                <a:uFill>
                  <a:solidFill>
                    <a:srgbClr val="FFFFFF"/>
                  </a:solidFill>
                </a:uFill>
                <a:latin typeface="Tahoma"/>
                <a:ea typeface="ヒラギノ角ゴ Pro W3"/>
              </a:rPr>
              <a:t>O que vamos resolver?</a:t>
            </a:r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CustomShape 4">
            <a:extLst>
              <a:ext uri="{FF2B5EF4-FFF2-40B4-BE49-F238E27FC236}">
                <a16:creationId xmlns:a16="http://schemas.microsoft.com/office/drawing/2014/main" id="{44032954-4029-2A4C-89B6-090F7BB6891F}"/>
              </a:ext>
            </a:extLst>
          </p:cNvPr>
          <p:cNvSpPr/>
          <p:nvPr/>
        </p:nvSpPr>
        <p:spPr>
          <a:xfrm>
            <a:off x="270795" y="1569768"/>
            <a:ext cx="8416080" cy="35021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/>
            <a:r>
              <a:rPr lang="pt-BR" sz="11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Caixa eletrônico</a:t>
            </a:r>
            <a:r>
              <a:rPr lang="pt-BR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Noto Sans CJK SC Regular"/>
              </a:rPr>
              <a:t>:</a:t>
            </a:r>
          </a:p>
          <a:p>
            <a:pPr algn="just"/>
            <a:endParaRPr lang="pt-BR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/>
            <a:r>
              <a:rPr lang="pt-BR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Desenvolva um programa que simule a entrega de notas quando um cliente efetuar um saque em um caixa eletrônico. Os requisitos básicos são os seguintes:</a:t>
            </a:r>
          </a:p>
          <a:p>
            <a:pPr algn="just"/>
            <a:endParaRPr lang="pt-BR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Entregar o menor número de notas;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É possível sacar o valor solicitado com as notas disponíveis;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Saldo do cliente R$500;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Quantidade de notas 20 por tipo (Notas disponíveis de R$100; R$50; R$20 e R$10);</a:t>
            </a:r>
          </a:p>
          <a:p>
            <a:pPr algn="just"/>
            <a:endParaRPr lang="pt-BR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/>
            <a:r>
              <a:rPr lang="pt-BR" sz="11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Exemplos</a:t>
            </a:r>
            <a:r>
              <a:rPr lang="pt-BR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</a:p>
          <a:p>
            <a:pPr algn="just"/>
            <a:endParaRPr lang="pt-BR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/>
            <a:r>
              <a:rPr lang="pt-BR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Valor do Saque: R$30 – Resultado Esperado: Entregar 1 nota de R$20 e 1 nota de </a:t>
            </a:r>
            <a:r>
              <a:rPr lang="pt-BR" sz="11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lang="pt-BR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$ 10.</a:t>
            </a:r>
          </a:p>
          <a:p>
            <a:pPr algn="just"/>
            <a:r>
              <a:rPr lang="pt-BR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Valor do Saque: R$80 – Resultado Esperado: Entregar 1 nota de R$50 1 nota de R$20 e 1 nota de R$10.</a:t>
            </a:r>
          </a:p>
          <a:p>
            <a:pPr algn="just"/>
            <a:endParaRPr lang="pt-BR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/>
            <a:r>
              <a:rPr lang="pt-BR" sz="11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Problema</a:t>
            </a:r>
            <a:r>
              <a:rPr lang="pt-BR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</a:p>
          <a:p>
            <a:pPr algn="just"/>
            <a:endParaRPr lang="pt-BR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Primeiro saque de R$200 cliente José;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saque de R$40 cliente Mariana;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Terceiro saque de R$500 cliente Ace Ventura.</a:t>
            </a:r>
          </a:p>
          <a:p>
            <a:pPr algn="just"/>
            <a:endParaRPr lang="pt-BR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/>
            <a:endParaRPr lang="pt-B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0D7AB0-9B5E-0947-A2E6-ADBC0C593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917" y="2347410"/>
            <a:ext cx="3536066" cy="235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81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81629-7BDC-5E48-8567-1098642794C1}" type="slidenum">
              <a:rPr lang="pt-BR" smtClean="0"/>
              <a:t>7</a:t>
            </a:fld>
            <a:endParaRPr lang="pt-BR" dirty="0"/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262875" y="152220"/>
            <a:ext cx="10279619" cy="8540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19" tIns="45719" rIns="45719" bIns="45719" anchor="ctr"/>
          <a:lstStyle>
            <a:lvl1pPr>
              <a:defRPr sz="2000">
                <a:solidFill>
                  <a:srgbClr val="000000"/>
                </a:solidFill>
                <a:latin typeface="Helvetica" charset="0"/>
                <a:ea typeface="MS PGothic" charset="-128"/>
                <a:sym typeface="Helvetica" charset="0"/>
              </a:defRPr>
            </a:lvl1pPr>
            <a:lvl2pPr marL="742950" indent="-285750">
              <a:defRPr sz="2000">
                <a:solidFill>
                  <a:srgbClr val="000000"/>
                </a:solidFill>
                <a:latin typeface="Helvetica" charset="0"/>
                <a:ea typeface="MS PGothic" charset="-128"/>
                <a:sym typeface="Helvetica" charset="0"/>
              </a:defRPr>
            </a:lvl2pPr>
            <a:lvl3pPr marL="1143000" indent="-228600">
              <a:defRPr sz="2000">
                <a:solidFill>
                  <a:srgbClr val="000000"/>
                </a:solidFill>
                <a:latin typeface="Helvetica" charset="0"/>
                <a:ea typeface="MS PGothic" charset="-128"/>
                <a:sym typeface="Helvetica" charset="0"/>
              </a:defRPr>
            </a:lvl3pPr>
            <a:lvl4pPr marL="1600200" indent="-228600">
              <a:defRPr sz="2000">
                <a:solidFill>
                  <a:srgbClr val="000000"/>
                </a:solidFill>
                <a:latin typeface="Helvetica" charset="0"/>
                <a:ea typeface="MS PGothic" charset="-128"/>
                <a:sym typeface="Helvetica" charset="0"/>
              </a:defRPr>
            </a:lvl4pPr>
            <a:lvl5pPr marL="2057400" indent="-228600">
              <a:defRPr sz="2000">
                <a:solidFill>
                  <a:srgbClr val="000000"/>
                </a:solidFill>
                <a:latin typeface="Helvetica" charset="0"/>
                <a:ea typeface="MS PGothic" charset="-128"/>
                <a:sym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Helvetica" charset="0"/>
                <a:ea typeface="MS PGothic" charset="-128"/>
                <a:sym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Helvetica" charset="0"/>
                <a:ea typeface="MS PGothic" charset="-128"/>
                <a:sym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Helvetica" charset="0"/>
                <a:ea typeface="MS PGothic" charset="-128"/>
                <a:sym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Helvetica" charset="0"/>
                <a:ea typeface="MS PGothic" charset="-128"/>
                <a:sym typeface="Helvetica" charset="0"/>
              </a:defRPr>
            </a:lvl9pPr>
          </a:lstStyle>
          <a:p>
            <a:r>
              <a:rPr lang="pt-BR" sz="5000" b="1" dirty="0">
                <a:solidFill>
                  <a:srgbClr val="0070C0"/>
                </a:solidFill>
                <a:latin typeface="Tahoma" charset="0"/>
              </a:rPr>
              <a:t>Finalizando</a:t>
            </a:r>
          </a:p>
          <a:p>
            <a:pPr eaLnBrk="1"/>
            <a:endParaRPr lang="pt-BR" altLang="pt-BR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F52547-6930-8F4F-840E-441EFFA85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182" y="823410"/>
            <a:ext cx="6989214" cy="495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81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m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300" cy="6858000"/>
          </a:xfrm>
          <a:prstGeom prst="rect">
            <a:avLst/>
          </a:prstGeom>
        </p:spPr>
      </p:pic>
      <p:grpSp>
        <p:nvGrpSpPr>
          <p:cNvPr id="4" name="Grupo 3"/>
          <p:cNvGrpSpPr>
            <a:grpSpLocks noChangeAspect="1"/>
          </p:cNvGrpSpPr>
          <p:nvPr/>
        </p:nvGrpSpPr>
        <p:grpSpPr>
          <a:xfrm>
            <a:off x="4645605" y="3101467"/>
            <a:ext cx="2903585" cy="620531"/>
            <a:chOff x="-195956" y="1443821"/>
            <a:chExt cx="9884422" cy="2112419"/>
          </a:xfrm>
        </p:grpSpPr>
        <p:sp>
          <p:nvSpPr>
            <p:cNvPr id="7" name="Freeform 156"/>
            <p:cNvSpPr>
              <a:spLocks/>
            </p:cNvSpPr>
            <p:nvPr/>
          </p:nvSpPr>
          <p:spPr bwMode="auto">
            <a:xfrm>
              <a:off x="1334809" y="1898065"/>
              <a:ext cx="762613" cy="1058056"/>
            </a:xfrm>
            <a:custGeom>
              <a:avLst/>
              <a:gdLst>
                <a:gd name="T0" fmla="*/ 281 w 413"/>
                <a:gd name="T1" fmla="*/ 3 h 573"/>
                <a:gd name="T2" fmla="*/ 359 w 413"/>
                <a:gd name="T3" fmla="*/ 19 h 573"/>
                <a:gd name="T4" fmla="*/ 359 w 413"/>
                <a:gd name="T5" fmla="*/ 150 h 573"/>
                <a:gd name="T6" fmla="*/ 309 w 413"/>
                <a:gd name="T7" fmla="*/ 128 h 573"/>
                <a:gd name="T8" fmla="*/ 240 w 413"/>
                <a:gd name="T9" fmla="*/ 119 h 573"/>
                <a:gd name="T10" fmla="*/ 193 w 413"/>
                <a:gd name="T11" fmla="*/ 130 h 573"/>
                <a:gd name="T12" fmla="*/ 177 w 413"/>
                <a:gd name="T13" fmla="*/ 163 h 573"/>
                <a:gd name="T14" fmla="*/ 185 w 413"/>
                <a:gd name="T15" fmla="*/ 185 h 573"/>
                <a:gd name="T16" fmla="*/ 213 w 413"/>
                <a:gd name="T17" fmla="*/ 205 h 573"/>
                <a:gd name="T18" fmla="*/ 265 w 413"/>
                <a:gd name="T19" fmla="*/ 226 h 573"/>
                <a:gd name="T20" fmla="*/ 339 w 413"/>
                <a:gd name="T21" fmla="*/ 260 h 573"/>
                <a:gd name="T22" fmla="*/ 387 w 413"/>
                <a:gd name="T23" fmla="*/ 306 h 573"/>
                <a:gd name="T24" fmla="*/ 409 w 413"/>
                <a:gd name="T25" fmla="*/ 363 h 573"/>
                <a:gd name="T26" fmla="*/ 409 w 413"/>
                <a:gd name="T27" fmla="*/ 428 h 573"/>
                <a:gd name="T28" fmla="*/ 385 w 413"/>
                <a:gd name="T29" fmla="*/ 486 h 573"/>
                <a:gd name="T30" fmla="*/ 339 w 413"/>
                <a:gd name="T31" fmla="*/ 532 h 573"/>
                <a:gd name="T32" fmla="*/ 270 w 413"/>
                <a:gd name="T33" fmla="*/ 561 h 573"/>
                <a:gd name="T34" fmla="*/ 177 w 413"/>
                <a:gd name="T35" fmla="*/ 573 h 573"/>
                <a:gd name="T36" fmla="*/ 76 w 413"/>
                <a:gd name="T37" fmla="*/ 561 h 573"/>
                <a:gd name="T38" fmla="*/ 0 w 413"/>
                <a:gd name="T39" fmla="*/ 534 h 573"/>
                <a:gd name="T40" fmla="*/ 52 w 413"/>
                <a:gd name="T41" fmla="*/ 425 h 573"/>
                <a:gd name="T42" fmla="*/ 112 w 413"/>
                <a:gd name="T43" fmla="*/ 444 h 573"/>
                <a:gd name="T44" fmla="*/ 177 w 413"/>
                <a:gd name="T45" fmla="*/ 452 h 573"/>
                <a:gd name="T46" fmla="*/ 224 w 413"/>
                <a:gd name="T47" fmla="*/ 446 h 573"/>
                <a:gd name="T48" fmla="*/ 247 w 413"/>
                <a:gd name="T49" fmla="*/ 423 h 573"/>
                <a:gd name="T50" fmla="*/ 247 w 413"/>
                <a:gd name="T51" fmla="*/ 392 h 573"/>
                <a:gd name="T52" fmla="*/ 224 w 413"/>
                <a:gd name="T53" fmla="*/ 368 h 573"/>
                <a:gd name="T54" fmla="*/ 170 w 413"/>
                <a:gd name="T55" fmla="*/ 345 h 573"/>
                <a:gd name="T56" fmla="*/ 89 w 413"/>
                <a:gd name="T57" fmla="*/ 306 h 573"/>
                <a:gd name="T58" fmla="*/ 39 w 413"/>
                <a:gd name="T59" fmla="*/ 260 h 573"/>
                <a:gd name="T60" fmla="*/ 16 w 413"/>
                <a:gd name="T61" fmla="*/ 206 h 573"/>
                <a:gd name="T62" fmla="*/ 18 w 413"/>
                <a:gd name="T63" fmla="*/ 143 h 573"/>
                <a:gd name="T64" fmla="*/ 49 w 413"/>
                <a:gd name="T65" fmla="*/ 78 h 573"/>
                <a:gd name="T66" fmla="*/ 105 w 413"/>
                <a:gd name="T67" fmla="*/ 29 h 573"/>
                <a:gd name="T68" fmla="*/ 187 w 413"/>
                <a:gd name="T69" fmla="*/ 3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13" h="573">
                  <a:moveTo>
                    <a:pt x="235" y="0"/>
                  </a:moveTo>
                  <a:lnTo>
                    <a:pt x="281" y="3"/>
                  </a:lnTo>
                  <a:lnTo>
                    <a:pt x="323" y="10"/>
                  </a:lnTo>
                  <a:lnTo>
                    <a:pt x="359" y="19"/>
                  </a:lnTo>
                  <a:lnTo>
                    <a:pt x="388" y="32"/>
                  </a:lnTo>
                  <a:lnTo>
                    <a:pt x="359" y="150"/>
                  </a:lnTo>
                  <a:lnTo>
                    <a:pt x="338" y="140"/>
                  </a:lnTo>
                  <a:lnTo>
                    <a:pt x="309" y="128"/>
                  </a:lnTo>
                  <a:lnTo>
                    <a:pt x="276" y="122"/>
                  </a:lnTo>
                  <a:lnTo>
                    <a:pt x="240" y="119"/>
                  </a:lnTo>
                  <a:lnTo>
                    <a:pt x="214" y="122"/>
                  </a:lnTo>
                  <a:lnTo>
                    <a:pt x="193" y="130"/>
                  </a:lnTo>
                  <a:lnTo>
                    <a:pt x="180" y="143"/>
                  </a:lnTo>
                  <a:lnTo>
                    <a:pt x="177" y="163"/>
                  </a:lnTo>
                  <a:lnTo>
                    <a:pt x="179" y="174"/>
                  </a:lnTo>
                  <a:lnTo>
                    <a:pt x="185" y="185"/>
                  </a:lnTo>
                  <a:lnTo>
                    <a:pt x="195" y="195"/>
                  </a:lnTo>
                  <a:lnTo>
                    <a:pt x="213" y="205"/>
                  </a:lnTo>
                  <a:lnTo>
                    <a:pt x="235" y="215"/>
                  </a:lnTo>
                  <a:lnTo>
                    <a:pt x="265" y="226"/>
                  </a:lnTo>
                  <a:lnTo>
                    <a:pt x="305" y="242"/>
                  </a:lnTo>
                  <a:lnTo>
                    <a:pt x="339" y="260"/>
                  </a:lnTo>
                  <a:lnTo>
                    <a:pt x="365" y="281"/>
                  </a:lnTo>
                  <a:lnTo>
                    <a:pt x="387" y="306"/>
                  </a:lnTo>
                  <a:lnTo>
                    <a:pt x="401" y="332"/>
                  </a:lnTo>
                  <a:lnTo>
                    <a:pt x="409" y="363"/>
                  </a:lnTo>
                  <a:lnTo>
                    <a:pt x="413" y="395"/>
                  </a:lnTo>
                  <a:lnTo>
                    <a:pt x="409" y="428"/>
                  </a:lnTo>
                  <a:lnTo>
                    <a:pt x="400" y="459"/>
                  </a:lnTo>
                  <a:lnTo>
                    <a:pt x="385" y="486"/>
                  </a:lnTo>
                  <a:lnTo>
                    <a:pt x="365" y="511"/>
                  </a:lnTo>
                  <a:lnTo>
                    <a:pt x="339" y="532"/>
                  </a:lnTo>
                  <a:lnTo>
                    <a:pt x="307" y="550"/>
                  </a:lnTo>
                  <a:lnTo>
                    <a:pt x="270" y="561"/>
                  </a:lnTo>
                  <a:lnTo>
                    <a:pt x="226" y="569"/>
                  </a:lnTo>
                  <a:lnTo>
                    <a:pt x="177" y="573"/>
                  </a:lnTo>
                  <a:lnTo>
                    <a:pt x="125" y="569"/>
                  </a:lnTo>
                  <a:lnTo>
                    <a:pt x="76" y="561"/>
                  </a:lnTo>
                  <a:lnTo>
                    <a:pt x="36" y="548"/>
                  </a:lnTo>
                  <a:lnTo>
                    <a:pt x="0" y="534"/>
                  </a:lnTo>
                  <a:lnTo>
                    <a:pt x="31" y="413"/>
                  </a:lnTo>
                  <a:lnTo>
                    <a:pt x="52" y="425"/>
                  </a:lnTo>
                  <a:lnTo>
                    <a:pt x="81" y="434"/>
                  </a:lnTo>
                  <a:lnTo>
                    <a:pt x="112" y="444"/>
                  </a:lnTo>
                  <a:lnTo>
                    <a:pt x="144" y="451"/>
                  </a:lnTo>
                  <a:lnTo>
                    <a:pt x="177" y="452"/>
                  </a:lnTo>
                  <a:lnTo>
                    <a:pt x="203" y="451"/>
                  </a:lnTo>
                  <a:lnTo>
                    <a:pt x="224" y="446"/>
                  </a:lnTo>
                  <a:lnTo>
                    <a:pt x="239" y="436"/>
                  </a:lnTo>
                  <a:lnTo>
                    <a:pt x="247" y="423"/>
                  </a:lnTo>
                  <a:lnTo>
                    <a:pt x="248" y="408"/>
                  </a:lnTo>
                  <a:lnTo>
                    <a:pt x="247" y="392"/>
                  </a:lnTo>
                  <a:lnTo>
                    <a:pt x="239" y="379"/>
                  </a:lnTo>
                  <a:lnTo>
                    <a:pt x="224" y="368"/>
                  </a:lnTo>
                  <a:lnTo>
                    <a:pt x="201" y="356"/>
                  </a:lnTo>
                  <a:lnTo>
                    <a:pt x="170" y="345"/>
                  </a:lnTo>
                  <a:lnTo>
                    <a:pt x="125" y="327"/>
                  </a:lnTo>
                  <a:lnTo>
                    <a:pt x="89" y="306"/>
                  </a:lnTo>
                  <a:lnTo>
                    <a:pt x="60" y="285"/>
                  </a:lnTo>
                  <a:lnTo>
                    <a:pt x="39" y="260"/>
                  </a:lnTo>
                  <a:lnTo>
                    <a:pt x="24" y="234"/>
                  </a:lnTo>
                  <a:lnTo>
                    <a:pt x="16" y="206"/>
                  </a:lnTo>
                  <a:lnTo>
                    <a:pt x="13" y="180"/>
                  </a:lnTo>
                  <a:lnTo>
                    <a:pt x="18" y="143"/>
                  </a:lnTo>
                  <a:lnTo>
                    <a:pt x="29" y="109"/>
                  </a:lnTo>
                  <a:lnTo>
                    <a:pt x="49" y="78"/>
                  </a:lnTo>
                  <a:lnTo>
                    <a:pt x="73" y="52"/>
                  </a:lnTo>
                  <a:lnTo>
                    <a:pt x="105" y="29"/>
                  </a:lnTo>
                  <a:lnTo>
                    <a:pt x="144" y="13"/>
                  </a:lnTo>
                  <a:lnTo>
                    <a:pt x="187" y="3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" name="Freeform 157"/>
            <p:cNvSpPr>
              <a:spLocks/>
            </p:cNvSpPr>
            <p:nvPr/>
          </p:nvSpPr>
          <p:spPr bwMode="auto">
            <a:xfrm>
              <a:off x="2256223" y="1648785"/>
              <a:ext cx="666594" cy="1303643"/>
            </a:xfrm>
            <a:custGeom>
              <a:avLst/>
              <a:gdLst>
                <a:gd name="T0" fmla="*/ 239 w 361"/>
                <a:gd name="T1" fmla="*/ 0 h 706"/>
                <a:gd name="T2" fmla="*/ 239 w 361"/>
                <a:gd name="T3" fmla="*/ 148 h 706"/>
                <a:gd name="T4" fmla="*/ 361 w 361"/>
                <a:gd name="T5" fmla="*/ 148 h 706"/>
                <a:gd name="T6" fmla="*/ 361 w 361"/>
                <a:gd name="T7" fmla="*/ 273 h 706"/>
                <a:gd name="T8" fmla="*/ 239 w 361"/>
                <a:gd name="T9" fmla="*/ 273 h 706"/>
                <a:gd name="T10" fmla="*/ 239 w 361"/>
                <a:gd name="T11" fmla="*/ 472 h 706"/>
                <a:gd name="T12" fmla="*/ 240 w 361"/>
                <a:gd name="T13" fmla="*/ 501 h 706"/>
                <a:gd name="T14" fmla="*/ 245 w 361"/>
                <a:gd name="T15" fmla="*/ 525 h 706"/>
                <a:gd name="T16" fmla="*/ 253 w 361"/>
                <a:gd name="T17" fmla="*/ 545 h 706"/>
                <a:gd name="T18" fmla="*/ 266 w 361"/>
                <a:gd name="T19" fmla="*/ 558 h 706"/>
                <a:gd name="T20" fmla="*/ 284 w 361"/>
                <a:gd name="T21" fmla="*/ 564 h 706"/>
                <a:gd name="T22" fmla="*/ 307 w 361"/>
                <a:gd name="T23" fmla="*/ 568 h 706"/>
                <a:gd name="T24" fmla="*/ 326 w 361"/>
                <a:gd name="T25" fmla="*/ 568 h 706"/>
                <a:gd name="T26" fmla="*/ 341 w 361"/>
                <a:gd name="T27" fmla="*/ 566 h 706"/>
                <a:gd name="T28" fmla="*/ 357 w 361"/>
                <a:gd name="T29" fmla="*/ 563 h 706"/>
                <a:gd name="T30" fmla="*/ 357 w 361"/>
                <a:gd name="T31" fmla="*/ 691 h 706"/>
                <a:gd name="T32" fmla="*/ 338 w 361"/>
                <a:gd name="T33" fmla="*/ 698 h 706"/>
                <a:gd name="T34" fmla="*/ 312 w 361"/>
                <a:gd name="T35" fmla="*/ 701 h 706"/>
                <a:gd name="T36" fmla="*/ 283 w 361"/>
                <a:gd name="T37" fmla="*/ 704 h 706"/>
                <a:gd name="T38" fmla="*/ 248 w 361"/>
                <a:gd name="T39" fmla="*/ 706 h 706"/>
                <a:gd name="T40" fmla="*/ 209 w 361"/>
                <a:gd name="T41" fmla="*/ 703 h 706"/>
                <a:gd name="T42" fmla="*/ 174 w 361"/>
                <a:gd name="T43" fmla="*/ 693 h 706"/>
                <a:gd name="T44" fmla="*/ 144 w 361"/>
                <a:gd name="T45" fmla="*/ 678 h 706"/>
                <a:gd name="T46" fmla="*/ 120 w 361"/>
                <a:gd name="T47" fmla="*/ 659 h 706"/>
                <a:gd name="T48" fmla="*/ 102 w 361"/>
                <a:gd name="T49" fmla="*/ 638 h 706"/>
                <a:gd name="T50" fmla="*/ 89 w 361"/>
                <a:gd name="T51" fmla="*/ 610 h 706"/>
                <a:gd name="T52" fmla="*/ 81 w 361"/>
                <a:gd name="T53" fmla="*/ 577 h 706"/>
                <a:gd name="T54" fmla="*/ 75 w 361"/>
                <a:gd name="T55" fmla="*/ 540 h 706"/>
                <a:gd name="T56" fmla="*/ 73 w 361"/>
                <a:gd name="T57" fmla="*/ 498 h 706"/>
                <a:gd name="T58" fmla="*/ 73 w 361"/>
                <a:gd name="T59" fmla="*/ 273 h 706"/>
                <a:gd name="T60" fmla="*/ 0 w 361"/>
                <a:gd name="T61" fmla="*/ 273 h 706"/>
                <a:gd name="T62" fmla="*/ 0 w 361"/>
                <a:gd name="T63" fmla="*/ 148 h 706"/>
                <a:gd name="T64" fmla="*/ 73 w 361"/>
                <a:gd name="T65" fmla="*/ 148 h 706"/>
                <a:gd name="T66" fmla="*/ 73 w 361"/>
                <a:gd name="T67" fmla="*/ 47 h 706"/>
                <a:gd name="T68" fmla="*/ 239 w 361"/>
                <a:gd name="T6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1" h="706">
                  <a:moveTo>
                    <a:pt x="239" y="0"/>
                  </a:moveTo>
                  <a:lnTo>
                    <a:pt x="239" y="148"/>
                  </a:lnTo>
                  <a:lnTo>
                    <a:pt x="361" y="148"/>
                  </a:lnTo>
                  <a:lnTo>
                    <a:pt x="361" y="273"/>
                  </a:lnTo>
                  <a:lnTo>
                    <a:pt x="239" y="273"/>
                  </a:lnTo>
                  <a:lnTo>
                    <a:pt x="239" y="472"/>
                  </a:lnTo>
                  <a:lnTo>
                    <a:pt x="240" y="501"/>
                  </a:lnTo>
                  <a:lnTo>
                    <a:pt x="245" y="525"/>
                  </a:lnTo>
                  <a:lnTo>
                    <a:pt x="253" y="545"/>
                  </a:lnTo>
                  <a:lnTo>
                    <a:pt x="266" y="558"/>
                  </a:lnTo>
                  <a:lnTo>
                    <a:pt x="284" y="564"/>
                  </a:lnTo>
                  <a:lnTo>
                    <a:pt x="307" y="568"/>
                  </a:lnTo>
                  <a:lnTo>
                    <a:pt x="326" y="568"/>
                  </a:lnTo>
                  <a:lnTo>
                    <a:pt x="341" y="566"/>
                  </a:lnTo>
                  <a:lnTo>
                    <a:pt x="357" y="563"/>
                  </a:lnTo>
                  <a:lnTo>
                    <a:pt x="357" y="691"/>
                  </a:lnTo>
                  <a:lnTo>
                    <a:pt x="338" y="698"/>
                  </a:lnTo>
                  <a:lnTo>
                    <a:pt x="312" y="701"/>
                  </a:lnTo>
                  <a:lnTo>
                    <a:pt x="283" y="704"/>
                  </a:lnTo>
                  <a:lnTo>
                    <a:pt x="248" y="706"/>
                  </a:lnTo>
                  <a:lnTo>
                    <a:pt x="209" y="703"/>
                  </a:lnTo>
                  <a:lnTo>
                    <a:pt x="174" y="693"/>
                  </a:lnTo>
                  <a:lnTo>
                    <a:pt x="144" y="678"/>
                  </a:lnTo>
                  <a:lnTo>
                    <a:pt x="120" y="659"/>
                  </a:lnTo>
                  <a:lnTo>
                    <a:pt x="102" y="638"/>
                  </a:lnTo>
                  <a:lnTo>
                    <a:pt x="89" y="610"/>
                  </a:lnTo>
                  <a:lnTo>
                    <a:pt x="81" y="577"/>
                  </a:lnTo>
                  <a:lnTo>
                    <a:pt x="75" y="540"/>
                  </a:lnTo>
                  <a:lnTo>
                    <a:pt x="73" y="498"/>
                  </a:lnTo>
                  <a:lnTo>
                    <a:pt x="73" y="273"/>
                  </a:lnTo>
                  <a:lnTo>
                    <a:pt x="0" y="273"/>
                  </a:lnTo>
                  <a:lnTo>
                    <a:pt x="0" y="148"/>
                  </a:lnTo>
                  <a:lnTo>
                    <a:pt x="73" y="148"/>
                  </a:lnTo>
                  <a:lnTo>
                    <a:pt x="73" y="4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" name="Freeform 158"/>
            <p:cNvSpPr>
              <a:spLocks noEditPoints="1"/>
            </p:cNvSpPr>
            <p:nvPr/>
          </p:nvSpPr>
          <p:spPr bwMode="auto">
            <a:xfrm>
              <a:off x="3096389" y="1899912"/>
              <a:ext cx="960190" cy="1052516"/>
            </a:xfrm>
            <a:custGeom>
              <a:avLst/>
              <a:gdLst>
                <a:gd name="T0" fmla="*/ 240 w 520"/>
                <a:gd name="T1" fmla="*/ 116 h 570"/>
                <a:gd name="T2" fmla="*/ 203 w 520"/>
                <a:gd name="T3" fmla="*/ 136 h 570"/>
                <a:gd name="T4" fmla="*/ 177 w 520"/>
                <a:gd name="T5" fmla="*/ 168 h 570"/>
                <a:gd name="T6" fmla="*/ 164 w 520"/>
                <a:gd name="T7" fmla="*/ 205 h 570"/>
                <a:gd name="T8" fmla="*/ 362 w 520"/>
                <a:gd name="T9" fmla="*/ 223 h 570"/>
                <a:gd name="T10" fmla="*/ 357 w 520"/>
                <a:gd name="T11" fmla="*/ 189 h 570"/>
                <a:gd name="T12" fmla="*/ 343 w 520"/>
                <a:gd name="T13" fmla="*/ 153 h 570"/>
                <a:gd name="T14" fmla="*/ 313 w 520"/>
                <a:gd name="T15" fmla="*/ 124 h 570"/>
                <a:gd name="T16" fmla="*/ 266 w 520"/>
                <a:gd name="T17" fmla="*/ 113 h 570"/>
                <a:gd name="T18" fmla="*/ 322 w 520"/>
                <a:gd name="T19" fmla="*/ 4 h 570"/>
                <a:gd name="T20" fmla="*/ 396 w 520"/>
                <a:gd name="T21" fmla="*/ 28 h 570"/>
                <a:gd name="T22" fmla="*/ 453 w 520"/>
                <a:gd name="T23" fmla="*/ 72 h 570"/>
                <a:gd name="T24" fmla="*/ 491 w 520"/>
                <a:gd name="T25" fmla="*/ 131 h 570"/>
                <a:gd name="T26" fmla="*/ 512 w 520"/>
                <a:gd name="T27" fmla="*/ 199 h 570"/>
                <a:gd name="T28" fmla="*/ 520 w 520"/>
                <a:gd name="T29" fmla="*/ 272 h 570"/>
                <a:gd name="T30" fmla="*/ 517 w 520"/>
                <a:gd name="T31" fmla="*/ 323 h 570"/>
                <a:gd name="T32" fmla="*/ 162 w 520"/>
                <a:gd name="T33" fmla="*/ 341 h 570"/>
                <a:gd name="T34" fmla="*/ 180 w 520"/>
                <a:gd name="T35" fmla="*/ 391 h 570"/>
                <a:gd name="T36" fmla="*/ 224 w 520"/>
                <a:gd name="T37" fmla="*/ 425 h 570"/>
                <a:gd name="T38" fmla="*/ 283 w 520"/>
                <a:gd name="T39" fmla="*/ 441 h 570"/>
                <a:gd name="T40" fmla="*/ 370 w 520"/>
                <a:gd name="T41" fmla="*/ 441 h 570"/>
                <a:gd name="T42" fmla="*/ 466 w 520"/>
                <a:gd name="T43" fmla="*/ 420 h 570"/>
                <a:gd name="T44" fmla="*/ 445 w 520"/>
                <a:gd name="T45" fmla="*/ 550 h 570"/>
                <a:gd name="T46" fmla="*/ 346 w 520"/>
                <a:gd name="T47" fmla="*/ 568 h 570"/>
                <a:gd name="T48" fmla="*/ 239 w 520"/>
                <a:gd name="T49" fmla="*/ 567 h 570"/>
                <a:gd name="T50" fmla="*/ 146 w 520"/>
                <a:gd name="T51" fmla="*/ 542 h 570"/>
                <a:gd name="T52" fmla="*/ 76 w 520"/>
                <a:gd name="T53" fmla="*/ 495 h 570"/>
                <a:gd name="T54" fmla="*/ 27 w 520"/>
                <a:gd name="T55" fmla="*/ 427 h 570"/>
                <a:gd name="T56" fmla="*/ 3 w 520"/>
                <a:gd name="T57" fmla="*/ 341 h 570"/>
                <a:gd name="T58" fmla="*/ 1 w 520"/>
                <a:gd name="T59" fmla="*/ 254 h 570"/>
                <a:gd name="T60" fmla="*/ 19 w 520"/>
                <a:gd name="T61" fmla="*/ 178 h 570"/>
                <a:gd name="T62" fmla="*/ 55 w 520"/>
                <a:gd name="T63" fmla="*/ 109 h 570"/>
                <a:gd name="T64" fmla="*/ 109 w 520"/>
                <a:gd name="T65" fmla="*/ 53 h 570"/>
                <a:gd name="T66" fmla="*/ 182 w 520"/>
                <a:gd name="T67" fmla="*/ 13 h 570"/>
                <a:gd name="T68" fmla="*/ 276 w 520"/>
                <a:gd name="T69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0" h="570">
                  <a:moveTo>
                    <a:pt x="266" y="113"/>
                  </a:moveTo>
                  <a:lnTo>
                    <a:pt x="240" y="116"/>
                  </a:lnTo>
                  <a:lnTo>
                    <a:pt x="219" y="124"/>
                  </a:lnTo>
                  <a:lnTo>
                    <a:pt x="203" y="136"/>
                  </a:lnTo>
                  <a:lnTo>
                    <a:pt x="188" y="152"/>
                  </a:lnTo>
                  <a:lnTo>
                    <a:pt x="177" y="168"/>
                  </a:lnTo>
                  <a:lnTo>
                    <a:pt x="169" y="188"/>
                  </a:lnTo>
                  <a:lnTo>
                    <a:pt x="164" y="205"/>
                  </a:lnTo>
                  <a:lnTo>
                    <a:pt x="161" y="223"/>
                  </a:lnTo>
                  <a:lnTo>
                    <a:pt x="362" y="223"/>
                  </a:lnTo>
                  <a:lnTo>
                    <a:pt x="361" y="207"/>
                  </a:lnTo>
                  <a:lnTo>
                    <a:pt x="357" y="189"/>
                  </a:lnTo>
                  <a:lnTo>
                    <a:pt x="352" y="170"/>
                  </a:lnTo>
                  <a:lnTo>
                    <a:pt x="343" y="153"/>
                  </a:lnTo>
                  <a:lnTo>
                    <a:pt x="330" y="137"/>
                  </a:lnTo>
                  <a:lnTo>
                    <a:pt x="313" y="124"/>
                  </a:lnTo>
                  <a:lnTo>
                    <a:pt x="292" y="116"/>
                  </a:lnTo>
                  <a:lnTo>
                    <a:pt x="266" y="113"/>
                  </a:lnTo>
                  <a:close/>
                  <a:moveTo>
                    <a:pt x="276" y="0"/>
                  </a:moveTo>
                  <a:lnTo>
                    <a:pt x="322" y="4"/>
                  </a:lnTo>
                  <a:lnTo>
                    <a:pt x="361" y="12"/>
                  </a:lnTo>
                  <a:lnTo>
                    <a:pt x="396" y="28"/>
                  </a:lnTo>
                  <a:lnTo>
                    <a:pt x="427" y="48"/>
                  </a:lnTo>
                  <a:lnTo>
                    <a:pt x="453" y="72"/>
                  </a:lnTo>
                  <a:lnTo>
                    <a:pt x="474" y="100"/>
                  </a:lnTo>
                  <a:lnTo>
                    <a:pt x="491" y="131"/>
                  </a:lnTo>
                  <a:lnTo>
                    <a:pt x="504" y="165"/>
                  </a:lnTo>
                  <a:lnTo>
                    <a:pt x="512" y="199"/>
                  </a:lnTo>
                  <a:lnTo>
                    <a:pt x="518" y="236"/>
                  </a:lnTo>
                  <a:lnTo>
                    <a:pt x="520" y="272"/>
                  </a:lnTo>
                  <a:lnTo>
                    <a:pt x="518" y="300"/>
                  </a:lnTo>
                  <a:lnTo>
                    <a:pt x="517" y="323"/>
                  </a:lnTo>
                  <a:lnTo>
                    <a:pt x="513" y="341"/>
                  </a:lnTo>
                  <a:lnTo>
                    <a:pt x="162" y="341"/>
                  </a:lnTo>
                  <a:lnTo>
                    <a:pt x="167" y="368"/>
                  </a:lnTo>
                  <a:lnTo>
                    <a:pt x="180" y="391"/>
                  </a:lnTo>
                  <a:lnTo>
                    <a:pt x="200" y="410"/>
                  </a:lnTo>
                  <a:lnTo>
                    <a:pt x="224" y="425"/>
                  </a:lnTo>
                  <a:lnTo>
                    <a:pt x="252" y="435"/>
                  </a:lnTo>
                  <a:lnTo>
                    <a:pt x="283" y="441"/>
                  </a:lnTo>
                  <a:lnTo>
                    <a:pt x="317" y="443"/>
                  </a:lnTo>
                  <a:lnTo>
                    <a:pt x="370" y="441"/>
                  </a:lnTo>
                  <a:lnTo>
                    <a:pt x="421" y="433"/>
                  </a:lnTo>
                  <a:lnTo>
                    <a:pt x="466" y="420"/>
                  </a:lnTo>
                  <a:lnTo>
                    <a:pt x="489" y="536"/>
                  </a:lnTo>
                  <a:lnTo>
                    <a:pt x="445" y="550"/>
                  </a:lnTo>
                  <a:lnTo>
                    <a:pt x="396" y="562"/>
                  </a:lnTo>
                  <a:lnTo>
                    <a:pt x="346" y="568"/>
                  </a:lnTo>
                  <a:lnTo>
                    <a:pt x="291" y="570"/>
                  </a:lnTo>
                  <a:lnTo>
                    <a:pt x="239" y="567"/>
                  </a:lnTo>
                  <a:lnTo>
                    <a:pt x="190" y="557"/>
                  </a:lnTo>
                  <a:lnTo>
                    <a:pt x="146" y="542"/>
                  </a:lnTo>
                  <a:lnTo>
                    <a:pt x="109" y="521"/>
                  </a:lnTo>
                  <a:lnTo>
                    <a:pt x="76" y="495"/>
                  </a:lnTo>
                  <a:lnTo>
                    <a:pt x="49" y="464"/>
                  </a:lnTo>
                  <a:lnTo>
                    <a:pt x="27" y="427"/>
                  </a:lnTo>
                  <a:lnTo>
                    <a:pt x="13" y="386"/>
                  </a:lnTo>
                  <a:lnTo>
                    <a:pt x="3" y="341"/>
                  </a:lnTo>
                  <a:lnTo>
                    <a:pt x="0" y="292"/>
                  </a:lnTo>
                  <a:lnTo>
                    <a:pt x="1" y="254"/>
                  </a:lnTo>
                  <a:lnTo>
                    <a:pt x="8" y="215"/>
                  </a:lnTo>
                  <a:lnTo>
                    <a:pt x="19" y="178"/>
                  </a:lnTo>
                  <a:lnTo>
                    <a:pt x="36" y="142"/>
                  </a:lnTo>
                  <a:lnTo>
                    <a:pt x="55" y="109"/>
                  </a:lnTo>
                  <a:lnTo>
                    <a:pt x="79" y="79"/>
                  </a:lnTo>
                  <a:lnTo>
                    <a:pt x="109" y="53"/>
                  </a:lnTo>
                  <a:lnTo>
                    <a:pt x="143" y="31"/>
                  </a:lnTo>
                  <a:lnTo>
                    <a:pt x="182" y="13"/>
                  </a:lnTo>
                  <a:lnTo>
                    <a:pt x="226" y="4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" name="Freeform 159"/>
            <p:cNvSpPr>
              <a:spLocks/>
            </p:cNvSpPr>
            <p:nvPr/>
          </p:nvSpPr>
          <p:spPr bwMode="auto">
            <a:xfrm>
              <a:off x="4206148" y="1443821"/>
              <a:ext cx="705371" cy="1488295"/>
            </a:xfrm>
            <a:custGeom>
              <a:avLst/>
              <a:gdLst>
                <a:gd name="T0" fmla="*/ 293 w 382"/>
                <a:gd name="T1" fmla="*/ 0 h 806"/>
                <a:gd name="T2" fmla="*/ 327 w 382"/>
                <a:gd name="T3" fmla="*/ 2 h 806"/>
                <a:gd name="T4" fmla="*/ 356 w 382"/>
                <a:gd name="T5" fmla="*/ 5 h 806"/>
                <a:gd name="T6" fmla="*/ 382 w 382"/>
                <a:gd name="T7" fmla="*/ 12 h 806"/>
                <a:gd name="T8" fmla="*/ 376 w 382"/>
                <a:gd name="T9" fmla="*/ 142 h 806"/>
                <a:gd name="T10" fmla="*/ 351 w 382"/>
                <a:gd name="T11" fmla="*/ 137 h 806"/>
                <a:gd name="T12" fmla="*/ 320 w 382"/>
                <a:gd name="T13" fmla="*/ 134 h 806"/>
                <a:gd name="T14" fmla="*/ 296 w 382"/>
                <a:gd name="T15" fmla="*/ 137 h 806"/>
                <a:gd name="T16" fmla="*/ 275 w 382"/>
                <a:gd name="T17" fmla="*/ 147 h 806"/>
                <a:gd name="T18" fmla="*/ 260 w 382"/>
                <a:gd name="T19" fmla="*/ 163 h 806"/>
                <a:gd name="T20" fmla="*/ 249 w 382"/>
                <a:gd name="T21" fmla="*/ 182 h 806"/>
                <a:gd name="T22" fmla="*/ 242 w 382"/>
                <a:gd name="T23" fmla="*/ 205 h 806"/>
                <a:gd name="T24" fmla="*/ 241 w 382"/>
                <a:gd name="T25" fmla="*/ 231 h 806"/>
                <a:gd name="T26" fmla="*/ 241 w 382"/>
                <a:gd name="T27" fmla="*/ 259 h 806"/>
                <a:gd name="T28" fmla="*/ 351 w 382"/>
                <a:gd name="T29" fmla="*/ 259 h 806"/>
                <a:gd name="T30" fmla="*/ 351 w 382"/>
                <a:gd name="T31" fmla="*/ 384 h 806"/>
                <a:gd name="T32" fmla="*/ 242 w 382"/>
                <a:gd name="T33" fmla="*/ 384 h 806"/>
                <a:gd name="T34" fmla="*/ 242 w 382"/>
                <a:gd name="T35" fmla="*/ 806 h 806"/>
                <a:gd name="T36" fmla="*/ 72 w 382"/>
                <a:gd name="T37" fmla="*/ 806 h 806"/>
                <a:gd name="T38" fmla="*/ 72 w 382"/>
                <a:gd name="T39" fmla="*/ 384 h 806"/>
                <a:gd name="T40" fmla="*/ 0 w 382"/>
                <a:gd name="T41" fmla="*/ 384 h 806"/>
                <a:gd name="T42" fmla="*/ 0 w 382"/>
                <a:gd name="T43" fmla="*/ 259 h 806"/>
                <a:gd name="T44" fmla="*/ 72 w 382"/>
                <a:gd name="T45" fmla="*/ 259 h 806"/>
                <a:gd name="T46" fmla="*/ 72 w 382"/>
                <a:gd name="T47" fmla="*/ 238 h 806"/>
                <a:gd name="T48" fmla="*/ 75 w 382"/>
                <a:gd name="T49" fmla="*/ 205 h 806"/>
                <a:gd name="T50" fmla="*/ 80 w 382"/>
                <a:gd name="T51" fmla="*/ 171 h 806"/>
                <a:gd name="T52" fmla="*/ 88 w 382"/>
                <a:gd name="T53" fmla="*/ 138 h 806"/>
                <a:gd name="T54" fmla="*/ 101 w 382"/>
                <a:gd name="T55" fmla="*/ 108 h 806"/>
                <a:gd name="T56" fmla="*/ 119 w 382"/>
                <a:gd name="T57" fmla="*/ 78 h 806"/>
                <a:gd name="T58" fmla="*/ 140 w 382"/>
                <a:gd name="T59" fmla="*/ 54 h 806"/>
                <a:gd name="T60" fmla="*/ 167 w 382"/>
                <a:gd name="T61" fmla="*/ 33 h 806"/>
                <a:gd name="T62" fmla="*/ 198 w 382"/>
                <a:gd name="T63" fmla="*/ 18 h 806"/>
                <a:gd name="T64" fmla="*/ 229 w 382"/>
                <a:gd name="T65" fmla="*/ 7 h 806"/>
                <a:gd name="T66" fmla="*/ 262 w 382"/>
                <a:gd name="T67" fmla="*/ 2 h 806"/>
                <a:gd name="T68" fmla="*/ 293 w 382"/>
                <a:gd name="T69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2" h="806">
                  <a:moveTo>
                    <a:pt x="293" y="0"/>
                  </a:moveTo>
                  <a:lnTo>
                    <a:pt x="327" y="2"/>
                  </a:lnTo>
                  <a:lnTo>
                    <a:pt x="356" y="5"/>
                  </a:lnTo>
                  <a:lnTo>
                    <a:pt x="382" y="12"/>
                  </a:lnTo>
                  <a:lnTo>
                    <a:pt x="376" y="142"/>
                  </a:lnTo>
                  <a:lnTo>
                    <a:pt x="351" y="137"/>
                  </a:lnTo>
                  <a:lnTo>
                    <a:pt x="320" y="134"/>
                  </a:lnTo>
                  <a:lnTo>
                    <a:pt x="296" y="137"/>
                  </a:lnTo>
                  <a:lnTo>
                    <a:pt x="275" y="147"/>
                  </a:lnTo>
                  <a:lnTo>
                    <a:pt x="260" y="163"/>
                  </a:lnTo>
                  <a:lnTo>
                    <a:pt x="249" y="182"/>
                  </a:lnTo>
                  <a:lnTo>
                    <a:pt x="242" y="205"/>
                  </a:lnTo>
                  <a:lnTo>
                    <a:pt x="241" y="231"/>
                  </a:lnTo>
                  <a:lnTo>
                    <a:pt x="241" y="259"/>
                  </a:lnTo>
                  <a:lnTo>
                    <a:pt x="351" y="259"/>
                  </a:lnTo>
                  <a:lnTo>
                    <a:pt x="351" y="384"/>
                  </a:lnTo>
                  <a:lnTo>
                    <a:pt x="242" y="384"/>
                  </a:lnTo>
                  <a:lnTo>
                    <a:pt x="242" y="806"/>
                  </a:lnTo>
                  <a:lnTo>
                    <a:pt x="72" y="806"/>
                  </a:lnTo>
                  <a:lnTo>
                    <a:pt x="72" y="384"/>
                  </a:lnTo>
                  <a:lnTo>
                    <a:pt x="0" y="384"/>
                  </a:lnTo>
                  <a:lnTo>
                    <a:pt x="0" y="259"/>
                  </a:lnTo>
                  <a:lnTo>
                    <a:pt x="72" y="259"/>
                  </a:lnTo>
                  <a:lnTo>
                    <a:pt x="72" y="238"/>
                  </a:lnTo>
                  <a:lnTo>
                    <a:pt x="75" y="205"/>
                  </a:lnTo>
                  <a:lnTo>
                    <a:pt x="80" y="171"/>
                  </a:lnTo>
                  <a:lnTo>
                    <a:pt x="88" y="138"/>
                  </a:lnTo>
                  <a:lnTo>
                    <a:pt x="101" y="108"/>
                  </a:lnTo>
                  <a:lnTo>
                    <a:pt x="119" y="78"/>
                  </a:lnTo>
                  <a:lnTo>
                    <a:pt x="140" y="54"/>
                  </a:lnTo>
                  <a:lnTo>
                    <a:pt x="167" y="33"/>
                  </a:lnTo>
                  <a:lnTo>
                    <a:pt x="198" y="18"/>
                  </a:lnTo>
                  <a:lnTo>
                    <a:pt x="229" y="7"/>
                  </a:lnTo>
                  <a:lnTo>
                    <a:pt x="262" y="2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" name="Freeform 160"/>
            <p:cNvSpPr>
              <a:spLocks noEditPoints="1"/>
            </p:cNvSpPr>
            <p:nvPr/>
          </p:nvSpPr>
          <p:spPr bwMode="auto">
            <a:xfrm>
              <a:off x="4998305" y="1898065"/>
              <a:ext cx="925107" cy="1058056"/>
            </a:xfrm>
            <a:custGeom>
              <a:avLst/>
              <a:gdLst>
                <a:gd name="T0" fmla="*/ 294 w 501"/>
                <a:gd name="T1" fmla="*/ 302 h 573"/>
                <a:gd name="T2" fmla="*/ 237 w 501"/>
                <a:gd name="T3" fmla="*/ 312 h 573"/>
                <a:gd name="T4" fmla="*/ 195 w 501"/>
                <a:gd name="T5" fmla="*/ 332 h 573"/>
                <a:gd name="T6" fmla="*/ 171 w 501"/>
                <a:gd name="T7" fmla="*/ 366 h 573"/>
                <a:gd name="T8" fmla="*/ 172 w 501"/>
                <a:gd name="T9" fmla="*/ 411 h 573"/>
                <a:gd name="T10" fmla="*/ 195 w 501"/>
                <a:gd name="T11" fmla="*/ 442 h 573"/>
                <a:gd name="T12" fmla="*/ 236 w 501"/>
                <a:gd name="T13" fmla="*/ 452 h 573"/>
                <a:gd name="T14" fmla="*/ 291 w 501"/>
                <a:gd name="T15" fmla="*/ 434 h 573"/>
                <a:gd name="T16" fmla="*/ 324 w 501"/>
                <a:gd name="T17" fmla="*/ 390 h 573"/>
                <a:gd name="T18" fmla="*/ 327 w 501"/>
                <a:gd name="T19" fmla="*/ 361 h 573"/>
                <a:gd name="T20" fmla="*/ 252 w 501"/>
                <a:gd name="T21" fmla="*/ 0 h 573"/>
                <a:gd name="T22" fmla="*/ 340 w 501"/>
                <a:gd name="T23" fmla="*/ 10 h 573"/>
                <a:gd name="T24" fmla="*/ 405 w 501"/>
                <a:gd name="T25" fmla="*/ 39 h 573"/>
                <a:gd name="T26" fmla="*/ 450 w 501"/>
                <a:gd name="T27" fmla="*/ 81 h 573"/>
                <a:gd name="T28" fmla="*/ 476 w 501"/>
                <a:gd name="T29" fmla="*/ 138 h 573"/>
                <a:gd name="T30" fmla="*/ 489 w 501"/>
                <a:gd name="T31" fmla="*/ 202 h 573"/>
                <a:gd name="T32" fmla="*/ 491 w 501"/>
                <a:gd name="T33" fmla="*/ 428 h 573"/>
                <a:gd name="T34" fmla="*/ 493 w 501"/>
                <a:gd name="T35" fmla="*/ 503 h 573"/>
                <a:gd name="T36" fmla="*/ 501 w 501"/>
                <a:gd name="T37" fmla="*/ 560 h 573"/>
                <a:gd name="T38" fmla="*/ 337 w 501"/>
                <a:gd name="T39" fmla="*/ 506 h 573"/>
                <a:gd name="T40" fmla="*/ 311 w 501"/>
                <a:gd name="T41" fmla="*/ 529 h 573"/>
                <a:gd name="T42" fmla="*/ 250 w 501"/>
                <a:gd name="T43" fmla="*/ 561 h 573"/>
                <a:gd name="T44" fmla="*/ 177 w 501"/>
                <a:gd name="T45" fmla="*/ 573 h 573"/>
                <a:gd name="T46" fmla="*/ 103 w 501"/>
                <a:gd name="T47" fmla="*/ 558 h 573"/>
                <a:gd name="T48" fmla="*/ 47 w 501"/>
                <a:gd name="T49" fmla="*/ 521 h 573"/>
                <a:gd name="T50" fmla="*/ 13 w 501"/>
                <a:gd name="T51" fmla="*/ 467 h 573"/>
                <a:gd name="T52" fmla="*/ 0 w 501"/>
                <a:gd name="T53" fmla="*/ 405 h 573"/>
                <a:gd name="T54" fmla="*/ 16 w 501"/>
                <a:gd name="T55" fmla="*/ 329 h 573"/>
                <a:gd name="T56" fmla="*/ 59 w 501"/>
                <a:gd name="T57" fmla="*/ 270 h 573"/>
                <a:gd name="T58" fmla="*/ 125 w 501"/>
                <a:gd name="T59" fmla="*/ 228 h 573"/>
                <a:gd name="T60" fmla="*/ 215 w 501"/>
                <a:gd name="T61" fmla="*/ 203 h 573"/>
                <a:gd name="T62" fmla="*/ 322 w 501"/>
                <a:gd name="T63" fmla="*/ 195 h 573"/>
                <a:gd name="T64" fmla="*/ 320 w 501"/>
                <a:gd name="T65" fmla="*/ 177 h 573"/>
                <a:gd name="T66" fmla="*/ 312 w 501"/>
                <a:gd name="T67" fmla="*/ 153 h 573"/>
                <a:gd name="T68" fmla="*/ 291 w 501"/>
                <a:gd name="T69" fmla="*/ 132 h 573"/>
                <a:gd name="T70" fmla="*/ 250 w 501"/>
                <a:gd name="T71" fmla="*/ 119 h 573"/>
                <a:gd name="T72" fmla="*/ 181 w 501"/>
                <a:gd name="T73" fmla="*/ 120 h 573"/>
                <a:gd name="T74" fmla="*/ 103 w 501"/>
                <a:gd name="T75" fmla="*/ 143 h 573"/>
                <a:gd name="T76" fmla="*/ 39 w 501"/>
                <a:gd name="T77" fmla="*/ 49 h 573"/>
                <a:gd name="T78" fmla="*/ 103 w 501"/>
                <a:gd name="T79" fmla="*/ 23 h 573"/>
                <a:gd name="T80" fmla="*/ 195 w 501"/>
                <a:gd name="T81" fmla="*/ 3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01" h="573">
                  <a:moveTo>
                    <a:pt x="327" y="301"/>
                  </a:moveTo>
                  <a:lnTo>
                    <a:pt x="294" y="302"/>
                  </a:lnTo>
                  <a:lnTo>
                    <a:pt x="265" y="306"/>
                  </a:lnTo>
                  <a:lnTo>
                    <a:pt x="237" y="312"/>
                  </a:lnTo>
                  <a:lnTo>
                    <a:pt x="215" y="320"/>
                  </a:lnTo>
                  <a:lnTo>
                    <a:pt x="195" y="332"/>
                  </a:lnTo>
                  <a:lnTo>
                    <a:pt x="181" y="346"/>
                  </a:lnTo>
                  <a:lnTo>
                    <a:pt x="171" y="366"/>
                  </a:lnTo>
                  <a:lnTo>
                    <a:pt x="169" y="387"/>
                  </a:lnTo>
                  <a:lnTo>
                    <a:pt x="172" y="411"/>
                  </a:lnTo>
                  <a:lnTo>
                    <a:pt x="181" y="429"/>
                  </a:lnTo>
                  <a:lnTo>
                    <a:pt x="195" y="442"/>
                  </a:lnTo>
                  <a:lnTo>
                    <a:pt x="213" y="451"/>
                  </a:lnTo>
                  <a:lnTo>
                    <a:pt x="236" y="452"/>
                  </a:lnTo>
                  <a:lnTo>
                    <a:pt x="265" y="447"/>
                  </a:lnTo>
                  <a:lnTo>
                    <a:pt x="291" y="434"/>
                  </a:lnTo>
                  <a:lnTo>
                    <a:pt x="311" y="415"/>
                  </a:lnTo>
                  <a:lnTo>
                    <a:pt x="324" y="390"/>
                  </a:lnTo>
                  <a:lnTo>
                    <a:pt x="327" y="376"/>
                  </a:lnTo>
                  <a:lnTo>
                    <a:pt x="327" y="361"/>
                  </a:lnTo>
                  <a:lnTo>
                    <a:pt x="327" y="301"/>
                  </a:lnTo>
                  <a:close/>
                  <a:moveTo>
                    <a:pt x="252" y="0"/>
                  </a:moveTo>
                  <a:lnTo>
                    <a:pt x="299" y="3"/>
                  </a:lnTo>
                  <a:lnTo>
                    <a:pt x="340" y="10"/>
                  </a:lnTo>
                  <a:lnTo>
                    <a:pt x="374" y="23"/>
                  </a:lnTo>
                  <a:lnTo>
                    <a:pt x="405" y="39"/>
                  </a:lnTo>
                  <a:lnTo>
                    <a:pt x="429" y="58"/>
                  </a:lnTo>
                  <a:lnTo>
                    <a:pt x="450" y="81"/>
                  </a:lnTo>
                  <a:lnTo>
                    <a:pt x="465" y="109"/>
                  </a:lnTo>
                  <a:lnTo>
                    <a:pt x="476" y="138"/>
                  </a:lnTo>
                  <a:lnTo>
                    <a:pt x="484" y="169"/>
                  </a:lnTo>
                  <a:lnTo>
                    <a:pt x="489" y="202"/>
                  </a:lnTo>
                  <a:lnTo>
                    <a:pt x="491" y="237"/>
                  </a:lnTo>
                  <a:lnTo>
                    <a:pt x="491" y="428"/>
                  </a:lnTo>
                  <a:lnTo>
                    <a:pt x="491" y="467"/>
                  </a:lnTo>
                  <a:lnTo>
                    <a:pt x="493" y="503"/>
                  </a:lnTo>
                  <a:lnTo>
                    <a:pt x="496" y="534"/>
                  </a:lnTo>
                  <a:lnTo>
                    <a:pt x="501" y="560"/>
                  </a:lnTo>
                  <a:lnTo>
                    <a:pt x="348" y="560"/>
                  </a:lnTo>
                  <a:lnTo>
                    <a:pt x="337" y="506"/>
                  </a:lnTo>
                  <a:lnTo>
                    <a:pt x="333" y="506"/>
                  </a:lnTo>
                  <a:lnTo>
                    <a:pt x="311" y="529"/>
                  </a:lnTo>
                  <a:lnTo>
                    <a:pt x="281" y="548"/>
                  </a:lnTo>
                  <a:lnTo>
                    <a:pt x="250" y="561"/>
                  </a:lnTo>
                  <a:lnTo>
                    <a:pt x="215" y="569"/>
                  </a:lnTo>
                  <a:lnTo>
                    <a:pt x="177" y="573"/>
                  </a:lnTo>
                  <a:lnTo>
                    <a:pt x="138" y="569"/>
                  </a:lnTo>
                  <a:lnTo>
                    <a:pt x="103" y="558"/>
                  </a:lnTo>
                  <a:lnTo>
                    <a:pt x="73" y="542"/>
                  </a:lnTo>
                  <a:lnTo>
                    <a:pt x="47" y="521"/>
                  </a:lnTo>
                  <a:lnTo>
                    <a:pt x="28" y="496"/>
                  </a:lnTo>
                  <a:lnTo>
                    <a:pt x="13" y="467"/>
                  </a:lnTo>
                  <a:lnTo>
                    <a:pt x="3" y="438"/>
                  </a:lnTo>
                  <a:lnTo>
                    <a:pt x="0" y="405"/>
                  </a:lnTo>
                  <a:lnTo>
                    <a:pt x="5" y="364"/>
                  </a:lnTo>
                  <a:lnTo>
                    <a:pt x="16" y="329"/>
                  </a:lnTo>
                  <a:lnTo>
                    <a:pt x="34" y="296"/>
                  </a:lnTo>
                  <a:lnTo>
                    <a:pt x="59" y="270"/>
                  </a:lnTo>
                  <a:lnTo>
                    <a:pt x="88" y="247"/>
                  </a:lnTo>
                  <a:lnTo>
                    <a:pt x="125" y="228"/>
                  </a:lnTo>
                  <a:lnTo>
                    <a:pt x="168" y="213"/>
                  </a:lnTo>
                  <a:lnTo>
                    <a:pt x="215" y="203"/>
                  </a:lnTo>
                  <a:lnTo>
                    <a:pt x="265" y="197"/>
                  </a:lnTo>
                  <a:lnTo>
                    <a:pt x="322" y="195"/>
                  </a:lnTo>
                  <a:lnTo>
                    <a:pt x="322" y="189"/>
                  </a:lnTo>
                  <a:lnTo>
                    <a:pt x="320" y="177"/>
                  </a:lnTo>
                  <a:lnTo>
                    <a:pt x="317" y="164"/>
                  </a:lnTo>
                  <a:lnTo>
                    <a:pt x="312" y="153"/>
                  </a:lnTo>
                  <a:lnTo>
                    <a:pt x="302" y="141"/>
                  </a:lnTo>
                  <a:lnTo>
                    <a:pt x="291" y="132"/>
                  </a:lnTo>
                  <a:lnTo>
                    <a:pt x="273" y="123"/>
                  </a:lnTo>
                  <a:lnTo>
                    <a:pt x="250" y="119"/>
                  </a:lnTo>
                  <a:lnTo>
                    <a:pt x="223" y="117"/>
                  </a:lnTo>
                  <a:lnTo>
                    <a:pt x="181" y="120"/>
                  </a:lnTo>
                  <a:lnTo>
                    <a:pt x="138" y="130"/>
                  </a:lnTo>
                  <a:lnTo>
                    <a:pt x="103" y="143"/>
                  </a:lnTo>
                  <a:lnTo>
                    <a:pt x="72" y="158"/>
                  </a:lnTo>
                  <a:lnTo>
                    <a:pt x="39" y="49"/>
                  </a:lnTo>
                  <a:lnTo>
                    <a:pt x="67" y="36"/>
                  </a:lnTo>
                  <a:lnTo>
                    <a:pt x="103" y="23"/>
                  </a:lnTo>
                  <a:lnTo>
                    <a:pt x="145" y="11"/>
                  </a:lnTo>
                  <a:lnTo>
                    <a:pt x="195" y="3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" name="Freeform 161"/>
            <p:cNvSpPr>
              <a:spLocks/>
            </p:cNvSpPr>
            <p:nvPr/>
          </p:nvSpPr>
          <p:spPr bwMode="auto">
            <a:xfrm>
              <a:off x="6207776" y="1899912"/>
              <a:ext cx="963883" cy="1032205"/>
            </a:xfrm>
            <a:custGeom>
              <a:avLst/>
              <a:gdLst>
                <a:gd name="T0" fmla="*/ 327 w 522"/>
                <a:gd name="T1" fmla="*/ 0 h 559"/>
                <a:gd name="T2" fmla="*/ 362 w 522"/>
                <a:gd name="T3" fmla="*/ 2 h 559"/>
                <a:gd name="T4" fmla="*/ 397 w 522"/>
                <a:gd name="T5" fmla="*/ 10 h 559"/>
                <a:gd name="T6" fmla="*/ 427 w 522"/>
                <a:gd name="T7" fmla="*/ 25 h 559"/>
                <a:gd name="T8" fmla="*/ 453 w 522"/>
                <a:gd name="T9" fmla="*/ 44 h 559"/>
                <a:gd name="T10" fmla="*/ 478 w 522"/>
                <a:gd name="T11" fmla="*/ 70 h 559"/>
                <a:gd name="T12" fmla="*/ 496 w 522"/>
                <a:gd name="T13" fmla="*/ 103 h 559"/>
                <a:gd name="T14" fmla="*/ 510 w 522"/>
                <a:gd name="T15" fmla="*/ 140 h 559"/>
                <a:gd name="T16" fmla="*/ 518 w 522"/>
                <a:gd name="T17" fmla="*/ 186 h 559"/>
                <a:gd name="T18" fmla="*/ 522 w 522"/>
                <a:gd name="T19" fmla="*/ 236 h 559"/>
                <a:gd name="T20" fmla="*/ 522 w 522"/>
                <a:gd name="T21" fmla="*/ 559 h 559"/>
                <a:gd name="T22" fmla="*/ 353 w 522"/>
                <a:gd name="T23" fmla="*/ 559 h 559"/>
                <a:gd name="T24" fmla="*/ 353 w 522"/>
                <a:gd name="T25" fmla="*/ 256 h 559"/>
                <a:gd name="T26" fmla="*/ 351 w 522"/>
                <a:gd name="T27" fmla="*/ 227 h 559"/>
                <a:gd name="T28" fmla="*/ 346 w 522"/>
                <a:gd name="T29" fmla="*/ 202 h 559"/>
                <a:gd name="T30" fmla="*/ 338 w 522"/>
                <a:gd name="T31" fmla="*/ 179 h 559"/>
                <a:gd name="T32" fmla="*/ 325 w 522"/>
                <a:gd name="T33" fmla="*/ 162 h 559"/>
                <a:gd name="T34" fmla="*/ 310 w 522"/>
                <a:gd name="T35" fmla="*/ 149 h 559"/>
                <a:gd name="T36" fmla="*/ 291 w 522"/>
                <a:gd name="T37" fmla="*/ 140 h 559"/>
                <a:gd name="T38" fmla="*/ 267 w 522"/>
                <a:gd name="T39" fmla="*/ 137 h 559"/>
                <a:gd name="T40" fmla="*/ 241 w 522"/>
                <a:gd name="T41" fmla="*/ 140 h 559"/>
                <a:gd name="T42" fmla="*/ 219 w 522"/>
                <a:gd name="T43" fmla="*/ 150 h 559"/>
                <a:gd name="T44" fmla="*/ 202 w 522"/>
                <a:gd name="T45" fmla="*/ 165 h 559"/>
                <a:gd name="T46" fmla="*/ 189 w 522"/>
                <a:gd name="T47" fmla="*/ 183 h 559"/>
                <a:gd name="T48" fmla="*/ 179 w 522"/>
                <a:gd name="T49" fmla="*/ 201 h 559"/>
                <a:gd name="T50" fmla="*/ 174 w 522"/>
                <a:gd name="T51" fmla="*/ 220 h 559"/>
                <a:gd name="T52" fmla="*/ 174 w 522"/>
                <a:gd name="T53" fmla="*/ 243 h 559"/>
                <a:gd name="T54" fmla="*/ 174 w 522"/>
                <a:gd name="T55" fmla="*/ 559 h 559"/>
                <a:gd name="T56" fmla="*/ 3 w 522"/>
                <a:gd name="T57" fmla="*/ 559 h 559"/>
                <a:gd name="T58" fmla="*/ 3 w 522"/>
                <a:gd name="T59" fmla="*/ 186 h 559"/>
                <a:gd name="T60" fmla="*/ 3 w 522"/>
                <a:gd name="T61" fmla="*/ 122 h 559"/>
                <a:gd name="T62" fmla="*/ 2 w 522"/>
                <a:gd name="T63" fmla="*/ 64 h 559"/>
                <a:gd name="T64" fmla="*/ 0 w 522"/>
                <a:gd name="T65" fmla="*/ 12 h 559"/>
                <a:gd name="T66" fmla="*/ 146 w 522"/>
                <a:gd name="T67" fmla="*/ 12 h 559"/>
                <a:gd name="T68" fmla="*/ 154 w 522"/>
                <a:gd name="T69" fmla="*/ 88 h 559"/>
                <a:gd name="T70" fmla="*/ 158 w 522"/>
                <a:gd name="T71" fmla="*/ 88 h 559"/>
                <a:gd name="T72" fmla="*/ 169 w 522"/>
                <a:gd name="T73" fmla="*/ 72 h 559"/>
                <a:gd name="T74" fmla="*/ 185 w 522"/>
                <a:gd name="T75" fmla="*/ 56 h 559"/>
                <a:gd name="T76" fmla="*/ 205 w 522"/>
                <a:gd name="T77" fmla="*/ 38 h 559"/>
                <a:gd name="T78" fmla="*/ 229 w 522"/>
                <a:gd name="T79" fmla="*/ 23 h 559"/>
                <a:gd name="T80" fmla="*/ 257 w 522"/>
                <a:gd name="T81" fmla="*/ 12 h 559"/>
                <a:gd name="T82" fmla="*/ 289 w 522"/>
                <a:gd name="T83" fmla="*/ 2 h 559"/>
                <a:gd name="T84" fmla="*/ 327 w 522"/>
                <a:gd name="T85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2" h="559">
                  <a:moveTo>
                    <a:pt x="327" y="0"/>
                  </a:moveTo>
                  <a:lnTo>
                    <a:pt x="362" y="2"/>
                  </a:lnTo>
                  <a:lnTo>
                    <a:pt x="397" y="10"/>
                  </a:lnTo>
                  <a:lnTo>
                    <a:pt x="427" y="25"/>
                  </a:lnTo>
                  <a:lnTo>
                    <a:pt x="453" y="44"/>
                  </a:lnTo>
                  <a:lnTo>
                    <a:pt x="478" y="70"/>
                  </a:lnTo>
                  <a:lnTo>
                    <a:pt x="496" y="103"/>
                  </a:lnTo>
                  <a:lnTo>
                    <a:pt x="510" y="140"/>
                  </a:lnTo>
                  <a:lnTo>
                    <a:pt x="518" y="186"/>
                  </a:lnTo>
                  <a:lnTo>
                    <a:pt x="522" y="236"/>
                  </a:lnTo>
                  <a:lnTo>
                    <a:pt x="522" y="559"/>
                  </a:lnTo>
                  <a:lnTo>
                    <a:pt x="353" y="559"/>
                  </a:lnTo>
                  <a:lnTo>
                    <a:pt x="353" y="256"/>
                  </a:lnTo>
                  <a:lnTo>
                    <a:pt x="351" y="227"/>
                  </a:lnTo>
                  <a:lnTo>
                    <a:pt x="346" y="202"/>
                  </a:lnTo>
                  <a:lnTo>
                    <a:pt x="338" y="179"/>
                  </a:lnTo>
                  <a:lnTo>
                    <a:pt x="325" y="162"/>
                  </a:lnTo>
                  <a:lnTo>
                    <a:pt x="310" y="149"/>
                  </a:lnTo>
                  <a:lnTo>
                    <a:pt x="291" y="140"/>
                  </a:lnTo>
                  <a:lnTo>
                    <a:pt x="267" y="137"/>
                  </a:lnTo>
                  <a:lnTo>
                    <a:pt x="241" y="140"/>
                  </a:lnTo>
                  <a:lnTo>
                    <a:pt x="219" y="150"/>
                  </a:lnTo>
                  <a:lnTo>
                    <a:pt x="202" y="165"/>
                  </a:lnTo>
                  <a:lnTo>
                    <a:pt x="189" y="183"/>
                  </a:lnTo>
                  <a:lnTo>
                    <a:pt x="179" y="201"/>
                  </a:lnTo>
                  <a:lnTo>
                    <a:pt x="174" y="220"/>
                  </a:lnTo>
                  <a:lnTo>
                    <a:pt x="174" y="243"/>
                  </a:lnTo>
                  <a:lnTo>
                    <a:pt x="174" y="559"/>
                  </a:lnTo>
                  <a:lnTo>
                    <a:pt x="3" y="559"/>
                  </a:lnTo>
                  <a:lnTo>
                    <a:pt x="3" y="186"/>
                  </a:lnTo>
                  <a:lnTo>
                    <a:pt x="3" y="122"/>
                  </a:lnTo>
                  <a:lnTo>
                    <a:pt x="2" y="64"/>
                  </a:lnTo>
                  <a:lnTo>
                    <a:pt x="0" y="12"/>
                  </a:lnTo>
                  <a:lnTo>
                    <a:pt x="146" y="12"/>
                  </a:lnTo>
                  <a:lnTo>
                    <a:pt x="154" y="88"/>
                  </a:lnTo>
                  <a:lnTo>
                    <a:pt x="158" y="88"/>
                  </a:lnTo>
                  <a:lnTo>
                    <a:pt x="169" y="72"/>
                  </a:lnTo>
                  <a:lnTo>
                    <a:pt x="185" y="56"/>
                  </a:lnTo>
                  <a:lnTo>
                    <a:pt x="205" y="38"/>
                  </a:lnTo>
                  <a:lnTo>
                    <a:pt x="229" y="23"/>
                  </a:lnTo>
                  <a:lnTo>
                    <a:pt x="257" y="12"/>
                  </a:lnTo>
                  <a:lnTo>
                    <a:pt x="289" y="2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" name="Rectangle 162"/>
            <p:cNvSpPr>
              <a:spLocks noChangeArrowheads="1"/>
            </p:cNvSpPr>
            <p:nvPr/>
          </p:nvSpPr>
          <p:spPr bwMode="auto">
            <a:xfrm>
              <a:off x="7483721" y="1922070"/>
              <a:ext cx="312062" cy="1010046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" name="Freeform 163"/>
            <p:cNvSpPr>
              <a:spLocks/>
            </p:cNvSpPr>
            <p:nvPr/>
          </p:nvSpPr>
          <p:spPr bwMode="auto">
            <a:xfrm>
              <a:off x="8098612" y="1899912"/>
              <a:ext cx="965730" cy="1032205"/>
            </a:xfrm>
            <a:custGeom>
              <a:avLst/>
              <a:gdLst>
                <a:gd name="T0" fmla="*/ 328 w 523"/>
                <a:gd name="T1" fmla="*/ 0 h 559"/>
                <a:gd name="T2" fmla="*/ 364 w 523"/>
                <a:gd name="T3" fmla="*/ 2 h 559"/>
                <a:gd name="T4" fmla="*/ 398 w 523"/>
                <a:gd name="T5" fmla="*/ 10 h 559"/>
                <a:gd name="T6" fmla="*/ 429 w 523"/>
                <a:gd name="T7" fmla="*/ 25 h 559"/>
                <a:gd name="T8" fmla="*/ 455 w 523"/>
                <a:gd name="T9" fmla="*/ 44 h 559"/>
                <a:gd name="T10" fmla="*/ 479 w 523"/>
                <a:gd name="T11" fmla="*/ 70 h 559"/>
                <a:gd name="T12" fmla="*/ 497 w 523"/>
                <a:gd name="T13" fmla="*/ 103 h 559"/>
                <a:gd name="T14" fmla="*/ 512 w 523"/>
                <a:gd name="T15" fmla="*/ 140 h 559"/>
                <a:gd name="T16" fmla="*/ 520 w 523"/>
                <a:gd name="T17" fmla="*/ 186 h 559"/>
                <a:gd name="T18" fmla="*/ 523 w 523"/>
                <a:gd name="T19" fmla="*/ 236 h 559"/>
                <a:gd name="T20" fmla="*/ 523 w 523"/>
                <a:gd name="T21" fmla="*/ 559 h 559"/>
                <a:gd name="T22" fmla="*/ 354 w 523"/>
                <a:gd name="T23" fmla="*/ 559 h 559"/>
                <a:gd name="T24" fmla="*/ 354 w 523"/>
                <a:gd name="T25" fmla="*/ 256 h 559"/>
                <a:gd name="T26" fmla="*/ 353 w 523"/>
                <a:gd name="T27" fmla="*/ 227 h 559"/>
                <a:gd name="T28" fmla="*/ 348 w 523"/>
                <a:gd name="T29" fmla="*/ 202 h 559"/>
                <a:gd name="T30" fmla="*/ 340 w 523"/>
                <a:gd name="T31" fmla="*/ 179 h 559"/>
                <a:gd name="T32" fmla="*/ 327 w 523"/>
                <a:gd name="T33" fmla="*/ 162 h 559"/>
                <a:gd name="T34" fmla="*/ 312 w 523"/>
                <a:gd name="T35" fmla="*/ 149 h 559"/>
                <a:gd name="T36" fmla="*/ 292 w 523"/>
                <a:gd name="T37" fmla="*/ 140 h 559"/>
                <a:gd name="T38" fmla="*/ 268 w 523"/>
                <a:gd name="T39" fmla="*/ 137 h 559"/>
                <a:gd name="T40" fmla="*/ 242 w 523"/>
                <a:gd name="T41" fmla="*/ 140 h 559"/>
                <a:gd name="T42" fmla="*/ 221 w 523"/>
                <a:gd name="T43" fmla="*/ 150 h 559"/>
                <a:gd name="T44" fmla="*/ 203 w 523"/>
                <a:gd name="T45" fmla="*/ 165 h 559"/>
                <a:gd name="T46" fmla="*/ 190 w 523"/>
                <a:gd name="T47" fmla="*/ 183 h 559"/>
                <a:gd name="T48" fmla="*/ 180 w 523"/>
                <a:gd name="T49" fmla="*/ 201 h 559"/>
                <a:gd name="T50" fmla="*/ 175 w 523"/>
                <a:gd name="T51" fmla="*/ 220 h 559"/>
                <a:gd name="T52" fmla="*/ 175 w 523"/>
                <a:gd name="T53" fmla="*/ 243 h 559"/>
                <a:gd name="T54" fmla="*/ 175 w 523"/>
                <a:gd name="T55" fmla="*/ 559 h 559"/>
                <a:gd name="T56" fmla="*/ 5 w 523"/>
                <a:gd name="T57" fmla="*/ 559 h 559"/>
                <a:gd name="T58" fmla="*/ 5 w 523"/>
                <a:gd name="T59" fmla="*/ 186 h 559"/>
                <a:gd name="T60" fmla="*/ 5 w 523"/>
                <a:gd name="T61" fmla="*/ 122 h 559"/>
                <a:gd name="T62" fmla="*/ 3 w 523"/>
                <a:gd name="T63" fmla="*/ 64 h 559"/>
                <a:gd name="T64" fmla="*/ 0 w 523"/>
                <a:gd name="T65" fmla="*/ 12 h 559"/>
                <a:gd name="T66" fmla="*/ 148 w 523"/>
                <a:gd name="T67" fmla="*/ 12 h 559"/>
                <a:gd name="T68" fmla="*/ 156 w 523"/>
                <a:gd name="T69" fmla="*/ 88 h 559"/>
                <a:gd name="T70" fmla="*/ 159 w 523"/>
                <a:gd name="T71" fmla="*/ 88 h 559"/>
                <a:gd name="T72" fmla="*/ 171 w 523"/>
                <a:gd name="T73" fmla="*/ 72 h 559"/>
                <a:gd name="T74" fmla="*/ 187 w 523"/>
                <a:gd name="T75" fmla="*/ 56 h 559"/>
                <a:gd name="T76" fmla="*/ 206 w 523"/>
                <a:gd name="T77" fmla="*/ 38 h 559"/>
                <a:gd name="T78" fmla="*/ 231 w 523"/>
                <a:gd name="T79" fmla="*/ 23 h 559"/>
                <a:gd name="T80" fmla="*/ 258 w 523"/>
                <a:gd name="T81" fmla="*/ 12 h 559"/>
                <a:gd name="T82" fmla="*/ 291 w 523"/>
                <a:gd name="T83" fmla="*/ 2 h 559"/>
                <a:gd name="T84" fmla="*/ 328 w 523"/>
                <a:gd name="T85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3" h="559">
                  <a:moveTo>
                    <a:pt x="328" y="0"/>
                  </a:moveTo>
                  <a:lnTo>
                    <a:pt x="364" y="2"/>
                  </a:lnTo>
                  <a:lnTo>
                    <a:pt x="398" y="10"/>
                  </a:lnTo>
                  <a:lnTo>
                    <a:pt x="429" y="25"/>
                  </a:lnTo>
                  <a:lnTo>
                    <a:pt x="455" y="44"/>
                  </a:lnTo>
                  <a:lnTo>
                    <a:pt x="479" y="70"/>
                  </a:lnTo>
                  <a:lnTo>
                    <a:pt x="497" y="103"/>
                  </a:lnTo>
                  <a:lnTo>
                    <a:pt x="512" y="140"/>
                  </a:lnTo>
                  <a:lnTo>
                    <a:pt x="520" y="186"/>
                  </a:lnTo>
                  <a:lnTo>
                    <a:pt x="523" y="236"/>
                  </a:lnTo>
                  <a:lnTo>
                    <a:pt x="523" y="559"/>
                  </a:lnTo>
                  <a:lnTo>
                    <a:pt x="354" y="559"/>
                  </a:lnTo>
                  <a:lnTo>
                    <a:pt x="354" y="256"/>
                  </a:lnTo>
                  <a:lnTo>
                    <a:pt x="353" y="227"/>
                  </a:lnTo>
                  <a:lnTo>
                    <a:pt x="348" y="202"/>
                  </a:lnTo>
                  <a:lnTo>
                    <a:pt x="340" y="179"/>
                  </a:lnTo>
                  <a:lnTo>
                    <a:pt x="327" y="162"/>
                  </a:lnTo>
                  <a:lnTo>
                    <a:pt x="312" y="149"/>
                  </a:lnTo>
                  <a:lnTo>
                    <a:pt x="292" y="140"/>
                  </a:lnTo>
                  <a:lnTo>
                    <a:pt x="268" y="137"/>
                  </a:lnTo>
                  <a:lnTo>
                    <a:pt x="242" y="140"/>
                  </a:lnTo>
                  <a:lnTo>
                    <a:pt x="221" y="150"/>
                  </a:lnTo>
                  <a:lnTo>
                    <a:pt x="203" y="165"/>
                  </a:lnTo>
                  <a:lnTo>
                    <a:pt x="190" y="183"/>
                  </a:lnTo>
                  <a:lnTo>
                    <a:pt x="180" y="201"/>
                  </a:lnTo>
                  <a:lnTo>
                    <a:pt x="175" y="220"/>
                  </a:lnTo>
                  <a:lnTo>
                    <a:pt x="175" y="243"/>
                  </a:lnTo>
                  <a:lnTo>
                    <a:pt x="175" y="559"/>
                  </a:lnTo>
                  <a:lnTo>
                    <a:pt x="5" y="559"/>
                  </a:lnTo>
                  <a:lnTo>
                    <a:pt x="5" y="186"/>
                  </a:lnTo>
                  <a:lnTo>
                    <a:pt x="5" y="122"/>
                  </a:lnTo>
                  <a:lnTo>
                    <a:pt x="3" y="64"/>
                  </a:lnTo>
                  <a:lnTo>
                    <a:pt x="0" y="12"/>
                  </a:lnTo>
                  <a:lnTo>
                    <a:pt x="148" y="12"/>
                  </a:lnTo>
                  <a:lnTo>
                    <a:pt x="156" y="88"/>
                  </a:lnTo>
                  <a:lnTo>
                    <a:pt x="159" y="88"/>
                  </a:lnTo>
                  <a:lnTo>
                    <a:pt x="171" y="72"/>
                  </a:lnTo>
                  <a:lnTo>
                    <a:pt x="187" y="56"/>
                  </a:lnTo>
                  <a:lnTo>
                    <a:pt x="206" y="38"/>
                  </a:lnTo>
                  <a:lnTo>
                    <a:pt x="231" y="23"/>
                  </a:lnTo>
                  <a:lnTo>
                    <a:pt x="258" y="12"/>
                  </a:lnTo>
                  <a:lnTo>
                    <a:pt x="291" y="2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" name="Rectangle 164"/>
            <p:cNvSpPr>
              <a:spLocks noChangeArrowheads="1"/>
            </p:cNvSpPr>
            <p:nvPr/>
          </p:nvSpPr>
          <p:spPr bwMode="auto">
            <a:xfrm>
              <a:off x="9376404" y="1922070"/>
              <a:ext cx="312062" cy="1010046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" name="Freeform 165"/>
            <p:cNvSpPr>
              <a:spLocks noEditPoints="1"/>
            </p:cNvSpPr>
            <p:nvPr/>
          </p:nvSpPr>
          <p:spPr bwMode="auto">
            <a:xfrm>
              <a:off x="4344637" y="3253411"/>
              <a:ext cx="186499" cy="299136"/>
            </a:xfrm>
            <a:custGeom>
              <a:avLst/>
              <a:gdLst>
                <a:gd name="T0" fmla="*/ 42 w 101"/>
                <a:gd name="T1" fmla="*/ 16 h 162"/>
                <a:gd name="T2" fmla="*/ 36 w 101"/>
                <a:gd name="T3" fmla="*/ 18 h 162"/>
                <a:gd name="T4" fmla="*/ 31 w 101"/>
                <a:gd name="T5" fmla="*/ 18 h 162"/>
                <a:gd name="T6" fmla="*/ 27 w 101"/>
                <a:gd name="T7" fmla="*/ 19 h 162"/>
                <a:gd name="T8" fmla="*/ 27 w 101"/>
                <a:gd name="T9" fmla="*/ 81 h 162"/>
                <a:gd name="T10" fmla="*/ 34 w 101"/>
                <a:gd name="T11" fmla="*/ 81 h 162"/>
                <a:gd name="T12" fmla="*/ 52 w 101"/>
                <a:gd name="T13" fmla="*/ 81 h 162"/>
                <a:gd name="T14" fmla="*/ 65 w 101"/>
                <a:gd name="T15" fmla="*/ 75 h 162"/>
                <a:gd name="T16" fmla="*/ 71 w 101"/>
                <a:gd name="T17" fmla="*/ 63 h 162"/>
                <a:gd name="T18" fmla="*/ 73 w 101"/>
                <a:gd name="T19" fmla="*/ 48 h 162"/>
                <a:gd name="T20" fmla="*/ 71 w 101"/>
                <a:gd name="T21" fmla="*/ 35 h 162"/>
                <a:gd name="T22" fmla="*/ 66 w 101"/>
                <a:gd name="T23" fmla="*/ 24 h 162"/>
                <a:gd name="T24" fmla="*/ 57 w 101"/>
                <a:gd name="T25" fmla="*/ 19 h 162"/>
                <a:gd name="T26" fmla="*/ 42 w 101"/>
                <a:gd name="T27" fmla="*/ 16 h 162"/>
                <a:gd name="T28" fmla="*/ 44 w 101"/>
                <a:gd name="T29" fmla="*/ 0 h 162"/>
                <a:gd name="T30" fmla="*/ 65 w 101"/>
                <a:gd name="T31" fmla="*/ 1 h 162"/>
                <a:gd name="T32" fmla="*/ 81 w 101"/>
                <a:gd name="T33" fmla="*/ 9 h 162"/>
                <a:gd name="T34" fmla="*/ 92 w 101"/>
                <a:gd name="T35" fmla="*/ 19 h 162"/>
                <a:gd name="T36" fmla="*/ 99 w 101"/>
                <a:gd name="T37" fmla="*/ 34 h 162"/>
                <a:gd name="T38" fmla="*/ 101 w 101"/>
                <a:gd name="T39" fmla="*/ 50 h 162"/>
                <a:gd name="T40" fmla="*/ 99 w 101"/>
                <a:gd name="T41" fmla="*/ 63 h 162"/>
                <a:gd name="T42" fmla="*/ 94 w 101"/>
                <a:gd name="T43" fmla="*/ 76 h 162"/>
                <a:gd name="T44" fmla="*/ 86 w 101"/>
                <a:gd name="T45" fmla="*/ 86 h 162"/>
                <a:gd name="T46" fmla="*/ 73 w 101"/>
                <a:gd name="T47" fmla="*/ 94 h 162"/>
                <a:gd name="T48" fmla="*/ 55 w 101"/>
                <a:gd name="T49" fmla="*/ 99 h 162"/>
                <a:gd name="T50" fmla="*/ 34 w 101"/>
                <a:gd name="T51" fmla="*/ 99 h 162"/>
                <a:gd name="T52" fmla="*/ 27 w 101"/>
                <a:gd name="T53" fmla="*/ 99 h 162"/>
                <a:gd name="T54" fmla="*/ 27 w 101"/>
                <a:gd name="T55" fmla="*/ 162 h 162"/>
                <a:gd name="T56" fmla="*/ 0 w 101"/>
                <a:gd name="T57" fmla="*/ 162 h 162"/>
                <a:gd name="T58" fmla="*/ 0 w 101"/>
                <a:gd name="T59" fmla="*/ 8 h 162"/>
                <a:gd name="T60" fmla="*/ 18 w 101"/>
                <a:gd name="T61" fmla="*/ 1 h 162"/>
                <a:gd name="T62" fmla="*/ 44 w 101"/>
                <a:gd name="T63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1" h="162">
                  <a:moveTo>
                    <a:pt x="42" y="16"/>
                  </a:moveTo>
                  <a:lnTo>
                    <a:pt x="36" y="18"/>
                  </a:lnTo>
                  <a:lnTo>
                    <a:pt x="31" y="18"/>
                  </a:lnTo>
                  <a:lnTo>
                    <a:pt x="27" y="19"/>
                  </a:lnTo>
                  <a:lnTo>
                    <a:pt x="27" y="81"/>
                  </a:lnTo>
                  <a:lnTo>
                    <a:pt x="34" y="81"/>
                  </a:lnTo>
                  <a:lnTo>
                    <a:pt x="52" y="81"/>
                  </a:lnTo>
                  <a:lnTo>
                    <a:pt x="65" y="75"/>
                  </a:lnTo>
                  <a:lnTo>
                    <a:pt x="71" y="63"/>
                  </a:lnTo>
                  <a:lnTo>
                    <a:pt x="73" y="48"/>
                  </a:lnTo>
                  <a:lnTo>
                    <a:pt x="71" y="35"/>
                  </a:lnTo>
                  <a:lnTo>
                    <a:pt x="66" y="24"/>
                  </a:lnTo>
                  <a:lnTo>
                    <a:pt x="57" y="19"/>
                  </a:lnTo>
                  <a:lnTo>
                    <a:pt x="42" y="16"/>
                  </a:lnTo>
                  <a:close/>
                  <a:moveTo>
                    <a:pt x="44" y="0"/>
                  </a:moveTo>
                  <a:lnTo>
                    <a:pt x="65" y="1"/>
                  </a:lnTo>
                  <a:lnTo>
                    <a:pt x="81" y="9"/>
                  </a:lnTo>
                  <a:lnTo>
                    <a:pt x="92" y="19"/>
                  </a:lnTo>
                  <a:lnTo>
                    <a:pt x="99" y="34"/>
                  </a:lnTo>
                  <a:lnTo>
                    <a:pt x="101" y="50"/>
                  </a:lnTo>
                  <a:lnTo>
                    <a:pt x="99" y="63"/>
                  </a:lnTo>
                  <a:lnTo>
                    <a:pt x="94" y="76"/>
                  </a:lnTo>
                  <a:lnTo>
                    <a:pt x="86" y="86"/>
                  </a:lnTo>
                  <a:lnTo>
                    <a:pt x="73" y="94"/>
                  </a:lnTo>
                  <a:lnTo>
                    <a:pt x="55" y="99"/>
                  </a:lnTo>
                  <a:lnTo>
                    <a:pt x="34" y="99"/>
                  </a:lnTo>
                  <a:lnTo>
                    <a:pt x="27" y="99"/>
                  </a:lnTo>
                  <a:lnTo>
                    <a:pt x="27" y="162"/>
                  </a:lnTo>
                  <a:lnTo>
                    <a:pt x="0" y="162"/>
                  </a:lnTo>
                  <a:lnTo>
                    <a:pt x="0" y="8"/>
                  </a:lnTo>
                  <a:lnTo>
                    <a:pt x="18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Freeform 166"/>
            <p:cNvSpPr>
              <a:spLocks noEditPoints="1"/>
            </p:cNvSpPr>
            <p:nvPr/>
          </p:nvSpPr>
          <p:spPr bwMode="auto">
            <a:xfrm>
              <a:off x="4595764" y="3253411"/>
              <a:ext cx="219736" cy="302829"/>
            </a:xfrm>
            <a:custGeom>
              <a:avLst/>
              <a:gdLst>
                <a:gd name="T0" fmla="*/ 59 w 119"/>
                <a:gd name="T1" fmla="*/ 19 h 164"/>
                <a:gd name="T2" fmla="*/ 47 w 119"/>
                <a:gd name="T3" fmla="*/ 22 h 164"/>
                <a:gd name="T4" fmla="*/ 38 w 119"/>
                <a:gd name="T5" fmla="*/ 32 h 164"/>
                <a:gd name="T6" fmla="*/ 33 w 119"/>
                <a:gd name="T7" fmla="*/ 47 h 164"/>
                <a:gd name="T8" fmla="*/ 30 w 119"/>
                <a:gd name="T9" fmla="*/ 63 h 164"/>
                <a:gd name="T10" fmla="*/ 30 w 119"/>
                <a:gd name="T11" fmla="*/ 81 h 164"/>
                <a:gd name="T12" fmla="*/ 30 w 119"/>
                <a:gd name="T13" fmla="*/ 99 h 164"/>
                <a:gd name="T14" fmla="*/ 33 w 119"/>
                <a:gd name="T15" fmla="*/ 115 h 164"/>
                <a:gd name="T16" fmla="*/ 38 w 119"/>
                <a:gd name="T17" fmla="*/ 130 h 164"/>
                <a:gd name="T18" fmla="*/ 47 w 119"/>
                <a:gd name="T19" fmla="*/ 140 h 164"/>
                <a:gd name="T20" fmla="*/ 59 w 119"/>
                <a:gd name="T21" fmla="*/ 143 h 164"/>
                <a:gd name="T22" fmla="*/ 72 w 119"/>
                <a:gd name="T23" fmla="*/ 140 h 164"/>
                <a:gd name="T24" fmla="*/ 82 w 119"/>
                <a:gd name="T25" fmla="*/ 130 h 164"/>
                <a:gd name="T26" fmla="*/ 85 w 119"/>
                <a:gd name="T27" fmla="*/ 115 h 164"/>
                <a:gd name="T28" fmla="*/ 88 w 119"/>
                <a:gd name="T29" fmla="*/ 99 h 164"/>
                <a:gd name="T30" fmla="*/ 90 w 119"/>
                <a:gd name="T31" fmla="*/ 81 h 164"/>
                <a:gd name="T32" fmla="*/ 88 w 119"/>
                <a:gd name="T33" fmla="*/ 63 h 164"/>
                <a:gd name="T34" fmla="*/ 85 w 119"/>
                <a:gd name="T35" fmla="*/ 47 h 164"/>
                <a:gd name="T36" fmla="*/ 80 w 119"/>
                <a:gd name="T37" fmla="*/ 32 h 164"/>
                <a:gd name="T38" fmla="*/ 72 w 119"/>
                <a:gd name="T39" fmla="*/ 22 h 164"/>
                <a:gd name="T40" fmla="*/ 59 w 119"/>
                <a:gd name="T41" fmla="*/ 19 h 164"/>
                <a:gd name="T42" fmla="*/ 59 w 119"/>
                <a:gd name="T43" fmla="*/ 0 h 164"/>
                <a:gd name="T44" fmla="*/ 78 w 119"/>
                <a:gd name="T45" fmla="*/ 3 h 164"/>
                <a:gd name="T46" fmla="*/ 95 w 119"/>
                <a:gd name="T47" fmla="*/ 11 h 164"/>
                <a:gd name="T48" fmla="*/ 106 w 119"/>
                <a:gd name="T49" fmla="*/ 24 h 164"/>
                <a:gd name="T50" fmla="*/ 114 w 119"/>
                <a:gd name="T51" fmla="*/ 40 h 164"/>
                <a:gd name="T52" fmla="*/ 117 w 119"/>
                <a:gd name="T53" fmla="*/ 60 h 164"/>
                <a:gd name="T54" fmla="*/ 119 w 119"/>
                <a:gd name="T55" fmla="*/ 83 h 164"/>
                <a:gd name="T56" fmla="*/ 117 w 119"/>
                <a:gd name="T57" fmla="*/ 104 h 164"/>
                <a:gd name="T58" fmla="*/ 114 w 119"/>
                <a:gd name="T59" fmla="*/ 123 h 164"/>
                <a:gd name="T60" fmla="*/ 106 w 119"/>
                <a:gd name="T61" fmla="*/ 140 h 164"/>
                <a:gd name="T62" fmla="*/ 95 w 119"/>
                <a:gd name="T63" fmla="*/ 153 h 164"/>
                <a:gd name="T64" fmla="*/ 78 w 119"/>
                <a:gd name="T65" fmla="*/ 161 h 164"/>
                <a:gd name="T66" fmla="*/ 59 w 119"/>
                <a:gd name="T67" fmla="*/ 164 h 164"/>
                <a:gd name="T68" fmla="*/ 41 w 119"/>
                <a:gd name="T69" fmla="*/ 161 h 164"/>
                <a:gd name="T70" fmla="*/ 25 w 119"/>
                <a:gd name="T71" fmla="*/ 153 h 164"/>
                <a:gd name="T72" fmla="*/ 13 w 119"/>
                <a:gd name="T73" fmla="*/ 140 h 164"/>
                <a:gd name="T74" fmla="*/ 5 w 119"/>
                <a:gd name="T75" fmla="*/ 123 h 164"/>
                <a:gd name="T76" fmla="*/ 0 w 119"/>
                <a:gd name="T77" fmla="*/ 104 h 164"/>
                <a:gd name="T78" fmla="*/ 0 w 119"/>
                <a:gd name="T79" fmla="*/ 83 h 164"/>
                <a:gd name="T80" fmla="*/ 0 w 119"/>
                <a:gd name="T81" fmla="*/ 60 h 164"/>
                <a:gd name="T82" fmla="*/ 5 w 119"/>
                <a:gd name="T83" fmla="*/ 40 h 164"/>
                <a:gd name="T84" fmla="*/ 13 w 119"/>
                <a:gd name="T85" fmla="*/ 24 h 164"/>
                <a:gd name="T86" fmla="*/ 25 w 119"/>
                <a:gd name="T87" fmla="*/ 11 h 164"/>
                <a:gd name="T88" fmla="*/ 41 w 119"/>
                <a:gd name="T89" fmla="*/ 3 h 164"/>
                <a:gd name="T90" fmla="*/ 59 w 119"/>
                <a:gd name="T9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9" h="164">
                  <a:moveTo>
                    <a:pt x="59" y="19"/>
                  </a:moveTo>
                  <a:lnTo>
                    <a:pt x="47" y="22"/>
                  </a:lnTo>
                  <a:lnTo>
                    <a:pt x="38" y="32"/>
                  </a:lnTo>
                  <a:lnTo>
                    <a:pt x="33" y="47"/>
                  </a:lnTo>
                  <a:lnTo>
                    <a:pt x="30" y="63"/>
                  </a:lnTo>
                  <a:lnTo>
                    <a:pt x="30" y="81"/>
                  </a:lnTo>
                  <a:lnTo>
                    <a:pt x="30" y="99"/>
                  </a:lnTo>
                  <a:lnTo>
                    <a:pt x="33" y="115"/>
                  </a:lnTo>
                  <a:lnTo>
                    <a:pt x="38" y="130"/>
                  </a:lnTo>
                  <a:lnTo>
                    <a:pt x="47" y="140"/>
                  </a:lnTo>
                  <a:lnTo>
                    <a:pt x="59" y="143"/>
                  </a:lnTo>
                  <a:lnTo>
                    <a:pt x="72" y="140"/>
                  </a:lnTo>
                  <a:lnTo>
                    <a:pt x="82" y="130"/>
                  </a:lnTo>
                  <a:lnTo>
                    <a:pt x="85" y="115"/>
                  </a:lnTo>
                  <a:lnTo>
                    <a:pt x="88" y="99"/>
                  </a:lnTo>
                  <a:lnTo>
                    <a:pt x="90" y="81"/>
                  </a:lnTo>
                  <a:lnTo>
                    <a:pt x="88" y="63"/>
                  </a:lnTo>
                  <a:lnTo>
                    <a:pt x="85" y="47"/>
                  </a:lnTo>
                  <a:lnTo>
                    <a:pt x="80" y="32"/>
                  </a:lnTo>
                  <a:lnTo>
                    <a:pt x="72" y="22"/>
                  </a:lnTo>
                  <a:lnTo>
                    <a:pt x="59" y="19"/>
                  </a:lnTo>
                  <a:close/>
                  <a:moveTo>
                    <a:pt x="59" y="0"/>
                  </a:moveTo>
                  <a:lnTo>
                    <a:pt x="78" y="3"/>
                  </a:lnTo>
                  <a:lnTo>
                    <a:pt x="95" y="11"/>
                  </a:lnTo>
                  <a:lnTo>
                    <a:pt x="106" y="24"/>
                  </a:lnTo>
                  <a:lnTo>
                    <a:pt x="114" y="40"/>
                  </a:lnTo>
                  <a:lnTo>
                    <a:pt x="117" y="60"/>
                  </a:lnTo>
                  <a:lnTo>
                    <a:pt x="119" y="83"/>
                  </a:lnTo>
                  <a:lnTo>
                    <a:pt x="117" y="104"/>
                  </a:lnTo>
                  <a:lnTo>
                    <a:pt x="114" y="123"/>
                  </a:lnTo>
                  <a:lnTo>
                    <a:pt x="106" y="140"/>
                  </a:lnTo>
                  <a:lnTo>
                    <a:pt x="95" y="153"/>
                  </a:lnTo>
                  <a:lnTo>
                    <a:pt x="78" y="161"/>
                  </a:lnTo>
                  <a:lnTo>
                    <a:pt x="59" y="164"/>
                  </a:lnTo>
                  <a:lnTo>
                    <a:pt x="41" y="161"/>
                  </a:lnTo>
                  <a:lnTo>
                    <a:pt x="25" y="153"/>
                  </a:lnTo>
                  <a:lnTo>
                    <a:pt x="13" y="140"/>
                  </a:lnTo>
                  <a:lnTo>
                    <a:pt x="5" y="123"/>
                  </a:lnTo>
                  <a:lnTo>
                    <a:pt x="0" y="104"/>
                  </a:lnTo>
                  <a:lnTo>
                    <a:pt x="0" y="83"/>
                  </a:lnTo>
                  <a:lnTo>
                    <a:pt x="0" y="60"/>
                  </a:lnTo>
                  <a:lnTo>
                    <a:pt x="5" y="40"/>
                  </a:lnTo>
                  <a:lnTo>
                    <a:pt x="13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8" name="Freeform 167"/>
            <p:cNvSpPr>
              <a:spLocks/>
            </p:cNvSpPr>
            <p:nvPr/>
          </p:nvSpPr>
          <p:spPr bwMode="auto">
            <a:xfrm>
              <a:off x="4872742" y="3255257"/>
              <a:ext cx="330527" cy="297290"/>
            </a:xfrm>
            <a:custGeom>
              <a:avLst/>
              <a:gdLst>
                <a:gd name="T0" fmla="*/ 0 w 179"/>
                <a:gd name="T1" fmla="*/ 0 h 161"/>
                <a:gd name="T2" fmla="*/ 29 w 179"/>
                <a:gd name="T3" fmla="*/ 0 h 161"/>
                <a:gd name="T4" fmla="*/ 49 w 179"/>
                <a:gd name="T5" fmla="*/ 106 h 161"/>
                <a:gd name="T6" fmla="*/ 49 w 179"/>
                <a:gd name="T7" fmla="*/ 111 h 161"/>
                <a:gd name="T8" fmla="*/ 50 w 179"/>
                <a:gd name="T9" fmla="*/ 116 h 161"/>
                <a:gd name="T10" fmla="*/ 50 w 179"/>
                <a:gd name="T11" fmla="*/ 121 h 161"/>
                <a:gd name="T12" fmla="*/ 50 w 179"/>
                <a:gd name="T13" fmla="*/ 122 h 161"/>
                <a:gd name="T14" fmla="*/ 52 w 179"/>
                <a:gd name="T15" fmla="*/ 124 h 161"/>
                <a:gd name="T16" fmla="*/ 52 w 179"/>
                <a:gd name="T17" fmla="*/ 124 h 161"/>
                <a:gd name="T18" fmla="*/ 52 w 179"/>
                <a:gd name="T19" fmla="*/ 122 h 161"/>
                <a:gd name="T20" fmla="*/ 52 w 179"/>
                <a:gd name="T21" fmla="*/ 121 h 161"/>
                <a:gd name="T22" fmla="*/ 54 w 179"/>
                <a:gd name="T23" fmla="*/ 116 h 161"/>
                <a:gd name="T24" fmla="*/ 54 w 179"/>
                <a:gd name="T25" fmla="*/ 111 h 161"/>
                <a:gd name="T26" fmla="*/ 55 w 179"/>
                <a:gd name="T27" fmla="*/ 106 h 161"/>
                <a:gd name="T28" fmla="*/ 80 w 179"/>
                <a:gd name="T29" fmla="*/ 0 h 161"/>
                <a:gd name="T30" fmla="*/ 101 w 179"/>
                <a:gd name="T31" fmla="*/ 0 h 161"/>
                <a:gd name="T32" fmla="*/ 125 w 179"/>
                <a:gd name="T33" fmla="*/ 106 h 161"/>
                <a:gd name="T34" fmla="*/ 125 w 179"/>
                <a:gd name="T35" fmla="*/ 111 h 161"/>
                <a:gd name="T36" fmla="*/ 127 w 179"/>
                <a:gd name="T37" fmla="*/ 116 h 161"/>
                <a:gd name="T38" fmla="*/ 127 w 179"/>
                <a:gd name="T39" fmla="*/ 119 h 161"/>
                <a:gd name="T40" fmla="*/ 127 w 179"/>
                <a:gd name="T41" fmla="*/ 122 h 161"/>
                <a:gd name="T42" fmla="*/ 128 w 179"/>
                <a:gd name="T43" fmla="*/ 124 h 161"/>
                <a:gd name="T44" fmla="*/ 128 w 179"/>
                <a:gd name="T45" fmla="*/ 124 h 161"/>
                <a:gd name="T46" fmla="*/ 128 w 179"/>
                <a:gd name="T47" fmla="*/ 122 h 161"/>
                <a:gd name="T48" fmla="*/ 128 w 179"/>
                <a:gd name="T49" fmla="*/ 119 h 161"/>
                <a:gd name="T50" fmla="*/ 128 w 179"/>
                <a:gd name="T51" fmla="*/ 116 h 161"/>
                <a:gd name="T52" fmla="*/ 130 w 179"/>
                <a:gd name="T53" fmla="*/ 111 h 161"/>
                <a:gd name="T54" fmla="*/ 130 w 179"/>
                <a:gd name="T55" fmla="*/ 106 h 161"/>
                <a:gd name="T56" fmla="*/ 151 w 179"/>
                <a:gd name="T57" fmla="*/ 0 h 161"/>
                <a:gd name="T58" fmla="*/ 179 w 179"/>
                <a:gd name="T59" fmla="*/ 0 h 161"/>
                <a:gd name="T60" fmla="*/ 141 w 179"/>
                <a:gd name="T61" fmla="*/ 161 h 161"/>
                <a:gd name="T62" fmla="*/ 115 w 179"/>
                <a:gd name="T63" fmla="*/ 161 h 161"/>
                <a:gd name="T64" fmla="*/ 93 w 179"/>
                <a:gd name="T65" fmla="*/ 62 h 161"/>
                <a:gd name="T66" fmla="*/ 91 w 179"/>
                <a:gd name="T67" fmla="*/ 57 h 161"/>
                <a:gd name="T68" fmla="*/ 89 w 179"/>
                <a:gd name="T69" fmla="*/ 52 h 161"/>
                <a:gd name="T70" fmla="*/ 89 w 179"/>
                <a:gd name="T71" fmla="*/ 49 h 161"/>
                <a:gd name="T72" fmla="*/ 89 w 179"/>
                <a:gd name="T73" fmla="*/ 46 h 161"/>
                <a:gd name="T74" fmla="*/ 89 w 179"/>
                <a:gd name="T75" fmla="*/ 46 h 161"/>
                <a:gd name="T76" fmla="*/ 88 w 179"/>
                <a:gd name="T77" fmla="*/ 46 h 161"/>
                <a:gd name="T78" fmla="*/ 88 w 179"/>
                <a:gd name="T79" fmla="*/ 46 h 161"/>
                <a:gd name="T80" fmla="*/ 88 w 179"/>
                <a:gd name="T81" fmla="*/ 49 h 161"/>
                <a:gd name="T82" fmla="*/ 88 w 179"/>
                <a:gd name="T83" fmla="*/ 52 h 161"/>
                <a:gd name="T84" fmla="*/ 86 w 179"/>
                <a:gd name="T85" fmla="*/ 57 h 161"/>
                <a:gd name="T86" fmla="*/ 86 w 179"/>
                <a:gd name="T87" fmla="*/ 62 h 161"/>
                <a:gd name="T88" fmla="*/ 62 w 179"/>
                <a:gd name="T89" fmla="*/ 161 h 161"/>
                <a:gd name="T90" fmla="*/ 36 w 179"/>
                <a:gd name="T91" fmla="*/ 161 h 161"/>
                <a:gd name="T92" fmla="*/ 0 w 179"/>
                <a:gd name="T9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9" h="161">
                  <a:moveTo>
                    <a:pt x="0" y="0"/>
                  </a:moveTo>
                  <a:lnTo>
                    <a:pt x="29" y="0"/>
                  </a:lnTo>
                  <a:lnTo>
                    <a:pt x="49" y="106"/>
                  </a:lnTo>
                  <a:lnTo>
                    <a:pt x="49" y="111"/>
                  </a:lnTo>
                  <a:lnTo>
                    <a:pt x="50" y="116"/>
                  </a:lnTo>
                  <a:lnTo>
                    <a:pt x="50" y="121"/>
                  </a:lnTo>
                  <a:lnTo>
                    <a:pt x="50" y="122"/>
                  </a:lnTo>
                  <a:lnTo>
                    <a:pt x="52" y="124"/>
                  </a:lnTo>
                  <a:lnTo>
                    <a:pt x="52" y="124"/>
                  </a:lnTo>
                  <a:lnTo>
                    <a:pt x="52" y="122"/>
                  </a:lnTo>
                  <a:lnTo>
                    <a:pt x="52" y="121"/>
                  </a:lnTo>
                  <a:lnTo>
                    <a:pt x="54" y="116"/>
                  </a:lnTo>
                  <a:lnTo>
                    <a:pt x="54" y="111"/>
                  </a:lnTo>
                  <a:lnTo>
                    <a:pt x="55" y="106"/>
                  </a:lnTo>
                  <a:lnTo>
                    <a:pt x="80" y="0"/>
                  </a:lnTo>
                  <a:lnTo>
                    <a:pt x="101" y="0"/>
                  </a:lnTo>
                  <a:lnTo>
                    <a:pt x="125" y="106"/>
                  </a:lnTo>
                  <a:lnTo>
                    <a:pt x="125" y="111"/>
                  </a:lnTo>
                  <a:lnTo>
                    <a:pt x="127" y="116"/>
                  </a:lnTo>
                  <a:lnTo>
                    <a:pt x="127" y="119"/>
                  </a:lnTo>
                  <a:lnTo>
                    <a:pt x="127" y="122"/>
                  </a:lnTo>
                  <a:lnTo>
                    <a:pt x="128" y="124"/>
                  </a:lnTo>
                  <a:lnTo>
                    <a:pt x="128" y="124"/>
                  </a:lnTo>
                  <a:lnTo>
                    <a:pt x="128" y="122"/>
                  </a:lnTo>
                  <a:lnTo>
                    <a:pt x="128" y="119"/>
                  </a:lnTo>
                  <a:lnTo>
                    <a:pt x="128" y="116"/>
                  </a:lnTo>
                  <a:lnTo>
                    <a:pt x="130" y="111"/>
                  </a:lnTo>
                  <a:lnTo>
                    <a:pt x="130" y="106"/>
                  </a:lnTo>
                  <a:lnTo>
                    <a:pt x="151" y="0"/>
                  </a:lnTo>
                  <a:lnTo>
                    <a:pt x="179" y="0"/>
                  </a:lnTo>
                  <a:lnTo>
                    <a:pt x="141" y="161"/>
                  </a:lnTo>
                  <a:lnTo>
                    <a:pt x="115" y="161"/>
                  </a:lnTo>
                  <a:lnTo>
                    <a:pt x="93" y="62"/>
                  </a:lnTo>
                  <a:lnTo>
                    <a:pt x="91" y="57"/>
                  </a:lnTo>
                  <a:lnTo>
                    <a:pt x="89" y="52"/>
                  </a:lnTo>
                  <a:lnTo>
                    <a:pt x="89" y="49"/>
                  </a:lnTo>
                  <a:lnTo>
                    <a:pt x="89" y="46"/>
                  </a:lnTo>
                  <a:lnTo>
                    <a:pt x="89" y="46"/>
                  </a:lnTo>
                  <a:lnTo>
                    <a:pt x="88" y="46"/>
                  </a:lnTo>
                  <a:lnTo>
                    <a:pt x="88" y="46"/>
                  </a:lnTo>
                  <a:lnTo>
                    <a:pt x="88" y="49"/>
                  </a:lnTo>
                  <a:lnTo>
                    <a:pt x="88" y="52"/>
                  </a:lnTo>
                  <a:lnTo>
                    <a:pt x="86" y="57"/>
                  </a:lnTo>
                  <a:lnTo>
                    <a:pt x="86" y="62"/>
                  </a:lnTo>
                  <a:lnTo>
                    <a:pt x="62" y="161"/>
                  </a:lnTo>
                  <a:lnTo>
                    <a:pt x="36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" name="Freeform 168"/>
            <p:cNvSpPr>
              <a:spLocks/>
            </p:cNvSpPr>
            <p:nvPr/>
          </p:nvSpPr>
          <p:spPr bwMode="auto">
            <a:xfrm>
              <a:off x="5271590" y="3255257"/>
              <a:ext cx="140336" cy="297290"/>
            </a:xfrm>
            <a:custGeom>
              <a:avLst/>
              <a:gdLst>
                <a:gd name="T0" fmla="*/ 0 w 76"/>
                <a:gd name="T1" fmla="*/ 0 h 161"/>
                <a:gd name="T2" fmla="*/ 76 w 76"/>
                <a:gd name="T3" fmla="*/ 0 h 161"/>
                <a:gd name="T4" fmla="*/ 76 w 76"/>
                <a:gd name="T5" fmla="*/ 20 h 161"/>
                <a:gd name="T6" fmla="*/ 29 w 76"/>
                <a:gd name="T7" fmla="*/ 20 h 161"/>
                <a:gd name="T8" fmla="*/ 29 w 76"/>
                <a:gd name="T9" fmla="*/ 69 h 161"/>
                <a:gd name="T10" fmla="*/ 72 w 76"/>
                <a:gd name="T11" fmla="*/ 69 h 161"/>
                <a:gd name="T12" fmla="*/ 72 w 76"/>
                <a:gd name="T13" fmla="*/ 88 h 161"/>
                <a:gd name="T14" fmla="*/ 29 w 76"/>
                <a:gd name="T15" fmla="*/ 88 h 161"/>
                <a:gd name="T16" fmla="*/ 29 w 76"/>
                <a:gd name="T17" fmla="*/ 142 h 161"/>
                <a:gd name="T18" fmla="*/ 76 w 76"/>
                <a:gd name="T19" fmla="*/ 142 h 161"/>
                <a:gd name="T20" fmla="*/ 76 w 76"/>
                <a:gd name="T21" fmla="*/ 161 h 161"/>
                <a:gd name="T22" fmla="*/ 0 w 76"/>
                <a:gd name="T23" fmla="*/ 161 h 161"/>
                <a:gd name="T24" fmla="*/ 0 w 76"/>
                <a:gd name="T25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161">
                  <a:moveTo>
                    <a:pt x="0" y="0"/>
                  </a:moveTo>
                  <a:lnTo>
                    <a:pt x="76" y="0"/>
                  </a:lnTo>
                  <a:lnTo>
                    <a:pt x="76" y="20"/>
                  </a:lnTo>
                  <a:lnTo>
                    <a:pt x="29" y="20"/>
                  </a:lnTo>
                  <a:lnTo>
                    <a:pt x="29" y="69"/>
                  </a:lnTo>
                  <a:lnTo>
                    <a:pt x="72" y="69"/>
                  </a:lnTo>
                  <a:lnTo>
                    <a:pt x="72" y="88"/>
                  </a:lnTo>
                  <a:lnTo>
                    <a:pt x="29" y="88"/>
                  </a:lnTo>
                  <a:lnTo>
                    <a:pt x="29" y="142"/>
                  </a:lnTo>
                  <a:lnTo>
                    <a:pt x="76" y="142"/>
                  </a:lnTo>
                  <a:lnTo>
                    <a:pt x="76" y="161"/>
                  </a:lnTo>
                  <a:lnTo>
                    <a:pt x="0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" name="Freeform 169"/>
            <p:cNvSpPr>
              <a:spLocks noEditPoints="1"/>
            </p:cNvSpPr>
            <p:nvPr/>
          </p:nvSpPr>
          <p:spPr bwMode="auto">
            <a:xfrm>
              <a:off x="5491326" y="3253411"/>
              <a:ext cx="197578" cy="299136"/>
            </a:xfrm>
            <a:custGeom>
              <a:avLst/>
              <a:gdLst>
                <a:gd name="T0" fmla="*/ 44 w 107"/>
                <a:gd name="T1" fmla="*/ 16 h 162"/>
                <a:gd name="T2" fmla="*/ 37 w 107"/>
                <a:gd name="T3" fmla="*/ 18 h 162"/>
                <a:gd name="T4" fmla="*/ 32 w 107"/>
                <a:gd name="T5" fmla="*/ 18 h 162"/>
                <a:gd name="T6" fmla="*/ 29 w 107"/>
                <a:gd name="T7" fmla="*/ 19 h 162"/>
                <a:gd name="T8" fmla="*/ 29 w 107"/>
                <a:gd name="T9" fmla="*/ 83 h 162"/>
                <a:gd name="T10" fmla="*/ 32 w 107"/>
                <a:gd name="T11" fmla="*/ 83 h 162"/>
                <a:gd name="T12" fmla="*/ 35 w 107"/>
                <a:gd name="T13" fmla="*/ 83 h 162"/>
                <a:gd name="T14" fmla="*/ 40 w 107"/>
                <a:gd name="T15" fmla="*/ 83 h 162"/>
                <a:gd name="T16" fmla="*/ 55 w 107"/>
                <a:gd name="T17" fmla="*/ 81 h 162"/>
                <a:gd name="T18" fmla="*/ 65 w 107"/>
                <a:gd name="T19" fmla="*/ 75 h 162"/>
                <a:gd name="T20" fmla="*/ 71 w 107"/>
                <a:gd name="T21" fmla="*/ 63 h 162"/>
                <a:gd name="T22" fmla="*/ 74 w 107"/>
                <a:gd name="T23" fmla="*/ 50 h 162"/>
                <a:gd name="T24" fmla="*/ 71 w 107"/>
                <a:gd name="T25" fmla="*/ 35 h 162"/>
                <a:gd name="T26" fmla="*/ 66 w 107"/>
                <a:gd name="T27" fmla="*/ 24 h 162"/>
                <a:gd name="T28" fmla="*/ 57 w 107"/>
                <a:gd name="T29" fmla="*/ 19 h 162"/>
                <a:gd name="T30" fmla="*/ 44 w 107"/>
                <a:gd name="T31" fmla="*/ 16 h 162"/>
                <a:gd name="T32" fmla="*/ 44 w 107"/>
                <a:gd name="T33" fmla="*/ 0 h 162"/>
                <a:gd name="T34" fmla="*/ 65 w 107"/>
                <a:gd name="T35" fmla="*/ 1 h 162"/>
                <a:gd name="T36" fmla="*/ 81 w 107"/>
                <a:gd name="T37" fmla="*/ 8 h 162"/>
                <a:gd name="T38" fmla="*/ 92 w 107"/>
                <a:gd name="T39" fmla="*/ 18 h 162"/>
                <a:gd name="T40" fmla="*/ 100 w 107"/>
                <a:gd name="T41" fmla="*/ 32 h 162"/>
                <a:gd name="T42" fmla="*/ 102 w 107"/>
                <a:gd name="T43" fmla="*/ 48 h 162"/>
                <a:gd name="T44" fmla="*/ 99 w 107"/>
                <a:gd name="T45" fmla="*/ 65 h 162"/>
                <a:gd name="T46" fmla="*/ 91 w 107"/>
                <a:gd name="T47" fmla="*/ 78 h 162"/>
                <a:gd name="T48" fmla="*/ 78 w 107"/>
                <a:gd name="T49" fmla="*/ 86 h 162"/>
                <a:gd name="T50" fmla="*/ 60 w 107"/>
                <a:gd name="T51" fmla="*/ 91 h 162"/>
                <a:gd name="T52" fmla="*/ 60 w 107"/>
                <a:gd name="T53" fmla="*/ 91 h 162"/>
                <a:gd name="T54" fmla="*/ 107 w 107"/>
                <a:gd name="T55" fmla="*/ 162 h 162"/>
                <a:gd name="T56" fmla="*/ 74 w 107"/>
                <a:gd name="T57" fmla="*/ 162 h 162"/>
                <a:gd name="T58" fmla="*/ 29 w 107"/>
                <a:gd name="T59" fmla="*/ 89 h 162"/>
                <a:gd name="T60" fmla="*/ 29 w 107"/>
                <a:gd name="T61" fmla="*/ 89 h 162"/>
                <a:gd name="T62" fmla="*/ 29 w 107"/>
                <a:gd name="T63" fmla="*/ 162 h 162"/>
                <a:gd name="T64" fmla="*/ 0 w 107"/>
                <a:gd name="T65" fmla="*/ 162 h 162"/>
                <a:gd name="T66" fmla="*/ 0 w 107"/>
                <a:gd name="T67" fmla="*/ 8 h 162"/>
                <a:gd name="T68" fmla="*/ 19 w 107"/>
                <a:gd name="T69" fmla="*/ 3 h 162"/>
                <a:gd name="T70" fmla="*/ 44 w 107"/>
                <a:gd name="T71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7" h="162">
                  <a:moveTo>
                    <a:pt x="44" y="16"/>
                  </a:moveTo>
                  <a:lnTo>
                    <a:pt x="37" y="18"/>
                  </a:lnTo>
                  <a:lnTo>
                    <a:pt x="32" y="18"/>
                  </a:lnTo>
                  <a:lnTo>
                    <a:pt x="29" y="19"/>
                  </a:lnTo>
                  <a:lnTo>
                    <a:pt x="29" y="83"/>
                  </a:lnTo>
                  <a:lnTo>
                    <a:pt x="32" y="83"/>
                  </a:lnTo>
                  <a:lnTo>
                    <a:pt x="35" y="83"/>
                  </a:lnTo>
                  <a:lnTo>
                    <a:pt x="40" y="83"/>
                  </a:lnTo>
                  <a:lnTo>
                    <a:pt x="55" y="81"/>
                  </a:lnTo>
                  <a:lnTo>
                    <a:pt x="65" y="75"/>
                  </a:lnTo>
                  <a:lnTo>
                    <a:pt x="71" y="63"/>
                  </a:lnTo>
                  <a:lnTo>
                    <a:pt x="74" y="50"/>
                  </a:lnTo>
                  <a:lnTo>
                    <a:pt x="71" y="35"/>
                  </a:lnTo>
                  <a:lnTo>
                    <a:pt x="66" y="24"/>
                  </a:lnTo>
                  <a:lnTo>
                    <a:pt x="57" y="19"/>
                  </a:lnTo>
                  <a:lnTo>
                    <a:pt x="44" y="16"/>
                  </a:lnTo>
                  <a:close/>
                  <a:moveTo>
                    <a:pt x="44" y="0"/>
                  </a:moveTo>
                  <a:lnTo>
                    <a:pt x="65" y="1"/>
                  </a:lnTo>
                  <a:lnTo>
                    <a:pt x="81" y="8"/>
                  </a:lnTo>
                  <a:lnTo>
                    <a:pt x="92" y="18"/>
                  </a:lnTo>
                  <a:lnTo>
                    <a:pt x="100" y="32"/>
                  </a:lnTo>
                  <a:lnTo>
                    <a:pt x="102" y="48"/>
                  </a:lnTo>
                  <a:lnTo>
                    <a:pt x="99" y="65"/>
                  </a:lnTo>
                  <a:lnTo>
                    <a:pt x="91" y="78"/>
                  </a:lnTo>
                  <a:lnTo>
                    <a:pt x="78" y="86"/>
                  </a:lnTo>
                  <a:lnTo>
                    <a:pt x="60" y="91"/>
                  </a:lnTo>
                  <a:lnTo>
                    <a:pt x="60" y="91"/>
                  </a:lnTo>
                  <a:lnTo>
                    <a:pt x="107" y="162"/>
                  </a:lnTo>
                  <a:lnTo>
                    <a:pt x="74" y="162"/>
                  </a:lnTo>
                  <a:lnTo>
                    <a:pt x="29" y="89"/>
                  </a:lnTo>
                  <a:lnTo>
                    <a:pt x="29" y="89"/>
                  </a:lnTo>
                  <a:lnTo>
                    <a:pt x="29" y="162"/>
                  </a:lnTo>
                  <a:lnTo>
                    <a:pt x="0" y="162"/>
                  </a:lnTo>
                  <a:lnTo>
                    <a:pt x="0" y="8"/>
                  </a:lnTo>
                  <a:lnTo>
                    <a:pt x="19" y="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" name="Rectangle 170"/>
            <p:cNvSpPr>
              <a:spLocks noChangeArrowheads="1"/>
            </p:cNvSpPr>
            <p:nvPr/>
          </p:nvSpPr>
          <p:spPr bwMode="auto">
            <a:xfrm>
              <a:off x="5760918" y="3255257"/>
              <a:ext cx="53549" cy="29729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" name="Freeform 171"/>
            <p:cNvSpPr>
              <a:spLocks/>
            </p:cNvSpPr>
            <p:nvPr/>
          </p:nvSpPr>
          <p:spPr bwMode="auto">
            <a:xfrm>
              <a:off x="5904946" y="3255257"/>
              <a:ext cx="216043" cy="297290"/>
            </a:xfrm>
            <a:custGeom>
              <a:avLst/>
              <a:gdLst>
                <a:gd name="T0" fmla="*/ 0 w 117"/>
                <a:gd name="T1" fmla="*/ 0 h 161"/>
                <a:gd name="T2" fmla="*/ 28 w 117"/>
                <a:gd name="T3" fmla="*/ 0 h 161"/>
                <a:gd name="T4" fmla="*/ 84 w 117"/>
                <a:gd name="T5" fmla="*/ 98 h 161"/>
                <a:gd name="T6" fmla="*/ 88 w 117"/>
                <a:gd name="T7" fmla="*/ 103 h 161"/>
                <a:gd name="T8" fmla="*/ 89 w 117"/>
                <a:gd name="T9" fmla="*/ 108 h 161"/>
                <a:gd name="T10" fmla="*/ 91 w 117"/>
                <a:gd name="T11" fmla="*/ 111 h 161"/>
                <a:gd name="T12" fmla="*/ 93 w 117"/>
                <a:gd name="T13" fmla="*/ 114 h 161"/>
                <a:gd name="T14" fmla="*/ 93 w 117"/>
                <a:gd name="T15" fmla="*/ 114 h 161"/>
                <a:gd name="T16" fmla="*/ 93 w 117"/>
                <a:gd name="T17" fmla="*/ 114 h 161"/>
                <a:gd name="T18" fmla="*/ 93 w 117"/>
                <a:gd name="T19" fmla="*/ 113 h 161"/>
                <a:gd name="T20" fmla="*/ 93 w 117"/>
                <a:gd name="T21" fmla="*/ 109 h 161"/>
                <a:gd name="T22" fmla="*/ 93 w 117"/>
                <a:gd name="T23" fmla="*/ 104 h 161"/>
                <a:gd name="T24" fmla="*/ 93 w 117"/>
                <a:gd name="T25" fmla="*/ 98 h 161"/>
                <a:gd name="T26" fmla="*/ 93 w 117"/>
                <a:gd name="T27" fmla="*/ 0 h 161"/>
                <a:gd name="T28" fmla="*/ 117 w 117"/>
                <a:gd name="T29" fmla="*/ 0 h 161"/>
                <a:gd name="T30" fmla="*/ 117 w 117"/>
                <a:gd name="T31" fmla="*/ 161 h 161"/>
                <a:gd name="T32" fmla="*/ 93 w 117"/>
                <a:gd name="T33" fmla="*/ 161 h 161"/>
                <a:gd name="T34" fmla="*/ 32 w 117"/>
                <a:gd name="T35" fmla="*/ 57 h 161"/>
                <a:gd name="T36" fmla="*/ 29 w 117"/>
                <a:gd name="T37" fmla="*/ 52 h 161"/>
                <a:gd name="T38" fmla="*/ 28 w 117"/>
                <a:gd name="T39" fmla="*/ 47 h 161"/>
                <a:gd name="T40" fmla="*/ 26 w 117"/>
                <a:gd name="T41" fmla="*/ 43 h 161"/>
                <a:gd name="T42" fmla="*/ 24 w 117"/>
                <a:gd name="T43" fmla="*/ 41 h 161"/>
                <a:gd name="T44" fmla="*/ 24 w 117"/>
                <a:gd name="T45" fmla="*/ 39 h 161"/>
                <a:gd name="T46" fmla="*/ 23 w 117"/>
                <a:gd name="T47" fmla="*/ 39 h 161"/>
                <a:gd name="T48" fmla="*/ 23 w 117"/>
                <a:gd name="T49" fmla="*/ 41 h 161"/>
                <a:gd name="T50" fmla="*/ 23 w 117"/>
                <a:gd name="T51" fmla="*/ 44 h 161"/>
                <a:gd name="T52" fmla="*/ 24 w 117"/>
                <a:gd name="T53" fmla="*/ 47 h 161"/>
                <a:gd name="T54" fmla="*/ 24 w 117"/>
                <a:gd name="T55" fmla="*/ 52 h 161"/>
                <a:gd name="T56" fmla="*/ 24 w 117"/>
                <a:gd name="T57" fmla="*/ 59 h 161"/>
                <a:gd name="T58" fmla="*/ 24 w 117"/>
                <a:gd name="T59" fmla="*/ 161 h 161"/>
                <a:gd name="T60" fmla="*/ 0 w 117"/>
                <a:gd name="T61" fmla="*/ 161 h 161"/>
                <a:gd name="T62" fmla="*/ 0 w 117"/>
                <a:gd name="T6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7" h="161">
                  <a:moveTo>
                    <a:pt x="0" y="0"/>
                  </a:moveTo>
                  <a:lnTo>
                    <a:pt x="28" y="0"/>
                  </a:lnTo>
                  <a:lnTo>
                    <a:pt x="84" y="98"/>
                  </a:lnTo>
                  <a:lnTo>
                    <a:pt x="88" y="103"/>
                  </a:lnTo>
                  <a:lnTo>
                    <a:pt x="89" y="108"/>
                  </a:lnTo>
                  <a:lnTo>
                    <a:pt x="91" y="111"/>
                  </a:lnTo>
                  <a:lnTo>
                    <a:pt x="93" y="114"/>
                  </a:lnTo>
                  <a:lnTo>
                    <a:pt x="93" y="114"/>
                  </a:lnTo>
                  <a:lnTo>
                    <a:pt x="93" y="114"/>
                  </a:lnTo>
                  <a:lnTo>
                    <a:pt x="93" y="113"/>
                  </a:lnTo>
                  <a:lnTo>
                    <a:pt x="93" y="109"/>
                  </a:lnTo>
                  <a:lnTo>
                    <a:pt x="93" y="104"/>
                  </a:lnTo>
                  <a:lnTo>
                    <a:pt x="93" y="98"/>
                  </a:lnTo>
                  <a:lnTo>
                    <a:pt x="93" y="0"/>
                  </a:lnTo>
                  <a:lnTo>
                    <a:pt x="117" y="0"/>
                  </a:lnTo>
                  <a:lnTo>
                    <a:pt x="117" y="161"/>
                  </a:lnTo>
                  <a:lnTo>
                    <a:pt x="93" y="161"/>
                  </a:lnTo>
                  <a:lnTo>
                    <a:pt x="32" y="57"/>
                  </a:lnTo>
                  <a:lnTo>
                    <a:pt x="29" y="52"/>
                  </a:lnTo>
                  <a:lnTo>
                    <a:pt x="28" y="47"/>
                  </a:lnTo>
                  <a:lnTo>
                    <a:pt x="26" y="43"/>
                  </a:lnTo>
                  <a:lnTo>
                    <a:pt x="24" y="41"/>
                  </a:lnTo>
                  <a:lnTo>
                    <a:pt x="24" y="39"/>
                  </a:lnTo>
                  <a:lnTo>
                    <a:pt x="23" y="39"/>
                  </a:lnTo>
                  <a:lnTo>
                    <a:pt x="23" y="41"/>
                  </a:lnTo>
                  <a:lnTo>
                    <a:pt x="23" y="44"/>
                  </a:lnTo>
                  <a:lnTo>
                    <a:pt x="24" y="47"/>
                  </a:lnTo>
                  <a:lnTo>
                    <a:pt x="24" y="52"/>
                  </a:lnTo>
                  <a:lnTo>
                    <a:pt x="24" y="59"/>
                  </a:lnTo>
                  <a:lnTo>
                    <a:pt x="24" y="161"/>
                  </a:lnTo>
                  <a:lnTo>
                    <a:pt x="0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3" name="Freeform 172"/>
            <p:cNvSpPr>
              <a:spLocks/>
            </p:cNvSpPr>
            <p:nvPr/>
          </p:nvSpPr>
          <p:spPr bwMode="auto">
            <a:xfrm>
              <a:off x="6198543" y="3253411"/>
              <a:ext cx="206810" cy="302829"/>
            </a:xfrm>
            <a:custGeom>
              <a:avLst/>
              <a:gdLst>
                <a:gd name="T0" fmla="*/ 70 w 112"/>
                <a:gd name="T1" fmla="*/ 0 h 164"/>
                <a:gd name="T2" fmla="*/ 86 w 112"/>
                <a:gd name="T3" fmla="*/ 1 h 164"/>
                <a:gd name="T4" fmla="*/ 99 w 112"/>
                <a:gd name="T5" fmla="*/ 3 h 164"/>
                <a:gd name="T6" fmla="*/ 111 w 112"/>
                <a:gd name="T7" fmla="*/ 8 h 164"/>
                <a:gd name="T8" fmla="*/ 101 w 112"/>
                <a:gd name="T9" fmla="*/ 26 h 164"/>
                <a:gd name="T10" fmla="*/ 91 w 112"/>
                <a:gd name="T11" fmla="*/ 22 h 164"/>
                <a:gd name="T12" fmla="*/ 73 w 112"/>
                <a:gd name="T13" fmla="*/ 21 h 164"/>
                <a:gd name="T14" fmla="*/ 59 w 112"/>
                <a:gd name="T15" fmla="*/ 22 h 164"/>
                <a:gd name="T16" fmla="*/ 47 w 112"/>
                <a:gd name="T17" fmla="*/ 31 h 164"/>
                <a:gd name="T18" fmla="*/ 38 w 112"/>
                <a:gd name="T19" fmla="*/ 42 h 164"/>
                <a:gd name="T20" fmla="*/ 33 w 112"/>
                <a:gd name="T21" fmla="*/ 60 h 164"/>
                <a:gd name="T22" fmla="*/ 29 w 112"/>
                <a:gd name="T23" fmla="*/ 83 h 164"/>
                <a:gd name="T24" fmla="*/ 33 w 112"/>
                <a:gd name="T25" fmla="*/ 104 h 164"/>
                <a:gd name="T26" fmla="*/ 38 w 112"/>
                <a:gd name="T27" fmla="*/ 122 h 164"/>
                <a:gd name="T28" fmla="*/ 46 w 112"/>
                <a:gd name="T29" fmla="*/ 133 h 164"/>
                <a:gd name="T30" fmla="*/ 55 w 112"/>
                <a:gd name="T31" fmla="*/ 141 h 164"/>
                <a:gd name="T32" fmla="*/ 68 w 112"/>
                <a:gd name="T33" fmla="*/ 144 h 164"/>
                <a:gd name="T34" fmla="*/ 75 w 112"/>
                <a:gd name="T35" fmla="*/ 143 h 164"/>
                <a:gd name="T36" fmla="*/ 78 w 112"/>
                <a:gd name="T37" fmla="*/ 143 h 164"/>
                <a:gd name="T38" fmla="*/ 81 w 112"/>
                <a:gd name="T39" fmla="*/ 141 h 164"/>
                <a:gd name="T40" fmla="*/ 85 w 112"/>
                <a:gd name="T41" fmla="*/ 141 h 164"/>
                <a:gd name="T42" fmla="*/ 85 w 112"/>
                <a:gd name="T43" fmla="*/ 88 h 164"/>
                <a:gd name="T44" fmla="*/ 62 w 112"/>
                <a:gd name="T45" fmla="*/ 88 h 164"/>
                <a:gd name="T46" fmla="*/ 62 w 112"/>
                <a:gd name="T47" fmla="*/ 70 h 164"/>
                <a:gd name="T48" fmla="*/ 112 w 112"/>
                <a:gd name="T49" fmla="*/ 70 h 164"/>
                <a:gd name="T50" fmla="*/ 112 w 112"/>
                <a:gd name="T51" fmla="*/ 156 h 164"/>
                <a:gd name="T52" fmla="*/ 101 w 112"/>
                <a:gd name="T53" fmla="*/ 161 h 164"/>
                <a:gd name="T54" fmla="*/ 88 w 112"/>
                <a:gd name="T55" fmla="*/ 164 h 164"/>
                <a:gd name="T56" fmla="*/ 70 w 112"/>
                <a:gd name="T57" fmla="*/ 164 h 164"/>
                <a:gd name="T58" fmla="*/ 46 w 112"/>
                <a:gd name="T59" fmla="*/ 161 h 164"/>
                <a:gd name="T60" fmla="*/ 26 w 112"/>
                <a:gd name="T61" fmla="*/ 151 h 164"/>
                <a:gd name="T62" fmla="*/ 13 w 112"/>
                <a:gd name="T63" fmla="*/ 133 h 164"/>
                <a:gd name="T64" fmla="*/ 3 w 112"/>
                <a:gd name="T65" fmla="*/ 110 h 164"/>
                <a:gd name="T66" fmla="*/ 0 w 112"/>
                <a:gd name="T67" fmla="*/ 81 h 164"/>
                <a:gd name="T68" fmla="*/ 3 w 112"/>
                <a:gd name="T69" fmla="*/ 53 h 164"/>
                <a:gd name="T70" fmla="*/ 13 w 112"/>
                <a:gd name="T71" fmla="*/ 31 h 164"/>
                <a:gd name="T72" fmla="*/ 28 w 112"/>
                <a:gd name="T73" fmla="*/ 14 h 164"/>
                <a:gd name="T74" fmla="*/ 47 w 112"/>
                <a:gd name="T75" fmla="*/ 3 h 164"/>
                <a:gd name="T76" fmla="*/ 70 w 112"/>
                <a:gd name="T77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2" h="164">
                  <a:moveTo>
                    <a:pt x="70" y="0"/>
                  </a:moveTo>
                  <a:lnTo>
                    <a:pt x="86" y="1"/>
                  </a:lnTo>
                  <a:lnTo>
                    <a:pt x="99" y="3"/>
                  </a:lnTo>
                  <a:lnTo>
                    <a:pt x="111" y="8"/>
                  </a:lnTo>
                  <a:lnTo>
                    <a:pt x="101" y="26"/>
                  </a:lnTo>
                  <a:lnTo>
                    <a:pt x="91" y="22"/>
                  </a:lnTo>
                  <a:lnTo>
                    <a:pt x="73" y="21"/>
                  </a:lnTo>
                  <a:lnTo>
                    <a:pt x="59" y="22"/>
                  </a:lnTo>
                  <a:lnTo>
                    <a:pt x="47" y="31"/>
                  </a:lnTo>
                  <a:lnTo>
                    <a:pt x="38" y="42"/>
                  </a:lnTo>
                  <a:lnTo>
                    <a:pt x="33" y="60"/>
                  </a:lnTo>
                  <a:lnTo>
                    <a:pt x="29" y="83"/>
                  </a:lnTo>
                  <a:lnTo>
                    <a:pt x="33" y="104"/>
                  </a:lnTo>
                  <a:lnTo>
                    <a:pt x="38" y="122"/>
                  </a:lnTo>
                  <a:lnTo>
                    <a:pt x="46" y="133"/>
                  </a:lnTo>
                  <a:lnTo>
                    <a:pt x="55" y="141"/>
                  </a:lnTo>
                  <a:lnTo>
                    <a:pt x="68" y="144"/>
                  </a:lnTo>
                  <a:lnTo>
                    <a:pt x="75" y="143"/>
                  </a:lnTo>
                  <a:lnTo>
                    <a:pt x="78" y="143"/>
                  </a:lnTo>
                  <a:lnTo>
                    <a:pt x="81" y="141"/>
                  </a:lnTo>
                  <a:lnTo>
                    <a:pt x="85" y="141"/>
                  </a:lnTo>
                  <a:lnTo>
                    <a:pt x="85" y="88"/>
                  </a:lnTo>
                  <a:lnTo>
                    <a:pt x="62" y="88"/>
                  </a:lnTo>
                  <a:lnTo>
                    <a:pt x="62" y="70"/>
                  </a:lnTo>
                  <a:lnTo>
                    <a:pt x="112" y="70"/>
                  </a:lnTo>
                  <a:lnTo>
                    <a:pt x="112" y="156"/>
                  </a:lnTo>
                  <a:lnTo>
                    <a:pt x="101" y="161"/>
                  </a:lnTo>
                  <a:lnTo>
                    <a:pt x="88" y="164"/>
                  </a:lnTo>
                  <a:lnTo>
                    <a:pt x="70" y="164"/>
                  </a:lnTo>
                  <a:lnTo>
                    <a:pt x="46" y="161"/>
                  </a:lnTo>
                  <a:lnTo>
                    <a:pt x="26" y="151"/>
                  </a:lnTo>
                  <a:lnTo>
                    <a:pt x="13" y="133"/>
                  </a:lnTo>
                  <a:lnTo>
                    <a:pt x="3" y="110"/>
                  </a:lnTo>
                  <a:lnTo>
                    <a:pt x="0" y="81"/>
                  </a:lnTo>
                  <a:lnTo>
                    <a:pt x="3" y="53"/>
                  </a:lnTo>
                  <a:lnTo>
                    <a:pt x="13" y="31"/>
                  </a:lnTo>
                  <a:lnTo>
                    <a:pt x="28" y="14"/>
                  </a:lnTo>
                  <a:lnTo>
                    <a:pt x="47" y="3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4" name="Freeform 173"/>
            <p:cNvSpPr>
              <a:spLocks/>
            </p:cNvSpPr>
            <p:nvPr/>
          </p:nvSpPr>
          <p:spPr bwMode="auto">
            <a:xfrm>
              <a:off x="6606624" y="3255257"/>
              <a:ext cx="214196" cy="297290"/>
            </a:xfrm>
            <a:custGeom>
              <a:avLst/>
              <a:gdLst>
                <a:gd name="T0" fmla="*/ 0 w 116"/>
                <a:gd name="T1" fmla="*/ 0 h 161"/>
                <a:gd name="T2" fmla="*/ 33 w 116"/>
                <a:gd name="T3" fmla="*/ 0 h 161"/>
                <a:gd name="T4" fmla="*/ 59 w 116"/>
                <a:gd name="T5" fmla="*/ 67 h 161"/>
                <a:gd name="T6" fmla="*/ 60 w 116"/>
                <a:gd name="T7" fmla="*/ 67 h 161"/>
                <a:gd name="T8" fmla="*/ 88 w 116"/>
                <a:gd name="T9" fmla="*/ 0 h 161"/>
                <a:gd name="T10" fmla="*/ 116 w 116"/>
                <a:gd name="T11" fmla="*/ 0 h 161"/>
                <a:gd name="T12" fmla="*/ 73 w 116"/>
                <a:gd name="T13" fmla="*/ 91 h 161"/>
                <a:gd name="T14" fmla="*/ 73 w 116"/>
                <a:gd name="T15" fmla="*/ 161 h 161"/>
                <a:gd name="T16" fmla="*/ 44 w 116"/>
                <a:gd name="T17" fmla="*/ 161 h 161"/>
                <a:gd name="T18" fmla="*/ 44 w 116"/>
                <a:gd name="T19" fmla="*/ 91 h 161"/>
                <a:gd name="T20" fmla="*/ 0 w 116"/>
                <a:gd name="T21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161">
                  <a:moveTo>
                    <a:pt x="0" y="0"/>
                  </a:moveTo>
                  <a:lnTo>
                    <a:pt x="33" y="0"/>
                  </a:lnTo>
                  <a:lnTo>
                    <a:pt x="59" y="67"/>
                  </a:lnTo>
                  <a:lnTo>
                    <a:pt x="60" y="67"/>
                  </a:lnTo>
                  <a:lnTo>
                    <a:pt x="88" y="0"/>
                  </a:lnTo>
                  <a:lnTo>
                    <a:pt x="116" y="0"/>
                  </a:lnTo>
                  <a:lnTo>
                    <a:pt x="73" y="91"/>
                  </a:lnTo>
                  <a:lnTo>
                    <a:pt x="73" y="161"/>
                  </a:lnTo>
                  <a:lnTo>
                    <a:pt x="44" y="161"/>
                  </a:lnTo>
                  <a:lnTo>
                    <a:pt x="44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5" name="Freeform 174"/>
            <p:cNvSpPr>
              <a:spLocks noEditPoints="1"/>
            </p:cNvSpPr>
            <p:nvPr/>
          </p:nvSpPr>
          <p:spPr bwMode="auto">
            <a:xfrm>
              <a:off x="6865137" y="3253411"/>
              <a:ext cx="219736" cy="302829"/>
            </a:xfrm>
            <a:custGeom>
              <a:avLst/>
              <a:gdLst>
                <a:gd name="T0" fmla="*/ 58 w 119"/>
                <a:gd name="T1" fmla="*/ 19 h 164"/>
                <a:gd name="T2" fmla="*/ 47 w 119"/>
                <a:gd name="T3" fmla="*/ 22 h 164"/>
                <a:gd name="T4" fmla="*/ 37 w 119"/>
                <a:gd name="T5" fmla="*/ 32 h 164"/>
                <a:gd name="T6" fmla="*/ 32 w 119"/>
                <a:gd name="T7" fmla="*/ 47 h 164"/>
                <a:gd name="T8" fmla="*/ 29 w 119"/>
                <a:gd name="T9" fmla="*/ 63 h 164"/>
                <a:gd name="T10" fmla="*/ 29 w 119"/>
                <a:gd name="T11" fmla="*/ 81 h 164"/>
                <a:gd name="T12" fmla="*/ 29 w 119"/>
                <a:gd name="T13" fmla="*/ 99 h 164"/>
                <a:gd name="T14" fmla="*/ 32 w 119"/>
                <a:gd name="T15" fmla="*/ 115 h 164"/>
                <a:gd name="T16" fmla="*/ 37 w 119"/>
                <a:gd name="T17" fmla="*/ 130 h 164"/>
                <a:gd name="T18" fmla="*/ 47 w 119"/>
                <a:gd name="T19" fmla="*/ 140 h 164"/>
                <a:gd name="T20" fmla="*/ 58 w 119"/>
                <a:gd name="T21" fmla="*/ 143 h 164"/>
                <a:gd name="T22" fmla="*/ 71 w 119"/>
                <a:gd name="T23" fmla="*/ 140 h 164"/>
                <a:gd name="T24" fmla="*/ 81 w 119"/>
                <a:gd name="T25" fmla="*/ 130 h 164"/>
                <a:gd name="T26" fmla="*/ 86 w 119"/>
                <a:gd name="T27" fmla="*/ 115 h 164"/>
                <a:gd name="T28" fmla="*/ 88 w 119"/>
                <a:gd name="T29" fmla="*/ 99 h 164"/>
                <a:gd name="T30" fmla="*/ 89 w 119"/>
                <a:gd name="T31" fmla="*/ 81 h 164"/>
                <a:gd name="T32" fmla="*/ 88 w 119"/>
                <a:gd name="T33" fmla="*/ 63 h 164"/>
                <a:gd name="T34" fmla="*/ 86 w 119"/>
                <a:gd name="T35" fmla="*/ 47 h 164"/>
                <a:gd name="T36" fmla="*/ 80 w 119"/>
                <a:gd name="T37" fmla="*/ 32 h 164"/>
                <a:gd name="T38" fmla="*/ 71 w 119"/>
                <a:gd name="T39" fmla="*/ 22 h 164"/>
                <a:gd name="T40" fmla="*/ 58 w 119"/>
                <a:gd name="T41" fmla="*/ 19 h 164"/>
                <a:gd name="T42" fmla="*/ 58 w 119"/>
                <a:gd name="T43" fmla="*/ 0 h 164"/>
                <a:gd name="T44" fmla="*/ 78 w 119"/>
                <a:gd name="T45" fmla="*/ 3 h 164"/>
                <a:gd name="T46" fmla="*/ 94 w 119"/>
                <a:gd name="T47" fmla="*/ 11 h 164"/>
                <a:gd name="T48" fmla="*/ 106 w 119"/>
                <a:gd name="T49" fmla="*/ 24 h 164"/>
                <a:gd name="T50" fmla="*/ 114 w 119"/>
                <a:gd name="T51" fmla="*/ 40 h 164"/>
                <a:gd name="T52" fmla="*/ 117 w 119"/>
                <a:gd name="T53" fmla="*/ 60 h 164"/>
                <a:gd name="T54" fmla="*/ 119 w 119"/>
                <a:gd name="T55" fmla="*/ 83 h 164"/>
                <a:gd name="T56" fmla="*/ 117 w 119"/>
                <a:gd name="T57" fmla="*/ 104 h 164"/>
                <a:gd name="T58" fmla="*/ 114 w 119"/>
                <a:gd name="T59" fmla="*/ 123 h 164"/>
                <a:gd name="T60" fmla="*/ 106 w 119"/>
                <a:gd name="T61" fmla="*/ 140 h 164"/>
                <a:gd name="T62" fmla="*/ 94 w 119"/>
                <a:gd name="T63" fmla="*/ 153 h 164"/>
                <a:gd name="T64" fmla="*/ 78 w 119"/>
                <a:gd name="T65" fmla="*/ 161 h 164"/>
                <a:gd name="T66" fmla="*/ 58 w 119"/>
                <a:gd name="T67" fmla="*/ 164 h 164"/>
                <a:gd name="T68" fmla="*/ 41 w 119"/>
                <a:gd name="T69" fmla="*/ 161 h 164"/>
                <a:gd name="T70" fmla="*/ 24 w 119"/>
                <a:gd name="T71" fmla="*/ 153 h 164"/>
                <a:gd name="T72" fmla="*/ 13 w 119"/>
                <a:gd name="T73" fmla="*/ 140 h 164"/>
                <a:gd name="T74" fmla="*/ 5 w 119"/>
                <a:gd name="T75" fmla="*/ 123 h 164"/>
                <a:gd name="T76" fmla="*/ 0 w 119"/>
                <a:gd name="T77" fmla="*/ 104 h 164"/>
                <a:gd name="T78" fmla="*/ 0 w 119"/>
                <a:gd name="T79" fmla="*/ 83 h 164"/>
                <a:gd name="T80" fmla="*/ 0 w 119"/>
                <a:gd name="T81" fmla="*/ 60 h 164"/>
                <a:gd name="T82" fmla="*/ 5 w 119"/>
                <a:gd name="T83" fmla="*/ 40 h 164"/>
                <a:gd name="T84" fmla="*/ 13 w 119"/>
                <a:gd name="T85" fmla="*/ 24 h 164"/>
                <a:gd name="T86" fmla="*/ 24 w 119"/>
                <a:gd name="T87" fmla="*/ 11 h 164"/>
                <a:gd name="T88" fmla="*/ 41 w 119"/>
                <a:gd name="T89" fmla="*/ 3 h 164"/>
                <a:gd name="T90" fmla="*/ 58 w 119"/>
                <a:gd name="T9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9" h="164">
                  <a:moveTo>
                    <a:pt x="58" y="19"/>
                  </a:moveTo>
                  <a:lnTo>
                    <a:pt x="47" y="22"/>
                  </a:lnTo>
                  <a:lnTo>
                    <a:pt x="37" y="32"/>
                  </a:lnTo>
                  <a:lnTo>
                    <a:pt x="32" y="47"/>
                  </a:lnTo>
                  <a:lnTo>
                    <a:pt x="29" y="63"/>
                  </a:lnTo>
                  <a:lnTo>
                    <a:pt x="29" y="81"/>
                  </a:lnTo>
                  <a:lnTo>
                    <a:pt x="29" y="99"/>
                  </a:lnTo>
                  <a:lnTo>
                    <a:pt x="32" y="115"/>
                  </a:lnTo>
                  <a:lnTo>
                    <a:pt x="37" y="130"/>
                  </a:lnTo>
                  <a:lnTo>
                    <a:pt x="47" y="140"/>
                  </a:lnTo>
                  <a:lnTo>
                    <a:pt x="58" y="143"/>
                  </a:lnTo>
                  <a:lnTo>
                    <a:pt x="71" y="140"/>
                  </a:lnTo>
                  <a:lnTo>
                    <a:pt x="81" y="130"/>
                  </a:lnTo>
                  <a:lnTo>
                    <a:pt x="86" y="115"/>
                  </a:lnTo>
                  <a:lnTo>
                    <a:pt x="88" y="99"/>
                  </a:lnTo>
                  <a:lnTo>
                    <a:pt x="89" y="81"/>
                  </a:lnTo>
                  <a:lnTo>
                    <a:pt x="88" y="63"/>
                  </a:lnTo>
                  <a:lnTo>
                    <a:pt x="86" y="47"/>
                  </a:lnTo>
                  <a:lnTo>
                    <a:pt x="80" y="32"/>
                  </a:lnTo>
                  <a:lnTo>
                    <a:pt x="71" y="22"/>
                  </a:lnTo>
                  <a:lnTo>
                    <a:pt x="58" y="19"/>
                  </a:lnTo>
                  <a:close/>
                  <a:moveTo>
                    <a:pt x="58" y="0"/>
                  </a:moveTo>
                  <a:lnTo>
                    <a:pt x="78" y="3"/>
                  </a:lnTo>
                  <a:lnTo>
                    <a:pt x="94" y="11"/>
                  </a:lnTo>
                  <a:lnTo>
                    <a:pt x="106" y="24"/>
                  </a:lnTo>
                  <a:lnTo>
                    <a:pt x="114" y="40"/>
                  </a:lnTo>
                  <a:lnTo>
                    <a:pt x="117" y="60"/>
                  </a:lnTo>
                  <a:lnTo>
                    <a:pt x="119" y="83"/>
                  </a:lnTo>
                  <a:lnTo>
                    <a:pt x="117" y="104"/>
                  </a:lnTo>
                  <a:lnTo>
                    <a:pt x="114" y="123"/>
                  </a:lnTo>
                  <a:lnTo>
                    <a:pt x="106" y="140"/>
                  </a:lnTo>
                  <a:lnTo>
                    <a:pt x="94" y="153"/>
                  </a:lnTo>
                  <a:lnTo>
                    <a:pt x="78" y="161"/>
                  </a:lnTo>
                  <a:lnTo>
                    <a:pt x="58" y="164"/>
                  </a:lnTo>
                  <a:lnTo>
                    <a:pt x="41" y="161"/>
                  </a:lnTo>
                  <a:lnTo>
                    <a:pt x="24" y="153"/>
                  </a:lnTo>
                  <a:lnTo>
                    <a:pt x="13" y="140"/>
                  </a:lnTo>
                  <a:lnTo>
                    <a:pt x="5" y="123"/>
                  </a:lnTo>
                  <a:lnTo>
                    <a:pt x="0" y="104"/>
                  </a:lnTo>
                  <a:lnTo>
                    <a:pt x="0" y="83"/>
                  </a:lnTo>
                  <a:lnTo>
                    <a:pt x="0" y="60"/>
                  </a:lnTo>
                  <a:lnTo>
                    <a:pt x="5" y="40"/>
                  </a:lnTo>
                  <a:lnTo>
                    <a:pt x="13" y="24"/>
                  </a:lnTo>
                  <a:lnTo>
                    <a:pt x="24" y="11"/>
                  </a:lnTo>
                  <a:lnTo>
                    <a:pt x="41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Freeform 175"/>
            <p:cNvSpPr>
              <a:spLocks/>
            </p:cNvSpPr>
            <p:nvPr/>
          </p:nvSpPr>
          <p:spPr bwMode="auto">
            <a:xfrm>
              <a:off x="7162426" y="3255257"/>
              <a:ext cx="195731" cy="300983"/>
            </a:xfrm>
            <a:custGeom>
              <a:avLst/>
              <a:gdLst>
                <a:gd name="T0" fmla="*/ 0 w 106"/>
                <a:gd name="T1" fmla="*/ 0 h 163"/>
                <a:gd name="T2" fmla="*/ 29 w 106"/>
                <a:gd name="T3" fmla="*/ 0 h 163"/>
                <a:gd name="T4" fmla="*/ 29 w 106"/>
                <a:gd name="T5" fmla="*/ 114 h 163"/>
                <a:gd name="T6" fmla="*/ 32 w 106"/>
                <a:gd name="T7" fmla="*/ 129 h 163"/>
                <a:gd name="T8" fmla="*/ 42 w 106"/>
                <a:gd name="T9" fmla="*/ 137 h 163"/>
                <a:gd name="T10" fmla="*/ 54 w 106"/>
                <a:gd name="T11" fmla="*/ 140 h 163"/>
                <a:gd name="T12" fmla="*/ 67 w 106"/>
                <a:gd name="T13" fmla="*/ 137 h 163"/>
                <a:gd name="T14" fmla="*/ 75 w 106"/>
                <a:gd name="T15" fmla="*/ 129 h 163"/>
                <a:gd name="T16" fmla="*/ 78 w 106"/>
                <a:gd name="T17" fmla="*/ 114 h 163"/>
                <a:gd name="T18" fmla="*/ 78 w 106"/>
                <a:gd name="T19" fmla="*/ 0 h 163"/>
                <a:gd name="T20" fmla="*/ 106 w 106"/>
                <a:gd name="T21" fmla="*/ 0 h 163"/>
                <a:gd name="T22" fmla="*/ 106 w 106"/>
                <a:gd name="T23" fmla="*/ 114 h 163"/>
                <a:gd name="T24" fmla="*/ 102 w 106"/>
                <a:gd name="T25" fmla="*/ 134 h 163"/>
                <a:gd name="T26" fmla="*/ 91 w 106"/>
                <a:gd name="T27" fmla="*/ 150 h 163"/>
                <a:gd name="T28" fmla="*/ 75 w 106"/>
                <a:gd name="T29" fmla="*/ 160 h 163"/>
                <a:gd name="T30" fmla="*/ 54 w 106"/>
                <a:gd name="T31" fmla="*/ 163 h 163"/>
                <a:gd name="T32" fmla="*/ 32 w 106"/>
                <a:gd name="T33" fmla="*/ 160 h 163"/>
                <a:gd name="T34" fmla="*/ 14 w 106"/>
                <a:gd name="T35" fmla="*/ 150 h 163"/>
                <a:gd name="T36" fmla="*/ 5 w 106"/>
                <a:gd name="T37" fmla="*/ 134 h 163"/>
                <a:gd name="T38" fmla="*/ 0 w 106"/>
                <a:gd name="T39" fmla="*/ 114 h 163"/>
                <a:gd name="T40" fmla="*/ 0 w 106"/>
                <a:gd name="T4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163">
                  <a:moveTo>
                    <a:pt x="0" y="0"/>
                  </a:moveTo>
                  <a:lnTo>
                    <a:pt x="29" y="0"/>
                  </a:lnTo>
                  <a:lnTo>
                    <a:pt x="29" y="114"/>
                  </a:lnTo>
                  <a:lnTo>
                    <a:pt x="32" y="129"/>
                  </a:lnTo>
                  <a:lnTo>
                    <a:pt x="42" y="137"/>
                  </a:lnTo>
                  <a:lnTo>
                    <a:pt x="54" y="140"/>
                  </a:lnTo>
                  <a:lnTo>
                    <a:pt x="67" y="137"/>
                  </a:lnTo>
                  <a:lnTo>
                    <a:pt x="75" y="129"/>
                  </a:lnTo>
                  <a:lnTo>
                    <a:pt x="78" y="114"/>
                  </a:lnTo>
                  <a:lnTo>
                    <a:pt x="78" y="0"/>
                  </a:lnTo>
                  <a:lnTo>
                    <a:pt x="106" y="0"/>
                  </a:lnTo>
                  <a:lnTo>
                    <a:pt x="106" y="114"/>
                  </a:lnTo>
                  <a:lnTo>
                    <a:pt x="102" y="134"/>
                  </a:lnTo>
                  <a:lnTo>
                    <a:pt x="91" y="150"/>
                  </a:lnTo>
                  <a:lnTo>
                    <a:pt x="75" y="160"/>
                  </a:lnTo>
                  <a:lnTo>
                    <a:pt x="54" y="163"/>
                  </a:lnTo>
                  <a:lnTo>
                    <a:pt x="32" y="160"/>
                  </a:lnTo>
                  <a:lnTo>
                    <a:pt x="14" y="150"/>
                  </a:lnTo>
                  <a:lnTo>
                    <a:pt x="5" y="13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7" name="Freeform 176"/>
            <p:cNvSpPr>
              <a:spLocks noEditPoints="1"/>
            </p:cNvSpPr>
            <p:nvPr/>
          </p:nvSpPr>
          <p:spPr bwMode="auto">
            <a:xfrm>
              <a:off x="7446790" y="3253411"/>
              <a:ext cx="195731" cy="299136"/>
            </a:xfrm>
            <a:custGeom>
              <a:avLst/>
              <a:gdLst>
                <a:gd name="T0" fmla="*/ 43 w 106"/>
                <a:gd name="T1" fmla="*/ 16 h 162"/>
                <a:gd name="T2" fmla="*/ 38 w 106"/>
                <a:gd name="T3" fmla="*/ 18 h 162"/>
                <a:gd name="T4" fmla="*/ 33 w 106"/>
                <a:gd name="T5" fmla="*/ 18 h 162"/>
                <a:gd name="T6" fmla="*/ 28 w 106"/>
                <a:gd name="T7" fmla="*/ 19 h 162"/>
                <a:gd name="T8" fmla="*/ 28 w 106"/>
                <a:gd name="T9" fmla="*/ 83 h 162"/>
                <a:gd name="T10" fmla="*/ 31 w 106"/>
                <a:gd name="T11" fmla="*/ 83 h 162"/>
                <a:gd name="T12" fmla="*/ 34 w 106"/>
                <a:gd name="T13" fmla="*/ 83 h 162"/>
                <a:gd name="T14" fmla="*/ 39 w 106"/>
                <a:gd name="T15" fmla="*/ 83 h 162"/>
                <a:gd name="T16" fmla="*/ 54 w 106"/>
                <a:gd name="T17" fmla="*/ 81 h 162"/>
                <a:gd name="T18" fmla="*/ 65 w 106"/>
                <a:gd name="T19" fmla="*/ 75 h 162"/>
                <a:gd name="T20" fmla="*/ 72 w 106"/>
                <a:gd name="T21" fmla="*/ 63 h 162"/>
                <a:gd name="T22" fmla="*/ 73 w 106"/>
                <a:gd name="T23" fmla="*/ 50 h 162"/>
                <a:gd name="T24" fmla="*/ 72 w 106"/>
                <a:gd name="T25" fmla="*/ 35 h 162"/>
                <a:gd name="T26" fmla="*/ 67 w 106"/>
                <a:gd name="T27" fmla="*/ 24 h 162"/>
                <a:gd name="T28" fmla="*/ 57 w 106"/>
                <a:gd name="T29" fmla="*/ 19 h 162"/>
                <a:gd name="T30" fmla="*/ 43 w 106"/>
                <a:gd name="T31" fmla="*/ 16 h 162"/>
                <a:gd name="T32" fmla="*/ 43 w 106"/>
                <a:gd name="T33" fmla="*/ 0 h 162"/>
                <a:gd name="T34" fmla="*/ 64 w 106"/>
                <a:gd name="T35" fmla="*/ 1 h 162"/>
                <a:gd name="T36" fmla="*/ 82 w 106"/>
                <a:gd name="T37" fmla="*/ 8 h 162"/>
                <a:gd name="T38" fmla="*/ 93 w 106"/>
                <a:gd name="T39" fmla="*/ 18 h 162"/>
                <a:gd name="T40" fmla="*/ 99 w 106"/>
                <a:gd name="T41" fmla="*/ 32 h 162"/>
                <a:gd name="T42" fmla="*/ 101 w 106"/>
                <a:gd name="T43" fmla="*/ 48 h 162"/>
                <a:gd name="T44" fmla="*/ 99 w 106"/>
                <a:gd name="T45" fmla="*/ 65 h 162"/>
                <a:gd name="T46" fmla="*/ 90 w 106"/>
                <a:gd name="T47" fmla="*/ 78 h 162"/>
                <a:gd name="T48" fmla="*/ 77 w 106"/>
                <a:gd name="T49" fmla="*/ 86 h 162"/>
                <a:gd name="T50" fmla="*/ 59 w 106"/>
                <a:gd name="T51" fmla="*/ 91 h 162"/>
                <a:gd name="T52" fmla="*/ 59 w 106"/>
                <a:gd name="T53" fmla="*/ 91 h 162"/>
                <a:gd name="T54" fmla="*/ 106 w 106"/>
                <a:gd name="T55" fmla="*/ 162 h 162"/>
                <a:gd name="T56" fmla="*/ 73 w 106"/>
                <a:gd name="T57" fmla="*/ 162 h 162"/>
                <a:gd name="T58" fmla="*/ 30 w 106"/>
                <a:gd name="T59" fmla="*/ 89 h 162"/>
                <a:gd name="T60" fmla="*/ 28 w 106"/>
                <a:gd name="T61" fmla="*/ 89 h 162"/>
                <a:gd name="T62" fmla="*/ 28 w 106"/>
                <a:gd name="T63" fmla="*/ 162 h 162"/>
                <a:gd name="T64" fmla="*/ 0 w 106"/>
                <a:gd name="T65" fmla="*/ 162 h 162"/>
                <a:gd name="T66" fmla="*/ 0 w 106"/>
                <a:gd name="T67" fmla="*/ 8 h 162"/>
                <a:gd name="T68" fmla="*/ 18 w 106"/>
                <a:gd name="T69" fmla="*/ 3 h 162"/>
                <a:gd name="T70" fmla="*/ 43 w 106"/>
                <a:gd name="T71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6" h="162">
                  <a:moveTo>
                    <a:pt x="43" y="16"/>
                  </a:moveTo>
                  <a:lnTo>
                    <a:pt x="38" y="18"/>
                  </a:lnTo>
                  <a:lnTo>
                    <a:pt x="33" y="18"/>
                  </a:lnTo>
                  <a:lnTo>
                    <a:pt x="28" y="19"/>
                  </a:lnTo>
                  <a:lnTo>
                    <a:pt x="28" y="83"/>
                  </a:lnTo>
                  <a:lnTo>
                    <a:pt x="31" y="83"/>
                  </a:lnTo>
                  <a:lnTo>
                    <a:pt x="34" y="83"/>
                  </a:lnTo>
                  <a:lnTo>
                    <a:pt x="39" y="83"/>
                  </a:lnTo>
                  <a:lnTo>
                    <a:pt x="54" y="81"/>
                  </a:lnTo>
                  <a:lnTo>
                    <a:pt x="65" y="75"/>
                  </a:lnTo>
                  <a:lnTo>
                    <a:pt x="72" y="63"/>
                  </a:lnTo>
                  <a:lnTo>
                    <a:pt x="73" y="50"/>
                  </a:lnTo>
                  <a:lnTo>
                    <a:pt x="72" y="35"/>
                  </a:lnTo>
                  <a:lnTo>
                    <a:pt x="67" y="24"/>
                  </a:lnTo>
                  <a:lnTo>
                    <a:pt x="57" y="19"/>
                  </a:lnTo>
                  <a:lnTo>
                    <a:pt x="43" y="16"/>
                  </a:lnTo>
                  <a:close/>
                  <a:moveTo>
                    <a:pt x="43" y="0"/>
                  </a:moveTo>
                  <a:lnTo>
                    <a:pt x="64" y="1"/>
                  </a:lnTo>
                  <a:lnTo>
                    <a:pt x="82" y="8"/>
                  </a:lnTo>
                  <a:lnTo>
                    <a:pt x="93" y="18"/>
                  </a:lnTo>
                  <a:lnTo>
                    <a:pt x="99" y="32"/>
                  </a:lnTo>
                  <a:lnTo>
                    <a:pt x="101" y="48"/>
                  </a:lnTo>
                  <a:lnTo>
                    <a:pt x="99" y="65"/>
                  </a:lnTo>
                  <a:lnTo>
                    <a:pt x="90" y="78"/>
                  </a:lnTo>
                  <a:lnTo>
                    <a:pt x="77" y="86"/>
                  </a:lnTo>
                  <a:lnTo>
                    <a:pt x="59" y="91"/>
                  </a:lnTo>
                  <a:lnTo>
                    <a:pt x="59" y="91"/>
                  </a:lnTo>
                  <a:lnTo>
                    <a:pt x="106" y="162"/>
                  </a:lnTo>
                  <a:lnTo>
                    <a:pt x="73" y="162"/>
                  </a:lnTo>
                  <a:lnTo>
                    <a:pt x="30" y="89"/>
                  </a:lnTo>
                  <a:lnTo>
                    <a:pt x="28" y="89"/>
                  </a:lnTo>
                  <a:lnTo>
                    <a:pt x="28" y="162"/>
                  </a:lnTo>
                  <a:lnTo>
                    <a:pt x="0" y="162"/>
                  </a:lnTo>
                  <a:lnTo>
                    <a:pt x="0" y="8"/>
                  </a:lnTo>
                  <a:lnTo>
                    <a:pt x="18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Freeform 177"/>
            <p:cNvSpPr>
              <a:spLocks noEditPoints="1"/>
            </p:cNvSpPr>
            <p:nvPr/>
          </p:nvSpPr>
          <p:spPr bwMode="auto">
            <a:xfrm>
              <a:off x="7858564" y="3253411"/>
              <a:ext cx="197578" cy="302829"/>
            </a:xfrm>
            <a:custGeom>
              <a:avLst/>
              <a:gdLst>
                <a:gd name="T0" fmla="*/ 36 w 107"/>
                <a:gd name="T1" fmla="*/ 86 h 164"/>
                <a:gd name="T2" fmla="*/ 28 w 107"/>
                <a:gd name="T3" fmla="*/ 86 h 164"/>
                <a:gd name="T4" fmla="*/ 28 w 107"/>
                <a:gd name="T5" fmla="*/ 143 h 164"/>
                <a:gd name="T6" fmla="*/ 32 w 107"/>
                <a:gd name="T7" fmla="*/ 144 h 164"/>
                <a:gd name="T8" fmla="*/ 39 w 107"/>
                <a:gd name="T9" fmla="*/ 146 h 164"/>
                <a:gd name="T10" fmla="*/ 45 w 107"/>
                <a:gd name="T11" fmla="*/ 146 h 164"/>
                <a:gd name="T12" fmla="*/ 58 w 107"/>
                <a:gd name="T13" fmla="*/ 144 h 164"/>
                <a:gd name="T14" fmla="*/ 68 w 107"/>
                <a:gd name="T15" fmla="*/ 140 h 164"/>
                <a:gd name="T16" fmla="*/ 76 w 107"/>
                <a:gd name="T17" fmla="*/ 131 h 164"/>
                <a:gd name="T18" fmla="*/ 78 w 107"/>
                <a:gd name="T19" fmla="*/ 118 h 164"/>
                <a:gd name="T20" fmla="*/ 76 w 107"/>
                <a:gd name="T21" fmla="*/ 104 h 164"/>
                <a:gd name="T22" fmla="*/ 68 w 107"/>
                <a:gd name="T23" fmla="*/ 92 h 164"/>
                <a:gd name="T24" fmla="*/ 55 w 107"/>
                <a:gd name="T25" fmla="*/ 88 h 164"/>
                <a:gd name="T26" fmla="*/ 36 w 107"/>
                <a:gd name="T27" fmla="*/ 86 h 164"/>
                <a:gd name="T28" fmla="*/ 44 w 107"/>
                <a:gd name="T29" fmla="*/ 16 h 164"/>
                <a:gd name="T30" fmla="*/ 39 w 107"/>
                <a:gd name="T31" fmla="*/ 16 h 164"/>
                <a:gd name="T32" fmla="*/ 32 w 107"/>
                <a:gd name="T33" fmla="*/ 18 h 164"/>
                <a:gd name="T34" fmla="*/ 28 w 107"/>
                <a:gd name="T35" fmla="*/ 19 h 164"/>
                <a:gd name="T36" fmla="*/ 28 w 107"/>
                <a:gd name="T37" fmla="*/ 71 h 164"/>
                <a:gd name="T38" fmla="*/ 36 w 107"/>
                <a:gd name="T39" fmla="*/ 71 h 164"/>
                <a:gd name="T40" fmla="*/ 54 w 107"/>
                <a:gd name="T41" fmla="*/ 70 h 164"/>
                <a:gd name="T42" fmla="*/ 65 w 107"/>
                <a:gd name="T43" fmla="*/ 65 h 164"/>
                <a:gd name="T44" fmla="*/ 71 w 107"/>
                <a:gd name="T45" fmla="*/ 55 h 164"/>
                <a:gd name="T46" fmla="*/ 73 w 107"/>
                <a:gd name="T47" fmla="*/ 42 h 164"/>
                <a:gd name="T48" fmla="*/ 70 w 107"/>
                <a:gd name="T49" fmla="*/ 27 h 164"/>
                <a:gd name="T50" fmla="*/ 60 w 107"/>
                <a:gd name="T51" fmla="*/ 19 h 164"/>
                <a:gd name="T52" fmla="*/ 44 w 107"/>
                <a:gd name="T53" fmla="*/ 16 h 164"/>
                <a:gd name="T54" fmla="*/ 44 w 107"/>
                <a:gd name="T55" fmla="*/ 0 h 164"/>
                <a:gd name="T56" fmla="*/ 65 w 107"/>
                <a:gd name="T57" fmla="*/ 1 h 164"/>
                <a:gd name="T58" fmla="*/ 81 w 107"/>
                <a:gd name="T59" fmla="*/ 8 h 164"/>
                <a:gd name="T60" fmla="*/ 93 w 107"/>
                <a:gd name="T61" fmla="*/ 16 h 164"/>
                <a:gd name="T62" fmla="*/ 99 w 107"/>
                <a:gd name="T63" fmla="*/ 27 h 164"/>
                <a:gd name="T64" fmla="*/ 102 w 107"/>
                <a:gd name="T65" fmla="*/ 40 h 164"/>
                <a:gd name="T66" fmla="*/ 99 w 107"/>
                <a:gd name="T67" fmla="*/ 55 h 164"/>
                <a:gd name="T68" fmla="*/ 93 w 107"/>
                <a:gd name="T69" fmla="*/ 66 h 164"/>
                <a:gd name="T70" fmla="*/ 83 w 107"/>
                <a:gd name="T71" fmla="*/ 73 h 164"/>
                <a:gd name="T72" fmla="*/ 73 w 107"/>
                <a:gd name="T73" fmla="*/ 78 h 164"/>
                <a:gd name="T74" fmla="*/ 73 w 107"/>
                <a:gd name="T75" fmla="*/ 78 h 164"/>
                <a:gd name="T76" fmla="*/ 84 w 107"/>
                <a:gd name="T77" fmla="*/ 83 h 164"/>
                <a:gd name="T78" fmla="*/ 96 w 107"/>
                <a:gd name="T79" fmla="*/ 91 h 164"/>
                <a:gd name="T80" fmla="*/ 104 w 107"/>
                <a:gd name="T81" fmla="*/ 102 h 164"/>
                <a:gd name="T82" fmla="*/ 107 w 107"/>
                <a:gd name="T83" fmla="*/ 118 h 164"/>
                <a:gd name="T84" fmla="*/ 104 w 107"/>
                <a:gd name="T85" fmla="*/ 135 h 164"/>
                <a:gd name="T86" fmla="*/ 96 w 107"/>
                <a:gd name="T87" fmla="*/ 148 h 164"/>
                <a:gd name="T88" fmla="*/ 83 w 107"/>
                <a:gd name="T89" fmla="*/ 157 h 164"/>
                <a:gd name="T90" fmla="*/ 67 w 107"/>
                <a:gd name="T91" fmla="*/ 162 h 164"/>
                <a:gd name="T92" fmla="*/ 47 w 107"/>
                <a:gd name="T93" fmla="*/ 164 h 164"/>
                <a:gd name="T94" fmla="*/ 19 w 107"/>
                <a:gd name="T95" fmla="*/ 162 h 164"/>
                <a:gd name="T96" fmla="*/ 0 w 107"/>
                <a:gd name="T97" fmla="*/ 156 h 164"/>
                <a:gd name="T98" fmla="*/ 0 w 107"/>
                <a:gd name="T99" fmla="*/ 8 h 164"/>
                <a:gd name="T100" fmla="*/ 18 w 107"/>
                <a:gd name="T101" fmla="*/ 1 h 164"/>
                <a:gd name="T102" fmla="*/ 44 w 107"/>
                <a:gd name="T10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7" h="164">
                  <a:moveTo>
                    <a:pt x="36" y="86"/>
                  </a:moveTo>
                  <a:lnTo>
                    <a:pt x="28" y="86"/>
                  </a:lnTo>
                  <a:lnTo>
                    <a:pt x="28" y="143"/>
                  </a:lnTo>
                  <a:lnTo>
                    <a:pt x="32" y="144"/>
                  </a:lnTo>
                  <a:lnTo>
                    <a:pt x="39" y="146"/>
                  </a:lnTo>
                  <a:lnTo>
                    <a:pt x="45" y="146"/>
                  </a:lnTo>
                  <a:lnTo>
                    <a:pt x="58" y="144"/>
                  </a:lnTo>
                  <a:lnTo>
                    <a:pt x="68" y="140"/>
                  </a:lnTo>
                  <a:lnTo>
                    <a:pt x="76" y="131"/>
                  </a:lnTo>
                  <a:lnTo>
                    <a:pt x="78" y="118"/>
                  </a:lnTo>
                  <a:lnTo>
                    <a:pt x="76" y="104"/>
                  </a:lnTo>
                  <a:lnTo>
                    <a:pt x="68" y="92"/>
                  </a:lnTo>
                  <a:lnTo>
                    <a:pt x="55" y="88"/>
                  </a:lnTo>
                  <a:lnTo>
                    <a:pt x="36" y="86"/>
                  </a:lnTo>
                  <a:close/>
                  <a:moveTo>
                    <a:pt x="44" y="16"/>
                  </a:moveTo>
                  <a:lnTo>
                    <a:pt x="39" y="16"/>
                  </a:lnTo>
                  <a:lnTo>
                    <a:pt x="32" y="18"/>
                  </a:lnTo>
                  <a:lnTo>
                    <a:pt x="28" y="19"/>
                  </a:lnTo>
                  <a:lnTo>
                    <a:pt x="28" y="71"/>
                  </a:lnTo>
                  <a:lnTo>
                    <a:pt x="36" y="71"/>
                  </a:lnTo>
                  <a:lnTo>
                    <a:pt x="54" y="70"/>
                  </a:lnTo>
                  <a:lnTo>
                    <a:pt x="65" y="65"/>
                  </a:lnTo>
                  <a:lnTo>
                    <a:pt x="71" y="55"/>
                  </a:lnTo>
                  <a:lnTo>
                    <a:pt x="73" y="42"/>
                  </a:lnTo>
                  <a:lnTo>
                    <a:pt x="70" y="27"/>
                  </a:lnTo>
                  <a:lnTo>
                    <a:pt x="60" y="19"/>
                  </a:lnTo>
                  <a:lnTo>
                    <a:pt x="44" y="16"/>
                  </a:lnTo>
                  <a:close/>
                  <a:moveTo>
                    <a:pt x="44" y="0"/>
                  </a:moveTo>
                  <a:lnTo>
                    <a:pt x="65" y="1"/>
                  </a:lnTo>
                  <a:lnTo>
                    <a:pt x="81" y="8"/>
                  </a:lnTo>
                  <a:lnTo>
                    <a:pt x="93" y="16"/>
                  </a:lnTo>
                  <a:lnTo>
                    <a:pt x="99" y="27"/>
                  </a:lnTo>
                  <a:lnTo>
                    <a:pt x="102" y="40"/>
                  </a:lnTo>
                  <a:lnTo>
                    <a:pt x="99" y="55"/>
                  </a:lnTo>
                  <a:lnTo>
                    <a:pt x="93" y="66"/>
                  </a:lnTo>
                  <a:lnTo>
                    <a:pt x="83" y="73"/>
                  </a:lnTo>
                  <a:lnTo>
                    <a:pt x="73" y="78"/>
                  </a:lnTo>
                  <a:lnTo>
                    <a:pt x="73" y="78"/>
                  </a:lnTo>
                  <a:lnTo>
                    <a:pt x="84" y="83"/>
                  </a:lnTo>
                  <a:lnTo>
                    <a:pt x="96" y="91"/>
                  </a:lnTo>
                  <a:lnTo>
                    <a:pt x="104" y="102"/>
                  </a:lnTo>
                  <a:lnTo>
                    <a:pt x="107" y="118"/>
                  </a:lnTo>
                  <a:lnTo>
                    <a:pt x="104" y="135"/>
                  </a:lnTo>
                  <a:lnTo>
                    <a:pt x="96" y="148"/>
                  </a:lnTo>
                  <a:lnTo>
                    <a:pt x="83" y="157"/>
                  </a:lnTo>
                  <a:lnTo>
                    <a:pt x="67" y="162"/>
                  </a:lnTo>
                  <a:lnTo>
                    <a:pt x="47" y="164"/>
                  </a:lnTo>
                  <a:lnTo>
                    <a:pt x="19" y="162"/>
                  </a:lnTo>
                  <a:lnTo>
                    <a:pt x="0" y="156"/>
                  </a:lnTo>
                  <a:lnTo>
                    <a:pt x="0" y="8"/>
                  </a:lnTo>
                  <a:lnTo>
                    <a:pt x="18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Freeform 178"/>
            <p:cNvSpPr>
              <a:spLocks/>
            </p:cNvSpPr>
            <p:nvPr/>
          </p:nvSpPr>
          <p:spPr bwMode="auto">
            <a:xfrm>
              <a:off x="8131849" y="3255257"/>
              <a:ext cx="193885" cy="300983"/>
            </a:xfrm>
            <a:custGeom>
              <a:avLst/>
              <a:gdLst>
                <a:gd name="T0" fmla="*/ 0 w 105"/>
                <a:gd name="T1" fmla="*/ 0 h 163"/>
                <a:gd name="T2" fmla="*/ 29 w 105"/>
                <a:gd name="T3" fmla="*/ 0 h 163"/>
                <a:gd name="T4" fmla="*/ 29 w 105"/>
                <a:gd name="T5" fmla="*/ 114 h 163"/>
                <a:gd name="T6" fmla="*/ 34 w 105"/>
                <a:gd name="T7" fmla="*/ 129 h 163"/>
                <a:gd name="T8" fmla="*/ 42 w 105"/>
                <a:gd name="T9" fmla="*/ 137 h 163"/>
                <a:gd name="T10" fmla="*/ 53 w 105"/>
                <a:gd name="T11" fmla="*/ 140 h 163"/>
                <a:gd name="T12" fmla="*/ 66 w 105"/>
                <a:gd name="T13" fmla="*/ 137 h 163"/>
                <a:gd name="T14" fmla="*/ 75 w 105"/>
                <a:gd name="T15" fmla="*/ 129 h 163"/>
                <a:gd name="T16" fmla="*/ 78 w 105"/>
                <a:gd name="T17" fmla="*/ 114 h 163"/>
                <a:gd name="T18" fmla="*/ 78 w 105"/>
                <a:gd name="T19" fmla="*/ 0 h 163"/>
                <a:gd name="T20" fmla="*/ 105 w 105"/>
                <a:gd name="T21" fmla="*/ 0 h 163"/>
                <a:gd name="T22" fmla="*/ 105 w 105"/>
                <a:gd name="T23" fmla="*/ 114 h 163"/>
                <a:gd name="T24" fmla="*/ 102 w 105"/>
                <a:gd name="T25" fmla="*/ 134 h 163"/>
                <a:gd name="T26" fmla="*/ 91 w 105"/>
                <a:gd name="T27" fmla="*/ 150 h 163"/>
                <a:gd name="T28" fmla="*/ 75 w 105"/>
                <a:gd name="T29" fmla="*/ 160 h 163"/>
                <a:gd name="T30" fmla="*/ 53 w 105"/>
                <a:gd name="T31" fmla="*/ 163 h 163"/>
                <a:gd name="T32" fmla="*/ 32 w 105"/>
                <a:gd name="T33" fmla="*/ 160 h 163"/>
                <a:gd name="T34" fmla="*/ 14 w 105"/>
                <a:gd name="T35" fmla="*/ 150 h 163"/>
                <a:gd name="T36" fmla="*/ 5 w 105"/>
                <a:gd name="T37" fmla="*/ 134 h 163"/>
                <a:gd name="T38" fmla="*/ 0 w 105"/>
                <a:gd name="T39" fmla="*/ 114 h 163"/>
                <a:gd name="T40" fmla="*/ 0 w 105"/>
                <a:gd name="T4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163">
                  <a:moveTo>
                    <a:pt x="0" y="0"/>
                  </a:moveTo>
                  <a:lnTo>
                    <a:pt x="29" y="0"/>
                  </a:lnTo>
                  <a:lnTo>
                    <a:pt x="29" y="114"/>
                  </a:lnTo>
                  <a:lnTo>
                    <a:pt x="34" y="129"/>
                  </a:lnTo>
                  <a:lnTo>
                    <a:pt x="42" y="137"/>
                  </a:lnTo>
                  <a:lnTo>
                    <a:pt x="53" y="140"/>
                  </a:lnTo>
                  <a:lnTo>
                    <a:pt x="66" y="137"/>
                  </a:lnTo>
                  <a:lnTo>
                    <a:pt x="75" y="129"/>
                  </a:lnTo>
                  <a:lnTo>
                    <a:pt x="78" y="114"/>
                  </a:lnTo>
                  <a:lnTo>
                    <a:pt x="78" y="0"/>
                  </a:lnTo>
                  <a:lnTo>
                    <a:pt x="105" y="0"/>
                  </a:lnTo>
                  <a:lnTo>
                    <a:pt x="105" y="114"/>
                  </a:lnTo>
                  <a:lnTo>
                    <a:pt x="102" y="134"/>
                  </a:lnTo>
                  <a:lnTo>
                    <a:pt x="91" y="150"/>
                  </a:lnTo>
                  <a:lnTo>
                    <a:pt x="75" y="160"/>
                  </a:lnTo>
                  <a:lnTo>
                    <a:pt x="53" y="163"/>
                  </a:lnTo>
                  <a:lnTo>
                    <a:pt x="32" y="160"/>
                  </a:lnTo>
                  <a:lnTo>
                    <a:pt x="14" y="150"/>
                  </a:lnTo>
                  <a:lnTo>
                    <a:pt x="5" y="13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" name="Freeform 179"/>
            <p:cNvSpPr>
              <a:spLocks/>
            </p:cNvSpPr>
            <p:nvPr/>
          </p:nvSpPr>
          <p:spPr bwMode="auto">
            <a:xfrm>
              <a:off x="8397748" y="3253411"/>
              <a:ext cx="168033" cy="302829"/>
            </a:xfrm>
            <a:custGeom>
              <a:avLst/>
              <a:gdLst>
                <a:gd name="T0" fmla="*/ 51 w 91"/>
                <a:gd name="T1" fmla="*/ 0 h 164"/>
                <a:gd name="T2" fmla="*/ 72 w 91"/>
                <a:gd name="T3" fmla="*/ 3 h 164"/>
                <a:gd name="T4" fmla="*/ 85 w 91"/>
                <a:gd name="T5" fmla="*/ 8 h 164"/>
                <a:gd name="T6" fmla="*/ 78 w 91"/>
                <a:gd name="T7" fmla="*/ 27 h 164"/>
                <a:gd name="T8" fmla="*/ 74 w 91"/>
                <a:gd name="T9" fmla="*/ 24 h 164"/>
                <a:gd name="T10" fmla="*/ 69 w 91"/>
                <a:gd name="T11" fmla="*/ 22 h 164"/>
                <a:gd name="T12" fmla="*/ 62 w 91"/>
                <a:gd name="T13" fmla="*/ 21 h 164"/>
                <a:gd name="T14" fmla="*/ 54 w 91"/>
                <a:gd name="T15" fmla="*/ 19 h 164"/>
                <a:gd name="T16" fmla="*/ 48 w 91"/>
                <a:gd name="T17" fmla="*/ 21 h 164"/>
                <a:gd name="T18" fmla="*/ 43 w 91"/>
                <a:gd name="T19" fmla="*/ 22 h 164"/>
                <a:gd name="T20" fmla="*/ 38 w 91"/>
                <a:gd name="T21" fmla="*/ 26 h 164"/>
                <a:gd name="T22" fmla="*/ 35 w 91"/>
                <a:gd name="T23" fmla="*/ 31 h 164"/>
                <a:gd name="T24" fmla="*/ 31 w 91"/>
                <a:gd name="T25" fmla="*/ 35 h 164"/>
                <a:gd name="T26" fmla="*/ 31 w 91"/>
                <a:gd name="T27" fmla="*/ 42 h 164"/>
                <a:gd name="T28" fmla="*/ 35 w 91"/>
                <a:gd name="T29" fmla="*/ 55 h 164"/>
                <a:gd name="T30" fmla="*/ 43 w 91"/>
                <a:gd name="T31" fmla="*/ 63 h 164"/>
                <a:gd name="T32" fmla="*/ 56 w 91"/>
                <a:gd name="T33" fmla="*/ 70 h 164"/>
                <a:gd name="T34" fmla="*/ 74 w 91"/>
                <a:gd name="T35" fmla="*/ 79 h 164"/>
                <a:gd name="T36" fmla="*/ 85 w 91"/>
                <a:gd name="T37" fmla="*/ 91 h 164"/>
                <a:gd name="T38" fmla="*/ 90 w 91"/>
                <a:gd name="T39" fmla="*/ 104 h 164"/>
                <a:gd name="T40" fmla="*/ 91 w 91"/>
                <a:gd name="T41" fmla="*/ 115 h 164"/>
                <a:gd name="T42" fmla="*/ 88 w 91"/>
                <a:gd name="T43" fmla="*/ 135 h 164"/>
                <a:gd name="T44" fmla="*/ 77 w 91"/>
                <a:gd name="T45" fmla="*/ 151 h 164"/>
                <a:gd name="T46" fmla="*/ 61 w 91"/>
                <a:gd name="T47" fmla="*/ 161 h 164"/>
                <a:gd name="T48" fmla="*/ 41 w 91"/>
                <a:gd name="T49" fmla="*/ 164 h 164"/>
                <a:gd name="T50" fmla="*/ 23 w 91"/>
                <a:gd name="T51" fmla="*/ 162 h 164"/>
                <a:gd name="T52" fmla="*/ 10 w 91"/>
                <a:gd name="T53" fmla="*/ 161 h 164"/>
                <a:gd name="T54" fmla="*/ 0 w 91"/>
                <a:gd name="T55" fmla="*/ 156 h 164"/>
                <a:gd name="T56" fmla="*/ 9 w 91"/>
                <a:gd name="T57" fmla="*/ 135 h 164"/>
                <a:gd name="T58" fmla="*/ 20 w 91"/>
                <a:gd name="T59" fmla="*/ 140 h 164"/>
                <a:gd name="T60" fmla="*/ 35 w 91"/>
                <a:gd name="T61" fmla="*/ 141 h 164"/>
                <a:gd name="T62" fmla="*/ 43 w 91"/>
                <a:gd name="T63" fmla="*/ 141 h 164"/>
                <a:gd name="T64" fmla="*/ 49 w 91"/>
                <a:gd name="T65" fmla="*/ 140 h 164"/>
                <a:gd name="T66" fmla="*/ 54 w 91"/>
                <a:gd name="T67" fmla="*/ 135 h 164"/>
                <a:gd name="T68" fmla="*/ 57 w 91"/>
                <a:gd name="T69" fmla="*/ 130 h 164"/>
                <a:gd name="T70" fmla="*/ 59 w 91"/>
                <a:gd name="T71" fmla="*/ 125 h 164"/>
                <a:gd name="T72" fmla="*/ 61 w 91"/>
                <a:gd name="T73" fmla="*/ 117 h 164"/>
                <a:gd name="T74" fmla="*/ 57 w 91"/>
                <a:gd name="T75" fmla="*/ 107 h 164"/>
                <a:gd name="T76" fmla="*/ 49 w 91"/>
                <a:gd name="T77" fmla="*/ 97 h 164"/>
                <a:gd name="T78" fmla="*/ 36 w 91"/>
                <a:gd name="T79" fmla="*/ 91 h 164"/>
                <a:gd name="T80" fmla="*/ 20 w 91"/>
                <a:gd name="T81" fmla="*/ 81 h 164"/>
                <a:gd name="T82" fmla="*/ 10 w 91"/>
                <a:gd name="T83" fmla="*/ 70 h 164"/>
                <a:gd name="T84" fmla="*/ 4 w 91"/>
                <a:gd name="T85" fmla="*/ 58 h 164"/>
                <a:gd name="T86" fmla="*/ 2 w 91"/>
                <a:gd name="T87" fmla="*/ 47 h 164"/>
                <a:gd name="T88" fmla="*/ 5 w 91"/>
                <a:gd name="T89" fmla="*/ 29 h 164"/>
                <a:gd name="T90" fmla="*/ 15 w 91"/>
                <a:gd name="T91" fmla="*/ 14 h 164"/>
                <a:gd name="T92" fmla="*/ 31 w 91"/>
                <a:gd name="T93" fmla="*/ 3 h 164"/>
                <a:gd name="T94" fmla="*/ 51 w 91"/>
                <a:gd name="T95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1" h="164">
                  <a:moveTo>
                    <a:pt x="51" y="0"/>
                  </a:moveTo>
                  <a:lnTo>
                    <a:pt x="72" y="3"/>
                  </a:lnTo>
                  <a:lnTo>
                    <a:pt x="85" y="8"/>
                  </a:lnTo>
                  <a:lnTo>
                    <a:pt x="78" y="27"/>
                  </a:lnTo>
                  <a:lnTo>
                    <a:pt x="74" y="24"/>
                  </a:lnTo>
                  <a:lnTo>
                    <a:pt x="69" y="22"/>
                  </a:lnTo>
                  <a:lnTo>
                    <a:pt x="62" y="21"/>
                  </a:lnTo>
                  <a:lnTo>
                    <a:pt x="54" y="19"/>
                  </a:lnTo>
                  <a:lnTo>
                    <a:pt x="48" y="21"/>
                  </a:lnTo>
                  <a:lnTo>
                    <a:pt x="43" y="22"/>
                  </a:lnTo>
                  <a:lnTo>
                    <a:pt x="38" y="26"/>
                  </a:lnTo>
                  <a:lnTo>
                    <a:pt x="35" y="31"/>
                  </a:lnTo>
                  <a:lnTo>
                    <a:pt x="31" y="35"/>
                  </a:lnTo>
                  <a:lnTo>
                    <a:pt x="31" y="42"/>
                  </a:lnTo>
                  <a:lnTo>
                    <a:pt x="35" y="55"/>
                  </a:lnTo>
                  <a:lnTo>
                    <a:pt x="43" y="63"/>
                  </a:lnTo>
                  <a:lnTo>
                    <a:pt x="56" y="70"/>
                  </a:lnTo>
                  <a:lnTo>
                    <a:pt x="74" y="79"/>
                  </a:lnTo>
                  <a:lnTo>
                    <a:pt x="85" y="91"/>
                  </a:lnTo>
                  <a:lnTo>
                    <a:pt x="90" y="104"/>
                  </a:lnTo>
                  <a:lnTo>
                    <a:pt x="91" y="115"/>
                  </a:lnTo>
                  <a:lnTo>
                    <a:pt x="88" y="135"/>
                  </a:lnTo>
                  <a:lnTo>
                    <a:pt x="77" y="151"/>
                  </a:lnTo>
                  <a:lnTo>
                    <a:pt x="61" y="161"/>
                  </a:lnTo>
                  <a:lnTo>
                    <a:pt x="41" y="164"/>
                  </a:lnTo>
                  <a:lnTo>
                    <a:pt x="23" y="162"/>
                  </a:lnTo>
                  <a:lnTo>
                    <a:pt x="10" y="161"/>
                  </a:lnTo>
                  <a:lnTo>
                    <a:pt x="0" y="156"/>
                  </a:lnTo>
                  <a:lnTo>
                    <a:pt x="9" y="135"/>
                  </a:lnTo>
                  <a:lnTo>
                    <a:pt x="20" y="140"/>
                  </a:lnTo>
                  <a:lnTo>
                    <a:pt x="35" y="141"/>
                  </a:lnTo>
                  <a:lnTo>
                    <a:pt x="43" y="141"/>
                  </a:lnTo>
                  <a:lnTo>
                    <a:pt x="49" y="140"/>
                  </a:lnTo>
                  <a:lnTo>
                    <a:pt x="54" y="135"/>
                  </a:lnTo>
                  <a:lnTo>
                    <a:pt x="57" y="130"/>
                  </a:lnTo>
                  <a:lnTo>
                    <a:pt x="59" y="125"/>
                  </a:lnTo>
                  <a:lnTo>
                    <a:pt x="61" y="117"/>
                  </a:lnTo>
                  <a:lnTo>
                    <a:pt x="57" y="107"/>
                  </a:lnTo>
                  <a:lnTo>
                    <a:pt x="49" y="97"/>
                  </a:lnTo>
                  <a:lnTo>
                    <a:pt x="36" y="91"/>
                  </a:lnTo>
                  <a:lnTo>
                    <a:pt x="20" y="81"/>
                  </a:lnTo>
                  <a:lnTo>
                    <a:pt x="10" y="70"/>
                  </a:lnTo>
                  <a:lnTo>
                    <a:pt x="4" y="58"/>
                  </a:lnTo>
                  <a:lnTo>
                    <a:pt x="2" y="47"/>
                  </a:lnTo>
                  <a:lnTo>
                    <a:pt x="5" y="29"/>
                  </a:lnTo>
                  <a:lnTo>
                    <a:pt x="15" y="14"/>
                  </a:lnTo>
                  <a:lnTo>
                    <a:pt x="31" y="3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" name="Rectangle 180"/>
            <p:cNvSpPr>
              <a:spLocks noChangeArrowheads="1"/>
            </p:cNvSpPr>
            <p:nvPr/>
          </p:nvSpPr>
          <p:spPr bwMode="auto">
            <a:xfrm>
              <a:off x="8645182" y="3255257"/>
              <a:ext cx="53549" cy="29729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2" name="Freeform 181"/>
            <p:cNvSpPr>
              <a:spLocks/>
            </p:cNvSpPr>
            <p:nvPr/>
          </p:nvSpPr>
          <p:spPr bwMode="auto">
            <a:xfrm>
              <a:off x="8789211" y="3255257"/>
              <a:ext cx="216043" cy="297290"/>
            </a:xfrm>
            <a:custGeom>
              <a:avLst/>
              <a:gdLst>
                <a:gd name="T0" fmla="*/ 0 w 117"/>
                <a:gd name="T1" fmla="*/ 0 h 161"/>
                <a:gd name="T2" fmla="*/ 27 w 117"/>
                <a:gd name="T3" fmla="*/ 0 h 161"/>
                <a:gd name="T4" fmla="*/ 84 w 117"/>
                <a:gd name="T5" fmla="*/ 98 h 161"/>
                <a:gd name="T6" fmla="*/ 87 w 117"/>
                <a:gd name="T7" fmla="*/ 103 h 161"/>
                <a:gd name="T8" fmla="*/ 89 w 117"/>
                <a:gd name="T9" fmla="*/ 108 h 161"/>
                <a:gd name="T10" fmla="*/ 91 w 117"/>
                <a:gd name="T11" fmla="*/ 111 h 161"/>
                <a:gd name="T12" fmla="*/ 92 w 117"/>
                <a:gd name="T13" fmla="*/ 114 h 161"/>
                <a:gd name="T14" fmla="*/ 92 w 117"/>
                <a:gd name="T15" fmla="*/ 114 h 161"/>
                <a:gd name="T16" fmla="*/ 92 w 117"/>
                <a:gd name="T17" fmla="*/ 114 h 161"/>
                <a:gd name="T18" fmla="*/ 92 w 117"/>
                <a:gd name="T19" fmla="*/ 113 h 161"/>
                <a:gd name="T20" fmla="*/ 92 w 117"/>
                <a:gd name="T21" fmla="*/ 109 h 161"/>
                <a:gd name="T22" fmla="*/ 92 w 117"/>
                <a:gd name="T23" fmla="*/ 104 h 161"/>
                <a:gd name="T24" fmla="*/ 92 w 117"/>
                <a:gd name="T25" fmla="*/ 98 h 161"/>
                <a:gd name="T26" fmla="*/ 92 w 117"/>
                <a:gd name="T27" fmla="*/ 0 h 161"/>
                <a:gd name="T28" fmla="*/ 117 w 117"/>
                <a:gd name="T29" fmla="*/ 0 h 161"/>
                <a:gd name="T30" fmla="*/ 117 w 117"/>
                <a:gd name="T31" fmla="*/ 161 h 161"/>
                <a:gd name="T32" fmla="*/ 94 w 117"/>
                <a:gd name="T33" fmla="*/ 161 h 161"/>
                <a:gd name="T34" fmla="*/ 32 w 117"/>
                <a:gd name="T35" fmla="*/ 57 h 161"/>
                <a:gd name="T36" fmla="*/ 31 w 117"/>
                <a:gd name="T37" fmla="*/ 52 h 161"/>
                <a:gd name="T38" fmla="*/ 27 w 117"/>
                <a:gd name="T39" fmla="*/ 47 h 161"/>
                <a:gd name="T40" fmla="*/ 26 w 117"/>
                <a:gd name="T41" fmla="*/ 43 h 161"/>
                <a:gd name="T42" fmla="*/ 24 w 117"/>
                <a:gd name="T43" fmla="*/ 41 h 161"/>
                <a:gd name="T44" fmla="*/ 24 w 117"/>
                <a:gd name="T45" fmla="*/ 39 h 161"/>
                <a:gd name="T46" fmla="*/ 22 w 117"/>
                <a:gd name="T47" fmla="*/ 39 h 161"/>
                <a:gd name="T48" fmla="*/ 24 w 117"/>
                <a:gd name="T49" fmla="*/ 41 h 161"/>
                <a:gd name="T50" fmla="*/ 24 w 117"/>
                <a:gd name="T51" fmla="*/ 44 h 161"/>
                <a:gd name="T52" fmla="*/ 24 w 117"/>
                <a:gd name="T53" fmla="*/ 47 h 161"/>
                <a:gd name="T54" fmla="*/ 24 w 117"/>
                <a:gd name="T55" fmla="*/ 52 h 161"/>
                <a:gd name="T56" fmla="*/ 24 w 117"/>
                <a:gd name="T57" fmla="*/ 59 h 161"/>
                <a:gd name="T58" fmla="*/ 24 w 117"/>
                <a:gd name="T59" fmla="*/ 161 h 161"/>
                <a:gd name="T60" fmla="*/ 0 w 117"/>
                <a:gd name="T61" fmla="*/ 161 h 161"/>
                <a:gd name="T62" fmla="*/ 0 w 117"/>
                <a:gd name="T63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7" h="161">
                  <a:moveTo>
                    <a:pt x="0" y="0"/>
                  </a:moveTo>
                  <a:lnTo>
                    <a:pt x="27" y="0"/>
                  </a:lnTo>
                  <a:lnTo>
                    <a:pt x="84" y="98"/>
                  </a:lnTo>
                  <a:lnTo>
                    <a:pt x="87" y="103"/>
                  </a:lnTo>
                  <a:lnTo>
                    <a:pt x="89" y="108"/>
                  </a:lnTo>
                  <a:lnTo>
                    <a:pt x="91" y="111"/>
                  </a:lnTo>
                  <a:lnTo>
                    <a:pt x="92" y="114"/>
                  </a:lnTo>
                  <a:lnTo>
                    <a:pt x="92" y="114"/>
                  </a:lnTo>
                  <a:lnTo>
                    <a:pt x="92" y="114"/>
                  </a:lnTo>
                  <a:lnTo>
                    <a:pt x="92" y="113"/>
                  </a:lnTo>
                  <a:lnTo>
                    <a:pt x="92" y="109"/>
                  </a:lnTo>
                  <a:lnTo>
                    <a:pt x="92" y="104"/>
                  </a:lnTo>
                  <a:lnTo>
                    <a:pt x="92" y="98"/>
                  </a:lnTo>
                  <a:lnTo>
                    <a:pt x="92" y="0"/>
                  </a:lnTo>
                  <a:lnTo>
                    <a:pt x="117" y="0"/>
                  </a:lnTo>
                  <a:lnTo>
                    <a:pt x="117" y="161"/>
                  </a:lnTo>
                  <a:lnTo>
                    <a:pt x="94" y="161"/>
                  </a:lnTo>
                  <a:lnTo>
                    <a:pt x="32" y="57"/>
                  </a:lnTo>
                  <a:lnTo>
                    <a:pt x="31" y="52"/>
                  </a:lnTo>
                  <a:lnTo>
                    <a:pt x="27" y="47"/>
                  </a:lnTo>
                  <a:lnTo>
                    <a:pt x="26" y="43"/>
                  </a:lnTo>
                  <a:lnTo>
                    <a:pt x="24" y="41"/>
                  </a:lnTo>
                  <a:lnTo>
                    <a:pt x="24" y="39"/>
                  </a:lnTo>
                  <a:lnTo>
                    <a:pt x="22" y="39"/>
                  </a:lnTo>
                  <a:lnTo>
                    <a:pt x="24" y="41"/>
                  </a:lnTo>
                  <a:lnTo>
                    <a:pt x="24" y="44"/>
                  </a:lnTo>
                  <a:lnTo>
                    <a:pt x="24" y="47"/>
                  </a:lnTo>
                  <a:lnTo>
                    <a:pt x="24" y="52"/>
                  </a:lnTo>
                  <a:lnTo>
                    <a:pt x="24" y="59"/>
                  </a:lnTo>
                  <a:lnTo>
                    <a:pt x="24" y="161"/>
                  </a:lnTo>
                  <a:lnTo>
                    <a:pt x="0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3" name="Freeform 182"/>
            <p:cNvSpPr>
              <a:spLocks/>
            </p:cNvSpPr>
            <p:nvPr/>
          </p:nvSpPr>
          <p:spPr bwMode="auto">
            <a:xfrm>
              <a:off x="9092040" y="3255257"/>
              <a:ext cx="144029" cy="297290"/>
            </a:xfrm>
            <a:custGeom>
              <a:avLst/>
              <a:gdLst>
                <a:gd name="T0" fmla="*/ 0 w 78"/>
                <a:gd name="T1" fmla="*/ 0 h 161"/>
                <a:gd name="T2" fmla="*/ 78 w 78"/>
                <a:gd name="T3" fmla="*/ 0 h 161"/>
                <a:gd name="T4" fmla="*/ 78 w 78"/>
                <a:gd name="T5" fmla="*/ 20 h 161"/>
                <a:gd name="T6" fmla="*/ 29 w 78"/>
                <a:gd name="T7" fmla="*/ 20 h 161"/>
                <a:gd name="T8" fmla="*/ 29 w 78"/>
                <a:gd name="T9" fmla="*/ 69 h 161"/>
                <a:gd name="T10" fmla="*/ 73 w 78"/>
                <a:gd name="T11" fmla="*/ 69 h 161"/>
                <a:gd name="T12" fmla="*/ 73 w 78"/>
                <a:gd name="T13" fmla="*/ 88 h 161"/>
                <a:gd name="T14" fmla="*/ 29 w 78"/>
                <a:gd name="T15" fmla="*/ 88 h 161"/>
                <a:gd name="T16" fmla="*/ 29 w 78"/>
                <a:gd name="T17" fmla="*/ 142 h 161"/>
                <a:gd name="T18" fmla="*/ 78 w 78"/>
                <a:gd name="T19" fmla="*/ 142 h 161"/>
                <a:gd name="T20" fmla="*/ 78 w 78"/>
                <a:gd name="T21" fmla="*/ 161 h 161"/>
                <a:gd name="T22" fmla="*/ 0 w 78"/>
                <a:gd name="T23" fmla="*/ 161 h 161"/>
                <a:gd name="T24" fmla="*/ 0 w 78"/>
                <a:gd name="T25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161">
                  <a:moveTo>
                    <a:pt x="0" y="0"/>
                  </a:moveTo>
                  <a:lnTo>
                    <a:pt x="78" y="0"/>
                  </a:lnTo>
                  <a:lnTo>
                    <a:pt x="78" y="20"/>
                  </a:lnTo>
                  <a:lnTo>
                    <a:pt x="29" y="20"/>
                  </a:lnTo>
                  <a:lnTo>
                    <a:pt x="29" y="69"/>
                  </a:lnTo>
                  <a:lnTo>
                    <a:pt x="73" y="69"/>
                  </a:lnTo>
                  <a:lnTo>
                    <a:pt x="73" y="88"/>
                  </a:lnTo>
                  <a:lnTo>
                    <a:pt x="29" y="88"/>
                  </a:lnTo>
                  <a:lnTo>
                    <a:pt x="29" y="142"/>
                  </a:lnTo>
                  <a:lnTo>
                    <a:pt x="78" y="142"/>
                  </a:lnTo>
                  <a:lnTo>
                    <a:pt x="78" y="161"/>
                  </a:lnTo>
                  <a:lnTo>
                    <a:pt x="0" y="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4" name="Freeform 183"/>
            <p:cNvSpPr>
              <a:spLocks/>
            </p:cNvSpPr>
            <p:nvPr/>
          </p:nvSpPr>
          <p:spPr bwMode="auto">
            <a:xfrm>
              <a:off x="9298850" y="3253411"/>
              <a:ext cx="164340" cy="302829"/>
            </a:xfrm>
            <a:custGeom>
              <a:avLst/>
              <a:gdLst>
                <a:gd name="T0" fmla="*/ 49 w 89"/>
                <a:gd name="T1" fmla="*/ 0 h 164"/>
                <a:gd name="T2" fmla="*/ 70 w 89"/>
                <a:gd name="T3" fmla="*/ 3 h 164"/>
                <a:gd name="T4" fmla="*/ 84 w 89"/>
                <a:gd name="T5" fmla="*/ 8 h 164"/>
                <a:gd name="T6" fmla="*/ 78 w 89"/>
                <a:gd name="T7" fmla="*/ 27 h 164"/>
                <a:gd name="T8" fmla="*/ 73 w 89"/>
                <a:gd name="T9" fmla="*/ 24 h 164"/>
                <a:gd name="T10" fmla="*/ 67 w 89"/>
                <a:gd name="T11" fmla="*/ 22 h 164"/>
                <a:gd name="T12" fmla="*/ 60 w 89"/>
                <a:gd name="T13" fmla="*/ 21 h 164"/>
                <a:gd name="T14" fmla="*/ 54 w 89"/>
                <a:gd name="T15" fmla="*/ 19 h 164"/>
                <a:gd name="T16" fmla="*/ 45 w 89"/>
                <a:gd name="T17" fmla="*/ 21 h 164"/>
                <a:gd name="T18" fmla="*/ 41 w 89"/>
                <a:gd name="T19" fmla="*/ 22 h 164"/>
                <a:gd name="T20" fmla="*/ 36 w 89"/>
                <a:gd name="T21" fmla="*/ 26 h 164"/>
                <a:gd name="T22" fmla="*/ 32 w 89"/>
                <a:gd name="T23" fmla="*/ 31 h 164"/>
                <a:gd name="T24" fmla="*/ 31 w 89"/>
                <a:gd name="T25" fmla="*/ 35 h 164"/>
                <a:gd name="T26" fmla="*/ 29 w 89"/>
                <a:gd name="T27" fmla="*/ 42 h 164"/>
                <a:gd name="T28" fmla="*/ 32 w 89"/>
                <a:gd name="T29" fmla="*/ 55 h 164"/>
                <a:gd name="T30" fmla="*/ 42 w 89"/>
                <a:gd name="T31" fmla="*/ 63 h 164"/>
                <a:gd name="T32" fmla="*/ 54 w 89"/>
                <a:gd name="T33" fmla="*/ 70 h 164"/>
                <a:gd name="T34" fmla="*/ 73 w 89"/>
                <a:gd name="T35" fmla="*/ 79 h 164"/>
                <a:gd name="T36" fmla="*/ 84 w 89"/>
                <a:gd name="T37" fmla="*/ 91 h 164"/>
                <a:gd name="T38" fmla="*/ 89 w 89"/>
                <a:gd name="T39" fmla="*/ 104 h 164"/>
                <a:gd name="T40" fmla="*/ 89 w 89"/>
                <a:gd name="T41" fmla="*/ 115 h 164"/>
                <a:gd name="T42" fmla="*/ 86 w 89"/>
                <a:gd name="T43" fmla="*/ 135 h 164"/>
                <a:gd name="T44" fmla="*/ 76 w 89"/>
                <a:gd name="T45" fmla="*/ 151 h 164"/>
                <a:gd name="T46" fmla="*/ 60 w 89"/>
                <a:gd name="T47" fmla="*/ 161 h 164"/>
                <a:gd name="T48" fmla="*/ 39 w 89"/>
                <a:gd name="T49" fmla="*/ 164 h 164"/>
                <a:gd name="T50" fmla="*/ 23 w 89"/>
                <a:gd name="T51" fmla="*/ 162 h 164"/>
                <a:gd name="T52" fmla="*/ 10 w 89"/>
                <a:gd name="T53" fmla="*/ 161 h 164"/>
                <a:gd name="T54" fmla="*/ 0 w 89"/>
                <a:gd name="T55" fmla="*/ 156 h 164"/>
                <a:gd name="T56" fmla="*/ 6 w 89"/>
                <a:gd name="T57" fmla="*/ 135 h 164"/>
                <a:gd name="T58" fmla="*/ 18 w 89"/>
                <a:gd name="T59" fmla="*/ 140 h 164"/>
                <a:gd name="T60" fmla="*/ 34 w 89"/>
                <a:gd name="T61" fmla="*/ 141 h 164"/>
                <a:gd name="T62" fmla="*/ 41 w 89"/>
                <a:gd name="T63" fmla="*/ 141 h 164"/>
                <a:gd name="T64" fmla="*/ 47 w 89"/>
                <a:gd name="T65" fmla="*/ 140 h 164"/>
                <a:gd name="T66" fmla="*/ 52 w 89"/>
                <a:gd name="T67" fmla="*/ 135 h 164"/>
                <a:gd name="T68" fmla="*/ 55 w 89"/>
                <a:gd name="T69" fmla="*/ 130 h 164"/>
                <a:gd name="T70" fmla="*/ 58 w 89"/>
                <a:gd name="T71" fmla="*/ 125 h 164"/>
                <a:gd name="T72" fmla="*/ 58 w 89"/>
                <a:gd name="T73" fmla="*/ 117 h 164"/>
                <a:gd name="T74" fmla="*/ 57 w 89"/>
                <a:gd name="T75" fmla="*/ 107 h 164"/>
                <a:gd name="T76" fmla="*/ 49 w 89"/>
                <a:gd name="T77" fmla="*/ 97 h 164"/>
                <a:gd name="T78" fmla="*/ 34 w 89"/>
                <a:gd name="T79" fmla="*/ 91 h 164"/>
                <a:gd name="T80" fmla="*/ 18 w 89"/>
                <a:gd name="T81" fmla="*/ 81 h 164"/>
                <a:gd name="T82" fmla="*/ 8 w 89"/>
                <a:gd name="T83" fmla="*/ 70 h 164"/>
                <a:gd name="T84" fmla="*/ 3 w 89"/>
                <a:gd name="T85" fmla="*/ 58 h 164"/>
                <a:gd name="T86" fmla="*/ 2 w 89"/>
                <a:gd name="T87" fmla="*/ 47 h 164"/>
                <a:gd name="T88" fmla="*/ 5 w 89"/>
                <a:gd name="T89" fmla="*/ 29 h 164"/>
                <a:gd name="T90" fmla="*/ 15 w 89"/>
                <a:gd name="T91" fmla="*/ 14 h 164"/>
                <a:gd name="T92" fmla="*/ 29 w 89"/>
                <a:gd name="T93" fmla="*/ 3 h 164"/>
                <a:gd name="T94" fmla="*/ 49 w 89"/>
                <a:gd name="T95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9" h="164">
                  <a:moveTo>
                    <a:pt x="49" y="0"/>
                  </a:moveTo>
                  <a:lnTo>
                    <a:pt x="70" y="3"/>
                  </a:lnTo>
                  <a:lnTo>
                    <a:pt x="84" y="8"/>
                  </a:lnTo>
                  <a:lnTo>
                    <a:pt x="78" y="27"/>
                  </a:lnTo>
                  <a:lnTo>
                    <a:pt x="73" y="24"/>
                  </a:lnTo>
                  <a:lnTo>
                    <a:pt x="67" y="22"/>
                  </a:lnTo>
                  <a:lnTo>
                    <a:pt x="60" y="21"/>
                  </a:lnTo>
                  <a:lnTo>
                    <a:pt x="54" y="19"/>
                  </a:lnTo>
                  <a:lnTo>
                    <a:pt x="45" y="21"/>
                  </a:lnTo>
                  <a:lnTo>
                    <a:pt x="41" y="22"/>
                  </a:lnTo>
                  <a:lnTo>
                    <a:pt x="36" y="26"/>
                  </a:lnTo>
                  <a:lnTo>
                    <a:pt x="32" y="31"/>
                  </a:lnTo>
                  <a:lnTo>
                    <a:pt x="31" y="35"/>
                  </a:lnTo>
                  <a:lnTo>
                    <a:pt x="29" y="42"/>
                  </a:lnTo>
                  <a:lnTo>
                    <a:pt x="32" y="55"/>
                  </a:lnTo>
                  <a:lnTo>
                    <a:pt x="42" y="63"/>
                  </a:lnTo>
                  <a:lnTo>
                    <a:pt x="54" y="70"/>
                  </a:lnTo>
                  <a:lnTo>
                    <a:pt x="73" y="79"/>
                  </a:lnTo>
                  <a:lnTo>
                    <a:pt x="84" y="91"/>
                  </a:lnTo>
                  <a:lnTo>
                    <a:pt x="89" y="104"/>
                  </a:lnTo>
                  <a:lnTo>
                    <a:pt x="89" y="115"/>
                  </a:lnTo>
                  <a:lnTo>
                    <a:pt x="86" y="135"/>
                  </a:lnTo>
                  <a:lnTo>
                    <a:pt x="76" y="151"/>
                  </a:lnTo>
                  <a:lnTo>
                    <a:pt x="60" y="161"/>
                  </a:lnTo>
                  <a:lnTo>
                    <a:pt x="39" y="164"/>
                  </a:lnTo>
                  <a:lnTo>
                    <a:pt x="23" y="162"/>
                  </a:lnTo>
                  <a:lnTo>
                    <a:pt x="10" y="161"/>
                  </a:lnTo>
                  <a:lnTo>
                    <a:pt x="0" y="156"/>
                  </a:lnTo>
                  <a:lnTo>
                    <a:pt x="6" y="135"/>
                  </a:lnTo>
                  <a:lnTo>
                    <a:pt x="18" y="140"/>
                  </a:lnTo>
                  <a:lnTo>
                    <a:pt x="34" y="141"/>
                  </a:lnTo>
                  <a:lnTo>
                    <a:pt x="41" y="141"/>
                  </a:lnTo>
                  <a:lnTo>
                    <a:pt x="47" y="140"/>
                  </a:lnTo>
                  <a:lnTo>
                    <a:pt x="52" y="135"/>
                  </a:lnTo>
                  <a:lnTo>
                    <a:pt x="55" y="130"/>
                  </a:lnTo>
                  <a:lnTo>
                    <a:pt x="58" y="125"/>
                  </a:lnTo>
                  <a:lnTo>
                    <a:pt x="58" y="117"/>
                  </a:lnTo>
                  <a:lnTo>
                    <a:pt x="57" y="107"/>
                  </a:lnTo>
                  <a:lnTo>
                    <a:pt x="49" y="97"/>
                  </a:lnTo>
                  <a:lnTo>
                    <a:pt x="34" y="91"/>
                  </a:lnTo>
                  <a:lnTo>
                    <a:pt x="18" y="81"/>
                  </a:lnTo>
                  <a:lnTo>
                    <a:pt x="8" y="70"/>
                  </a:lnTo>
                  <a:lnTo>
                    <a:pt x="3" y="58"/>
                  </a:lnTo>
                  <a:lnTo>
                    <a:pt x="2" y="47"/>
                  </a:lnTo>
                  <a:lnTo>
                    <a:pt x="5" y="29"/>
                  </a:lnTo>
                  <a:lnTo>
                    <a:pt x="15" y="14"/>
                  </a:lnTo>
                  <a:lnTo>
                    <a:pt x="29" y="3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5" name="Freeform 184"/>
            <p:cNvSpPr>
              <a:spLocks/>
            </p:cNvSpPr>
            <p:nvPr/>
          </p:nvSpPr>
          <p:spPr bwMode="auto">
            <a:xfrm>
              <a:off x="9524126" y="3253411"/>
              <a:ext cx="164340" cy="302829"/>
            </a:xfrm>
            <a:custGeom>
              <a:avLst/>
              <a:gdLst>
                <a:gd name="T0" fmla="*/ 49 w 89"/>
                <a:gd name="T1" fmla="*/ 0 h 164"/>
                <a:gd name="T2" fmla="*/ 70 w 89"/>
                <a:gd name="T3" fmla="*/ 3 h 164"/>
                <a:gd name="T4" fmla="*/ 84 w 89"/>
                <a:gd name="T5" fmla="*/ 8 h 164"/>
                <a:gd name="T6" fmla="*/ 78 w 89"/>
                <a:gd name="T7" fmla="*/ 27 h 164"/>
                <a:gd name="T8" fmla="*/ 73 w 89"/>
                <a:gd name="T9" fmla="*/ 24 h 164"/>
                <a:gd name="T10" fmla="*/ 66 w 89"/>
                <a:gd name="T11" fmla="*/ 22 h 164"/>
                <a:gd name="T12" fmla="*/ 60 w 89"/>
                <a:gd name="T13" fmla="*/ 21 h 164"/>
                <a:gd name="T14" fmla="*/ 53 w 89"/>
                <a:gd name="T15" fmla="*/ 19 h 164"/>
                <a:gd name="T16" fmla="*/ 45 w 89"/>
                <a:gd name="T17" fmla="*/ 21 h 164"/>
                <a:gd name="T18" fmla="*/ 40 w 89"/>
                <a:gd name="T19" fmla="*/ 22 h 164"/>
                <a:gd name="T20" fmla="*/ 36 w 89"/>
                <a:gd name="T21" fmla="*/ 26 h 164"/>
                <a:gd name="T22" fmla="*/ 32 w 89"/>
                <a:gd name="T23" fmla="*/ 31 h 164"/>
                <a:gd name="T24" fmla="*/ 31 w 89"/>
                <a:gd name="T25" fmla="*/ 35 h 164"/>
                <a:gd name="T26" fmla="*/ 31 w 89"/>
                <a:gd name="T27" fmla="*/ 42 h 164"/>
                <a:gd name="T28" fmla="*/ 32 w 89"/>
                <a:gd name="T29" fmla="*/ 55 h 164"/>
                <a:gd name="T30" fmla="*/ 42 w 89"/>
                <a:gd name="T31" fmla="*/ 63 h 164"/>
                <a:gd name="T32" fmla="*/ 53 w 89"/>
                <a:gd name="T33" fmla="*/ 70 h 164"/>
                <a:gd name="T34" fmla="*/ 73 w 89"/>
                <a:gd name="T35" fmla="*/ 79 h 164"/>
                <a:gd name="T36" fmla="*/ 84 w 89"/>
                <a:gd name="T37" fmla="*/ 91 h 164"/>
                <a:gd name="T38" fmla="*/ 89 w 89"/>
                <a:gd name="T39" fmla="*/ 104 h 164"/>
                <a:gd name="T40" fmla="*/ 89 w 89"/>
                <a:gd name="T41" fmla="*/ 115 h 164"/>
                <a:gd name="T42" fmla="*/ 86 w 89"/>
                <a:gd name="T43" fmla="*/ 135 h 164"/>
                <a:gd name="T44" fmla="*/ 76 w 89"/>
                <a:gd name="T45" fmla="*/ 151 h 164"/>
                <a:gd name="T46" fmla="*/ 60 w 89"/>
                <a:gd name="T47" fmla="*/ 161 h 164"/>
                <a:gd name="T48" fmla="*/ 39 w 89"/>
                <a:gd name="T49" fmla="*/ 164 h 164"/>
                <a:gd name="T50" fmla="*/ 23 w 89"/>
                <a:gd name="T51" fmla="*/ 162 h 164"/>
                <a:gd name="T52" fmla="*/ 10 w 89"/>
                <a:gd name="T53" fmla="*/ 161 h 164"/>
                <a:gd name="T54" fmla="*/ 0 w 89"/>
                <a:gd name="T55" fmla="*/ 156 h 164"/>
                <a:gd name="T56" fmla="*/ 6 w 89"/>
                <a:gd name="T57" fmla="*/ 135 h 164"/>
                <a:gd name="T58" fmla="*/ 18 w 89"/>
                <a:gd name="T59" fmla="*/ 140 h 164"/>
                <a:gd name="T60" fmla="*/ 34 w 89"/>
                <a:gd name="T61" fmla="*/ 141 h 164"/>
                <a:gd name="T62" fmla="*/ 40 w 89"/>
                <a:gd name="T63" fmla="*/ 141 h 164"/>
                <a:gd name="T64" fmla="*/ 47 w 89"/>
                <a:gd name="T65" fmla="*/ 140 h 164"/>
                <a:gd name="T66" fmla="*/ 52 w 89"/>
                <a:gd name="T67" fmla="*/ 135 h 164"/>
                <a:gd name="T68" fmla="*/ 55 w 89"/>
                <a:gd name="T69" fmla="*/ 130 h 164"/>
                <a:gd name="T70" fmla="*/ 58 w 89"/>
                <a:gd name="T71" fmla="*/ 125 h 164"/>
                <a:gd name="T72" fmla="*/ 58 w 89"/>
                <a:gd name="T73" fmla="*/ 117 h 164"/>
                <a:gd name="T74" fmla="*/ 57 w 89"/>
                <a:gd name="T75" fmla="*/ 107 h 164"/>
                <a:gd name="T76" fmla="*/ 49 w 89"/>
                <a:gd name="T77" fmla="*/ 97 h 164"/>
                <a:gd name="T78" fmla="*/ 34 w 89"/>
                <a:gd name="T79" fmla="*/ 91 h 164"/>
                <a:gd name="T80" fmla="*/ 18 w 89"/>
                <a:gd name="T81" fmla="*/ 81 h 164"/>
                <a:gd name="T82" fmla="*/ 8 w 89"/>
                <a:gd name="T83" fmla="*/ 70 h 164"/>
                <a:gd name="T84" fmla="*/ 3 w 89"/>
                <a:gd name="T85" fmla="*/ 58 h 164"/>
                <a:gd name="T86" fmla="*/ 1 w 89"/>
                <a:gd name="T87" fmla="*/ 47 h 164"/>
                <a:gd name="T88" fmla="*/ 5 w 89"/>
                <a:gd name="T89" fmla="*/ 29 h 164"/>
                <a:gd name="T90" fmla="*/ 14 w 89"/>
                <a:gd name="T91" fmla="*/ 14 h 164"/>
                <a:gd name="T92" fmla="*/ 29 w 89"/>
                <a:gd name="T93" fmla="*/ 3 h 164"/>
                <a:gd name="T94" fmla="*/ 49 w 89"/>
                <a:gd name="T95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9" h="164">
                  <a:moveTo>
                    <a:pt x="49" y="0"/>
                  </a:moveTo>
                  <a:lnTo>
                    <a:pt x="70" y="3"/>
                  </a:lnTo>
                  <a:lnTo>
                    <a:pt x="84" y="8"/>
                  </a:lnTo>
                  <a:lnTo>
                    <a:pt x="78" y="27"/>
                  </a:lnTo>
                  <a:lnTo>
                    <a:pt x="73" y="24"/>
                  </a:lnTo>
                  <a:lnTo>
                    <a:pt x="66" y="22"/>
                  </a:lnTo>
                  <a:lnTo>
                    <a:pt x="60" y="21"/>
                  </a:lnTo>
                  <a:lnTo>
                    <a:pt x="53" y="19"/>
                  </a:lnTo>
                  <a:lnTo>
                    <a:pt x="45" y="21"/>
                  </a:lnTo>
                  <a:lnTo>
                    <a:pt x="40" y="22"/>
                  </a:lnTo>
                  <a:lnTo>
                    <a:pt x="36" y="26"/>
                  </a:lnTo>
                  <a:lnTo>
                    <a:pt x="32" y="31"/>
                  </a:lnTo>
                  <a:lnTo>
                    <a:pt x="31" y="35"/>
                  </a:lnTo>
                  <a:lnTo>
                    <a:pt x="31" y="42"/>
                  </a:lnTo>
                  <a:lnTo>
                    <a:pt x="32" y="55"/>
                  </a:lnTo>
                  <a:lnTo>
                    <a:pt x="42" y="63"/>
                  </a:lnTo>
                  <a:lnTo>
                    <a:pt x="53" y="70"/>
                  </a:lnTo>
                  <a:lnTo>
                    <a:pt x="73" y="79"/>
                  </a:lnTo>
                  <a:lnTo>
                    <a:pt x="84" y="91"/>
                  </a:lnTo>
                  <a:lnTo>
                    <a:pt x="89" y="104"/>
                  </a:lnTo>
                  <a:lnTo>
                    <a:pt x="89" y="115"/>
                  </a:lnTo>
                  <a:lnTo>
                    <a:pt x="86" y="135"/>
                  </a:lnTo>
                  <a:lnTo>
                    <a:pt x="76" y="151"/>
                  </a:lnTo>
                  <a:lnTo>
                    <a:pt x="60" y="161"/>
                  </a:lnTo>
                  <a:lnTo>
                    <a:pt x="39" y="164"/>
                  </a:lnTo>
                  <a:lnTo>
                    <a:pt x="23" y="162"/>
                  </a:lnTo>
                  <a:lnTo>
                    <a:pt x="10" y="161"/>
                  </a:lnTo>
                  <a:lnTo>
                    <a:pt x="0" y="156"/>
                  </a:lnTo>
                  <a:lnTo>
                    <a:pt x="6" y="135"/>
                  </a:lnTo>
                  <a:lnTo>
                    <a:pt x="18" y="140"/>
                  </a:lnTo>
                  <a:lnTo>
                    <a:pt x="34" y="141"/>
                  </a:lnTo>
                  <a:lnTo>
                    <a:pt x="40" y="141"/>
                  </a:lnTo>
                  <a:lnTo>
                    <a:pt x="47" y="140"/>
                  </a:lnTo>
                  <a:lnTo>
                    <a:pt x="52" y="135"/>
                  </a:lnTo>
                  <a:lnTo>
                    <a:pt x="55" y="130"/>
                  </a:lnTo>
                  <a:lnTo>
                    <a:pt x="58" y="125"/>
                  </a:lnTo>
                  <a:lnTo>
                    <a:pt x="58" y="117"/>
                  </a:lnTo>
                  <a:lnTo>
                    <a:pt x="57" y="107"/>
                  </a:lnTo>
                  <a:lnTo>
                    <a:pt x="49" y="97"/>
                  </a:lnTo>
                  <a:lnTo>
                    <a:pt x="34" y="91"/>
                  </a:lnTo>
                  <a:lnTo>
                    <a:pt x="18" y="81"/>
                  </a:lnTo>
                  <a:lnTo>
                    <a:pt x="8" y="70"/>
                  </a:lnTo>
                  <a:lnTo>
                    <a:pt x="3" y="58"/>
                  </a:lnTo>
                  <a:lnTo>
                    <a:pt x="1" y="47"/>
                  </a:lnTo>
                  <a:lnTo>
                    <a:pt x="5" y="29"/>
                  </a:lnTo>
                  <a:lnTo>
                    <a:pt x="14" y="14"/>
                  </a:lnTo>
                  <a:lnTo>
                    <a:pt x="29" y="3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6" name="Freeform 185"/>
            <p:cNvSpPr>
              <a:spLocks noEditPoints="1"/>
            </p:cNvSpPr>
            <p:nvPr/>
          </p:nvSpPr>
          <p:spPr bwMode="auto">
            <a:xfrm>
              <a:off x="-129481" y="1947921"/>
              <a:ext cx="461630" cy="445011"/>
            </a:xfrm>
            <a:custGeom>
              <a:avLst/>
              <a:gdLst>
                <a:gd name="T0" fmla="*/ 1 w 250"/>
                <a:gd name="T1" fmla="*/ 235 h 241"/>
                <a:gd name="T2" fmla="*/ 1 w 250"/>
                <a:gd name="T3" fmla="*/ 238 h 241"/>
                <a:gd name="T4" fmla="*/ 0 w 250"/>
                <a:gd name="T5" fmla="*/ 241 h 241"/>
                <a:gd name="T6" fmla="*/ 1 w 250"/>
                <a:gd name="T7" fmla="*/ 238 h 241"/>
                <a:gd name="T8" fmla="*/ 1 w 250"/>
                <a:gd name="T9" fmla="*/ 235 h 241"/>
                <a:gd name="T10" fmla="*/ 250 w 250"/>
                <a:gd name="T11" fmla="*/ 0 h 241"/>
                <a:gd name="T12" fmla="*/ 240 w 250"/>
                <a:gd name="T13" fmla="*/ 15 h 241"/>
                <a:gd name="T14" fmla="*/ 231 w 250"/>
                <a:gd name="T15" fmla="*/ 20 h 241"/>
                <a:gd name="T16" fmla="*/ 218 w 250"/>
                <a:gd name="T17" fmla="*/ 27 h 241"/>
                <a:gd name="T18" fmla="*/ 203 w 250"/>
                <a:gd name="T19" fmla="*/ 35 h 241"/>
                <a:gd name="T20" fmla="*/ 185 w 250"/>
                <a:gd name="T21" fmla="*/ 44 h 241"/>
                <a:gd name="T22" fmla="*/ 166 w 250"/>
                <a:gd name="T23" fmla="*/ 59 h 241"/>
                <a:gd name="T24" fmla="*/ 141 w 250"/>
                <a:gd name="T25" fmla="*/ 77 h 241"/>
                <a:gd name="T26" fmla="*/ 114 w 250"/>
                <a:gd name="T27" fmla="*/ 98 h 241"/>
                <a:gd name="T28" fmla="*/ 76 w 250"/>
                <a:gd name="T29" fmla="*/ 132 h 241"/>
                <a:gd name="T30" fmla="*/ 49 w 250"/>
                <a:gd name="T31" fmla="*/ 162 h 241"/>
                <a:gd name="T32" fmla="*/ 29 w 250"/>
                <a:gd name="T33" fmla="*/ 188 h 241"/>
                <a:gd name="T34" fmla="*/ 14 w 250"/>
                <a:gd name="T35" fmla="*/ 210 h 241"/>
                <a:gd name="T36" fmla="*/ 5 w 250"/>
                <a:gd name="T37" fmla="*/ 227 h 241"/>
                <a:gd name="T38" fmla="*/ 1 w 250"/>
                <a:gd name="T39" fmla="*/ 235 h 241"/>
                <a:gd name="T40" fmla="*/ 5 w 250"/>
                <a:gd name="T41" fmla="*/ 227 h 241"/>
                <a:gd name="T42" fmla="*/ 13 w 250"/>
                <a:gd name="T43" fmla="*/ 212 h 241"/>
                <a:gd name="T44" fmla="*/ 23 w 250"/>
                <a:gd name="T45" fmla="*/ 191 h 241"/>
                <a:gd name="T46" fmla="*/ 37 w 250"/>
                <a:gd name="T47" fmla="*/ 166 h 241"/>
                <a:gd name="T48" fmla="*/ 55 w 250"/>
                <a:gd name="T49" fmla="*/ 140 h 241"/>
                <a:gd name="T50" fmla="*/ 78 w 250"/>
                <a:gd name="T51" fmla="*/ 114 h 241"/>
                <a:gd name="T52" fmla="*/ 105 w 250"/>
                <a:gd name="T53" fmla="*/ 85 h 241"/>
                <a:gd name="T54" fmla="*/ 131 w 250"/>
                <a:gd name="T55" fmla="*/ 62 h 241"/>
                <a:gd name="T56" fmla="*/ 157 w 250"/>
                <a:gd name="T57" fmla="*/ 43 h 241"/>
                <a:gd name="T58" fmla="*/ 180 w 250"/>
                <a:gd name="T59" fmla="*/ 28 h 241"/>
                <a:gd name="T60" fmla="*/ 200 w 250"/>
                <a:gd name="T61" fmla="*/ 17 h 241"/>
                <a:gd name="T62" fmla="*/ 214 w 250"/>
                <a:gd name="T63" fmla="*/ 9 h 241"/>
                <a:gd name="T64" fmla="*/ 224 w 250"/>
                <a:gd name="T65" fmla="*/ 4 h 241"/>
                <a:gd name="T66" fmla="*/ 227 w 250"/>
                <a:gd name="T67" fmla="*/ 2 h 241"/>
                <a:gd name="T68" fmla="*/ 250 w 250"/>
                <a:gd name="T6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0" h="241">
                  <a:moveTo>
                    <a:pt x="1" y="235"/>
                  </a:moveTo>
                  <a:lnTo>
                    <a:pt x="1" y="238"/>
                  </a:lnTo>
                  <a:lnTo>
                    <a:pt x="0" y="241"/>
                  </a:lnTo>
                  <a:lnTo>
                    <a:pt x="1" y="238"/>
                  </a:lnTo>
                  <a:lnTo>
                    <a:pt x="1" y="235"/>
                  </a:lnTo>
                  <a:close/>
                  <a:moveTo>
                    <a:pt x="250" y="0"/>
                  </a:moveTo>
                  <a:lnTo>
                    <a:pt x="240" y="15"/>
                  </a:lnTo>
                  <a:lnTo>
                    <a:pt x="231" y="20"/>
                  </a:lnTo>
                  <a:lnTo>
                    <a:pt x="218" y="27"/>
                  </a:lnTo>
                  <a:lnTo>
                    <a:pt x="203" y="35"/>
                  </a:lnTo>
                  <a:lnTo>
                    <a:pt x="185" y="44"/>
                  </a:lnTo>
                  <a:lnTo>
                    <a:pt x="166" y="59"/>
                  </a:lnTo>
                  <a:lnTo>
                    <a:pt x="141" y="77"/>
                  </a:lnTo>
                  <a:lnTo>
                    <a:pt x="114" y="98"/>
                  </a:lnTo>
                  <a:lnTo>
                    <a:pt x="76" y="132"/>
                  </a:lnTo>
                  <a:lnTo>
                    <a:pt x="49" y="162"/>
                  </a:lnTo>
                  <a:lnTo>
                    <a:pt x="29" y="188"/>
                  </a:lnTo>
                  <a:lnTo>
                    <a:pt x="14" y="210"/>
                  </a:lnTo>
                  <a:lnTo>
                    <a:pt x="5" y="227"/>
                  </a:lnTo>
                  <a:lnTo>
                    <a:pt x="1" y="235"/>
                  </a:lnTo>
                  <a:lnTo>
                    <a:pt x="5" y="227"/>
                  </a:lnTo>
                  <a:lnTo>
                    <a:pt x="13" y="212"/>
                  </a:lnTo>
                  <a:lnTo>
                    <a:pt x="23" y="191"/>
                  </a:lnTo>
                  <a:lnTo>
                    <a:pt x="37" y="166"/>
                  </a:lnTo>
                  <a:lnTo>
                    <a:pt x="55" y="140"/>
                  </a:lnTo>
                  <a:lnTo>
                    <a:pt x="78" y="114"/>
                  </a:lnTo>
                  <a:lnTo>
                    <a:pt x="105" y="85"/>
                  </a:lnTo>
                  <a:lnTo>
                    <a:pt x="131" y="62"/>
                  </a:lnTo>
                  <a:lnTo>
                    <a:pt x="157" y="43"/>
                  </a:lnTo>
                  <a:lnTo>
                    <a:pt x="180" y="28"/>
                  </a:lnTo>
                  <a:lnTo>
                    <a:pt x="200" y="17"/>
                  </a:lnTo>
                  <a:lnTo>
                    <a:pt x="214" y="9"/>
                  </a:lnTo>
                  <a:lnTo>
                    <a:pt x="224" y="4"/>
                  </a:lnTo>
                  <a:lnTo>
                    <a:pt x="227" y="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7" name="Freeform 186"/>
            <p:cNvSpPr>
              <a:spLocks/>
            </p:cNvSpPr>
            <p:nvPr/>
          </p:nvSpPr>
          <p:spPr bwMode="auto">
            <a:xfrm>
              <a:off x="-99937" y="2189815"/>
              <a:ext cx="1104219" cy="1161461"/>
            </a:xfrm>
            <a:custGeom>
              <a:avLst/>
              <a:gdLst>
                <a:gd name="T0" fmla="*/ 501 w 598"/>
                <a:gd name="T1" fmla="*/ 0 h 629"/>
                <a:gd name="T2" fmla="*/ 598 w 598"/>
                <a:gd name="T3" fmla="*/ 37 h 629"/>
                <a:gd name="T4" fmla="*/ 540 w 598"/>
                <a:gd name="T5" fmla="*/ 118 h 629"/>
                <a:gd name="T6" fmla="*/ 520 w 598"/>
                <a:gd name="T7" fmla="*/ 125 h 629"/>
                <a:gd name="T8" fmla="*/ 458 w 598"/>
                <a:gd name="T9" fmla="*/ 153 h 629"/>
                <a:gd name="T10" fmla="*/ 398 w 598"/>
                <a:gd name="T11" fmla="*/ 184 h 629"/>
                <a:gd name="T12" fmla="*/ 340 w 598"/>
                <a:gd name="T13" fmla="*/ 219 h 629"/>
                <a:gd name="T14" fmla="*/ 286 w 598"/>
                <a:gd name="T15" fmla="*/ 258 h 629"/>
                <a:gd name="T16" fmla="*/ 236 w 598"/>
                <a:gd name="T17" fmla="*/ 301 h 629"/>
                <a:gd name="T18" fmla="*/ 192 w 598"/>
                <a:gd name="T19" fmla="*/ 345 h 629"/>
                <a:gd name="T20" fmla="*/ 153 w 598"/>
                <a:gd name="T21" fmla="*/ 390 h 629"/>
                <a:gd name="T22" fmla="*/ 122 w 598"/>
                <a:gd name="T23" fmla="*/ 434 h 629"/>
                <a:gd name="T24" fmla="*/ 98 w 598"/>
                <a:gd name="T25" fmla="*/ 478 h 629"/>
                <a:gd name="T26" fmla="*/ 83 w 598"/>
                <a:gd name="T27" fmla="*/ 520 h 629"/>
                <a:gd name="T28" fmla="*/ 80 w 598"/>
                <a:gd name="T29" fmla="*/ 555 h 629"/>
                <a:gd name="T30" fmla="*/ 81 w 598"/>
                <a:gd name="T31" fmla="*/ 584 h 629"/>
                <a:gd name="T32" fmla="*/ 91 w 598"/>
                <a:gd name="T33" fmla="*/ 608 h 629"/>
                <a:gd name="T34" fmla="*/ 107 w 598"/>
                <a:gd name="T35" fmla="*/ 629 h 629"/>
                <a:gd name="T36" fmla="*/ 89 w 598"/>
                <a:gd name="T37" fmla="*/ 613 h 629"/>
                <a:gd name="T38" fmla="*/ 75 w 598"/>
                <a:gd name="T39" fmla="*/ 598 h 629"/>
                <a:gd name="T40" fmla="*/ 62 w 598"/>
                <a:gd name="T41" fmla="*/ 585 h 629"/>
                <a:gd name="T42" fmla="*/ 50 w 598"/>
                <a:gd name="T43" fmla="*/ 571 h 629"/>
                <a:gd name="T44" fmla="*/ 36 w 598"/>
                <a:gd name="T45" fmla="*/ 553 h 629"/>
                <a:gd name="T46" fmla="*/ 20 w 598"/>
                <a:gd name="T47" fmla="*/ 530 h 629"/>
                <a:gd name="T48" fmla="*/ 13 w 598"/>
                <a:gd name="T49" fmla="*/ 520 h 629"/>
                <a:gd name="T50" fmla="*/ 5 w 598"/>
                <a:gd name="T51" fmla="*/ 499 h 629"/>
                <a:gd name="T52" fmla="*/ 0 w 598"/>
                <a:gd name="T53" fmla="*/ 478 h 629"/>
                <a:gd name="T54" fmla="*/ 0 w 598"/>
                <a:gd name="T55" fmla="*/ 454 h 629"/>
                <a:gd name="T56" fmla="*/ 3 w 598"/>
                <a:gd name="T57" fmla="*/ 426 h 629"/>
                <a:gd name="T58" fmla="*/ 20 w 598"/>
                <a:gd name="T59" fmla="*/ 380 h 629"/>
                <a:gd name="T60" fmla="*/ 42 w 598"/>
                <a:gd name="T61" fmla="*/ 335 h 629"/>
                <a:gd name="T62" fmla="*/ 76 w 598"/>
                <a:gd name="T63" fmla="*/ 289 h 629"/>
                <a:gd name="T64" fmla="*/ 115 w 598"/>
                <a:gd name="T65" fmla="*/ 242 h 629"/>
                <a:gd name="T66" fmla="*/ 163 w 598"/>
                <a:gd name="T67" fmla="*/ 197 h 629"/>
                <a:gd name="T68" fmla="*/ 213 w 598"/>
                <a:gd name="T69" fmla="*/ 154 h 629"/>
                <a:gd name="T70" fmla="*/ 270 w 598"/>
                <a:gd name="T71" fmla="*/ 112 h 629"/>
                <a:gd name="T72" fmla="*/ 330 w 598"/>
                <a:gd name="T73" fmla="*/ 76 h 629"/>
                <a:gd name="T74" fmla="*/ 393 w 598"/>
                <a:gd name="T75" fmla="*/ 42 h 629"/>
                <a:gd name="T76" fmla="*/ 457 w 598"/>
                <a:gd name="T77" fmla="*/ 14 h 629"/>
                <a:gd name="T78" fmla="*/ 501 w 598"/>
                <a:gd name="T79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8" h="629">
                  <a:moveTo>
                    <a:pt x="501" y="0"/>
                  </a:moveTo>
                  <a:lnTo>
                    <a:pt x="598" y="37"/>
                  </a:lnTo>
                  <a:lnTo>
                    <a:pt x="540" y="118"/>
                  </a:lnTo>
                  <a:lnTo>
                    <a:pt x="520" y="125"/>
                  </a:lnTo>
                  <a:lnTo>
                    <a:pt x="458" y="153"/>
                  </a:lnTo>
                  <a:lnTo>
                    <a:pt x="398" y="184"/>
                  </a:lnTo>
                  <a:lnTo>
                    <a:pt x="340" y="219"/>
                  </a:lnTo>
                  <a:lnTo>
                    <a:pt x="286" y="258"/>
                  </a:lnTo>
                  <a:lnTo>
                    <a:pt x="236" y="301"/>
                  </a:lnTo>
                  <a:lnTo>
                    <a:pt x="192" y="345"/>
                  </a:lnTo>
                  <a:lnTo>
                    <a:pt x="153" y="390"/>
                  </a:lnTo>
                  <a:lnTo>
                    <a:pt x="122" y="434"/>
                  </a:lnTo>
                  <a:lnTo>
                    <a:pt x="98" y="478"/>
                  </a:lnTo>
                  <a:lnTo>
                    <a:pt x="83" y="520"/>
                  </a:lnTo>
                  <a:lnTo>
                    <a:pt x="80" y="555"/>
                  </a:lnTo>
                  <a:lnTo>
                    <a:pt x="81" y="584"/>
                  </a:lnTo>
                  <a:lnTo>
                    <a:pt x="91" y="608"/>
                  </a:lnTo>
                  <a:lnTo>
                    <a:pt x="107" y="629"/>
                  </a:lnTo>
                  <a:lnTo>
                    <a:pt x="89" y="613"/>
                  </a:lnTo>
                  <a:lnTo>
                    <a:pt x="75" y="598"/>
                  </a:lnTo>
                  <a:lnTo>
                    <a:pt x="62" y="585"/>
                  </a:lnTo>
                  <a:lnTo>
                    <a:pt x="50" y="571"/>
                  </a:lnTo>
                  <a:lnTo>
                    <a:pt x="36" y="553"/>
                  </a:lnTo>
                  <a:lnTo>
                    <a:pt x="20" y="530"/>
                  </a:lnTo>
                  <a:lnTo>
                    <a:pt x="13" y="520"/>
                  </a:lnTo>
                  <a:lnTo>
                    <a:pt x="5" y="499"/>
                  </a:lnTo>
                  <a:lnTo>
                    <a:pt x="0" y="478"/>
                  </a:lnTo>
                  <a:lnTo>
                    <a:pt x="0" y="454"/>
                  </a:lnTo>
                  <a:lnTo>
                    <a:pt x="3" y="426"/>
                  </a:lnTo>
                  <a:lnTo>
                    <a:pt x="20" y="380"/>
                  </a:lnTo>
                  <a:lnTo>
                    <a:pt x="42" y="335"/>
                  </a:lnTo>
                  <a:lnTo>
                    <a:pt x="76" y="289"/>
                  </a:lnTo>
                  <a:lnTo>
                    <a:pt x="115" y="242"/>
                  </a:lnTo>
                  <a:lnTo>
                    <a:pt x="163" y="197"/>
                  </a:lnTo>
                  <a:lnTo>
                    <a:pt x="213" y="154"/>
                  </a:lnTo>
                  <a:lnTo>
                    <a:pt x="270" y="112"/>
                  </a:lnTo>
                  <a:lnTo>
                    <a:pt x="330" y="76"/>
                  </a:lnTo>
                  <a:lnTo>
                    <a:pt x="393" y="42"/>
                  </a:lnTo>
                  <a:lnTo>
                    <a:pt x="457" y="14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8" name="Freeform 187"/>
            <p:cNvSpPr>
              <a:spLocks/>
            </p:cNvSpPr>
            <p:nvPr/>
          </p:nvSpPr>
          <p:spPr bwMode="auto">
            <a:xfrm>
              <a:off x="-195956" y="2125187"/>
              <a:ext cx="518872" cy="799543"/>
            </a:xfrm>
            <a:custGeom>
              <a:avLst/>
              <a:gdLst>
                <a:gd name="T0" fmla="*/ 223 w 281"/>
                <a:gd name="T1" fmla="*/ 0 h 433"/>
                <a:gd name="T2" fmla="*/ 281 w 281"/>
                <a:gd name="T3" fmla="*/ 12 h 433"/>
                <a:gd name="T4" fmla="*/ 267 w 281"/>
                <a:gd name="T5" fmla="*/ 70 h 433"/>
                <a:gd name="T6" fmla="*/ 213 w 281"/>
                <a:gd name="T7" fmla="*/ 110 h 433"/>
                <a:gd name="T8" fmla="*/ 164 w 281"/>
                <a:gd name="T9" fmla="*/ 150 h 433"/>
                <a:gd name="T10" fmla="*/ 120 w 281"/>
                <a:gd name="T11" fmla="*/ 194 h 433"/>
                <a:gd name="T12" fmla="*/ 83 w 281"/>
                <a:gd name="T13" fmla="*/ 238 h 433"/>
                <a:gd name="T14" fmla="*/ 52 w 281"/>
                <a:gd name="T15" fmla="*/ 282 h 433"/>
                <a:gd name="T16" fmla="*/ 29 w 281"/>
                <a:gd name="T17" fmla="*/ 326 h 433"/>
                <a:gd name="T18" fmla="*/ 15 w 281"/>
                <a:gd name="T19" fmla="*/ 367 h 433"/>
                <a:gd name="T20" fmla="*/ 11 w 281"/>
                <a:gd name="T21" fmla="*/ 402 h 433"/>
                <a:gd name="T22" fmla="*/ 15 w 281"/>
                <a:gd name="T23" fmla="*/ 433 h 433"/>
                <a:gd name="T24" fmla="*/ 10 w 281"/>
                <a:gd name="T25" fmla="*/ 415 h 433"/>
                <a:gd name="T26" fmla="*/ 7 w 281"/>
                <a:gd name="T27" fmla="*/ 393 h 433"/>
                <a:gd name="T28" fmla="*/ 3 w 281"/>
                <a:gd name="T29" fmla="*/ 376 h 433"/>
                <a:gd name="T30" fmla="*/ 2 w 281"/>
                <a:gd name="T31" fmla="*/ 363 h 433"/>
                <a:gd name="T32" fmla="*/ 2 w 281"/>
                <a:gd name="T33" fmla="*/ 350 h 433"/>
                <a:gd name="T34" fmla="*/ 0 w 281"/>
                <a:gd name="T35" fmla="*/ 334 h 433"/>
                <a:gd name="T36" fmla="*/ 0 w 281"/>
                <a:gd name="T37" fmla="*/ 308 h 433"/>
                <a:gd name="T38" fmla="*/ 2 w 281"/>
                <a:gd name="T39" fmla="*/ 280 h 433"/>
                <a:gd name="T40" fmla="*/ 3 w 281"/>
                <a:gd name="T41" fmla="*/ 271 h 433"/>
                <a:gd name="T42" fmla="*/ 5 w 281"/>
                <a:gd name="T43" fmla="*/ 261 h 433"/>
                <a:gd name="T44" fmla="*/ 18 w 281"/>
                <a:gd name="T45" fmla="*/ 223 h 433"/>
                <a:gd name="T46" fmla="*/ 37 w 281"/>
                <a:gd name="T47" fmla="*/ 186 h 433"/>
                <a:gd name="T48" fmla="*/ 63 w 281"/>
                <a:gd name="T49" fmla="*/ 147 h 433"/>
                <a:gd name="T50" fmla="*/ 96 w 281"/>
                <a:gd name="T51" fmla="*/ 110 h 433"/>
                <a:gd name="T52" fmla="*/ 135 w 281"/>
                <a:gd name="T53" fmla="*/ 70 h 433"/>
                <a:gd name="T54" fmla="*/ 177 w 281"/>
                <a:gd name="T55" fmla="*/ 35 h 433"/>
                <a:gd name="T56" fmla="*/ 223 w 281"/>
                <a:gd name="T57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1" h="433">
                  <a:moveTo>
                    <a:pt x="223" y="0"/>
                  </a:moveTo>
                  <a:lnTo>
                    <a:pt x="281" y="12"/>
                  </a:lnTo>
                  <a:lnTo>
                    <a:pt x="267" y="70"/>
                  </a:lnTo>
                  <a:lnTo>
                    <a:pt x="213" y="110"/>
                  </a:lnTo>
                  <a:lnTo>
                    <a:pt x="164" y="150"/>
                  </a:lnTo>
                  <a:lnTo>
                    <a:pt x="120" y="194"/>
                  </a:lnTo>
                  <a:lnTo>
                    <a:pt x="83" y="238"/>
                  </a:lnTo>
                  <a:lnTo>
                    <a:pt x="52" y="282"/>
                  </a:lnTo>
                  <a:lnTo>
                    <a:pt x="29" y="326"/>
                  </a:lnTo>
                  <a:lnTo>
                    <a:pt x="15" y="367"/>
                  </a:lnTo>
                  <a:lnTo>
                    <a:pt x="11" y="402"/>
                  </a:lnTo>
                  <a:lnTo>
                    <a:pt x="15" y="433"/>
                  </a:lnTo>
                  <a:lnTo>
                    <a:pt x="10" y="415"/>
                  </a:lnTo>
                  <a:lnTo>
                    <a:pt x="7" y="393"/>
                  </a:lnTo>
                  <a:lnTo>
                    <a:pt x="3" y="376"/>
                  </a:lnTo>
                  <a:lnTo>
                    <a:pt x="2" y="363"/>
                  </a:lnTo>
                  <a:lnTo>
                    <a:pt x="2" y="350"/>
                  </a:lnTo>
                  <a:lnTo>
                    <a:pt x="0" y="334"/>
                  </a:lnTo>
                  <a:lnTo>
                    <a:pt x="0" y="308"/>
                  </a:lnTo>
                  <a:lnTo>
                    <a:pt x="2" y="280"/>
                  </a:lnTo>
                  <a:lnTo>
                    <a:pt x="3" y="271"/>
                  </a:lnTo>
                  <a:lnTo>
                    <a:pt x="5" y="261"/>
                  </a:lnTo>
                  <a:lnTo>
                    <a:pt x="18" y="223"/>
                  </a:lnTo>
                  <a:lnTo>
                    <a:pt x="37" y="186"/>
                  </a:lnTo>
                  <a:lnTo>
                    <a:pt x="63" y="147"/>
                  </a:lnTo>
                  <a:lnTo>
                    <a:pt x="96" y="110"/>
                  </a:lnTo>
                  <a:lnTo>
                    <a:pt x="135" y="70"/>
                  </a:lnTo>
                  <a:lnTo>
                    <a:pt x="177" y="3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9" name="Freeform 188"/>
            <p:cNvSpPr>
              <a:spLocks/>
            </p:cNvSpPr>
            <p:nvPr/>
          </p:nvSpPr>
          <p:spPr bwMode="auto">
            <a:xfrm>
              <a:off x="212125" y="2645906"/>
              <a:ext cx="853092" cy="904795"/>
            </a:xfrm>
            <a:custGeom>
              <a:avLst/>
              <a:gdLst>
                <a:gd name="T0" fmla="*/ 356 w 462"/>
                <a:gd name="T1" fmla="*/ 0 h 490"/>
                <a:gd name="T2" fmla="*/ 462 w 462"/>
                <a:gd name="T3" fmla="*/ 28 h 490"/>
                <a:gd name="T4" fmla="*/ 408 w 462"/>
                <a:gd name="T5" fmla="*/ 116 h 490"/>
                <a:gd name="T6" fmla="*/ 356 w 462"/>
                <a:gd name="T7" fmla="*/ 142 h 490"/>
                <a:gd name="T8" fmla="*/ 307 w 462"/>
                <a:gd name="T9" fmla="*/ 171 h 490"/>
                <a:gd name="T10" fmla="*/ 262 w 462"/>
                <a:gd name="T11" fmla="*/ 203 h 490"/>
                <a:gd name="T12" fmla="*/ 221 w 462"/>
                <a:gd name="T13" fmla="*/ 239 h 490"/>
                <a:gd name="T14" fmla="*/ 185 w 462"/>
                <a:gd name="T15" fmla="*/ 277 h 490"/>
                <a:gd name="T16" fmla="*/ 156 w 462"/>
                <a:gd name="T17" fmla="*/ 314 h 490"/>
                <a:gd name="T18" fmla="*/ 135 w 462"/>
                <a:gd name="T19" fmla="*/ 351 h 490"/>
                <a:gd name="T20" fmla="*/ 122 w 462"/>
                <a:gd name="T21" fmla="*/ 387 h 490"/>
                <a:gd name="T22" fmla="*/ 119 w 462"/>
                <a:gd name="T23" fmla="*/ 417 h 490"/>
                <a:gd name="T24" fmla="*/ 124 w 462"/>
                <a:gd name="T25" fmla="*/ 439 h 490"/>
                <a:gd name="T26" fmla="*/ 133 w 462"/>
                <a:gd name="T27" fmla="*/ 459 h 490"/>
                <a:gd name="T28" fmla="*/ 151 w 462"/>
                <a:gd name="T29" fmla="*/ 475 h 490"/>
                <a:gd name="T30" fmla="*/ 174 w 462"/>
                <a:gd name="T31" fmla="*/ 485 h 490"/>
                <a:gd name="T32" fmla="*/ 202 w 462"/>
                <a:gd name="T33" fmla="*/ 490 h 490"/>
                <a:gd name="T34" fmla="*/ 190 w 462"/>
                <a:gd name="T35" fmla="*/ 490 h 490"/>
                <a:gd name="T36" fmla="*/ 179 w 462"/>
                <a:gd name="T37" fmla="*/ 488 h 490"/>
                <a:gd name="T38" fmla="*/ 158 w 462"/>
                <a:gd name="T39" fmla="*/ 485 h 490"/>
                <a:gd name="T40" fmla="*/ 141 w 462"/>
                <a:gd name="T41" fmla="*/ 482 h 490"/>
                <a:gd name="T42" fmla="*/ 125 w 462"/>
                <a:gd name="T43" fmla="*/ 478 h 490"/>
                <a:gd name="T44" fmla="*/ 109 w 462"/>
                <a:gd name="T45" fmla="*/ 473 h 490"/>
                <a:gd name="T46" fmla="*/ 88 w 462"/>
                <a:gd name="T47" fmla="*/ 469 h 490"/>
                <a:gd name="T48" fmla="*/ 73 w 462"/>
                <a:gd name="T49" fmla="*/ 462 h 490"/>
                <a:gd name="T50" fmla="*/ 57 w 462"/>
                <a:gd name="T51" fmla="*/ 456 h 490"/>
                <a:gd name="T52" fmla="*/ 33 w 462"/>
                <a:gd name="T53" fmla="*/ 443 h 490"/>
                <a:gd name="T54" fmla="*/ 15 w 462"/>
                <a:gd name="T55" fmla="*/ 423 h 490"/>
                <a:gd name="T56" fmla="*/ 3 w 462"/>
                <a:gd name="T57" fmla="*/ 400 h 490"/>
                <a:gd name="T58" fmla="*/ 0 w 462"/>
                <a:gd name="T59" fmla="*/ 371 h 490"/>
                <a:gd name="T60" fmla="*/ 3 w 462"/>
                <a:gd name="T61" fmla="*/ 338 h 490"/>
                <a:gd name="T62" fmla="*/ 18 w 462"/>
                <a:gd name="T63" fmla="*/ 298 h 490"/>
                <a:gd name="T64" fmla="*/ 39 w 462"/>
                <a:gd name="T65" fmla="*/ 257 h 490"/>
                <a:gd name="T66" fmla="*/ 68 w 462"/>
                <a:gd name="T67" fmla="*/ 216 h 490"/>
                <a:gd name="T68" fmla="*/ 106 w 462"/>
                <a:gd name="T69" fmla="*/ 174 h 490"/>
                <a:gd name="T70" fmla="*/ 148 w 462"/>
                <a:gd name="T71" fmla="*/ 135 h 490"/>
                <a:gd name="T72" fmla="*/ 193 w 462"/>
                <a:gd name="T73" fmla="*/ 96 h 490"/>
                <a:gd name="T74" fmla="*/ 245 w 462"/>
                <a:gd name="T75" fmla="*/ 60 h 490"/>
                <a:gd name="T76" fmla="*/ 299 w 462"/>
                <a:gd name="T77" fmla="*/ 28 h 490"/>
                <a:gd name="T78" fmla="*/ 356 w 462"/>
                <a:gd name="T79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62" h="490">
                  <a:moveTo>
                    <a:pt x="356" y="0"/>
                  </a:moveTo>
                  <a:lnTo>
                    <a:pt x="462" y="28"/>
                  </a:lnTo>
                  <a:lnTo>
                    <a:pt x="408" y="116"/>
                  </a:lnTo>
                  <a:lnTo>
                    <a:pt x="356" y="142"/>
                  </a:lnTo>
                  <a:lnTo>
                    <a:pt x="307" y="171"/>
                  </a:lnTo>
                  <a:lnTo>
                    <a:pt x="262" y="203"/>
                  </a:lnTo>
                  <a:lnTo>
                    <a:pt x="221" y="239"/>
                  </a:lnTo>
                  <a:lnTo>
                    <a:pt x="185" y="277"/>
                  </a:lnTo>
                  <a:lnTo>
                    <a:pt x="156" y="314"/>
                  </a:lnTo>
                  <a:lnTo>
                    <a:pt x="135" y="351"/>
                  </a:lnTo>
                  <a:lnTo>
                    <a:pt x="122" y="387"/>
                  </a:lnTo>
                  <a:lnTo>
                    <a:pt x="119" y="417"/>
                  </a:lnTo>
                  <a:lnTo>
                    <a:pt x="124" y="439"/>
                  </a:lnTo>
                  <a:lnTo>
                    <a:pt x="133" y="459"/>
                  </a:lnTo>
                  <a:lnTo>
                    <a:pt x="151" y="475"/>
                  </a:lnTo>
                  <a:lnTo>
                    <a:pt x="174" y="485"/>
                  </a:lnTo>
                  <a:lnTo>
                    <a:pt x="202" y="490"/>
                  </a:lnTo>
                  <a:lnTo>
                    <a:pt x="190" y="490"/>
                  </a:lnTo>
                  <a:lnTo>
                    <a:pt x="179" y="488"/>
                  </a:lnTo>
                  <a:lnTo>
                    <a:pt x="158" y="485"/>
                  </a:lnTo>
                  <a:lnTo>
                    <a:pt x="141" y="482"/>
                  </a:lnTo>
                  <a:lnTo>
                    <a:pt x="125" y="478"/>
                  </a:lnTo>
                  <a:lnTo>
                    <a:pt x="109" y="473"/>
                  </a:lnTo>
                  <a:lnTo>
                    <a:pt x="88" y="469"/>
                  </a:lnTo>
                  <a:lnTo>
                    <a:pt x="73" y="462"/>
                  </a:lnTo>
                  <a:lnTo>
                    <a:pt x="57" y="456"/>
                  </a:lnTo>
                  <a:lnTo>
                    <a:pt x="33" y="443"/>
                  </a:lnTo>
                  <a:lnTo>
                    <a:pt x="15" y="423"/>
                  </a:lnTo>
                  <a:lnTo>
                    <a:pt x="3" y="400"/>
                  </a:lnTo>
                  <a:lnTo>
                    <a:pt x="0" y="371"/>
                  </a:lnTo>
                  <a:lnTo>
                    <a:pt x="3" y="338"/>
                  </a:lnTo>
                  <a:lnTo>
                    <a:pt x="18" y="298"/>
                  </a:lnTo>
                  <a:lnTo>
                    <a:pt x="39" y="257"/>
                  </a:lnTo>
                  <a:lnTo>
                    <a:pt x="68" y="216"/>
                  </a:lnTo>
                  <a:lnTo>
                    <a:pt x="106" y="174"/>
                  </a:lnTo>
                  <a:lnTo>
                    <a:pt x="148" y="135"/>
                  </a:lnTo>
                  <a:lnTo>
                    <a:pt x="193" y="96"/>
                  </a:lnTo>
                  <a:lnTo>
                    <a:pt x="245" y="60"/>
                  </a:lnTo>
                  <a:lnTo>
                    <a:pt x="299" y="28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0" name="Freeform 189"/>
            <p:cNvSpPr>
              <a:spLocks/>
            </p:cNvSpPr>
            <p:nvPr/>
          </p:nvSpPr>
          <p:spPr bwMode="auto">
            <a:xfrm>
              <a:off x="638671" y="3072452"/>
              <a:ext cx="465323" cy="463477"/>
            </a:xfrm>
            <a:custGeom>
              <a:avLst/>
              <a:gdLst>
                <a:gd name="T0" fmla="*/ 172 w 252"/>
                <a:gd name="T1" fmla="*/ 0 h 251"/>
                <a:gd name="T2" fmla="*/ 252 w 252"/>
                <a:gd name="T3" fmla="*/ 16 h 251"/>
                <a:gd name="T4" fmla="*/ 218 w 252"/>
                <a:gd name="T5" fmla="*/ 88 h 251"/>
                <a:gd name="T6" fmla="*/ 193 w 252"/>
                <a:gd name="T7" fmla="*/ 101 h 251"/>
                <a:gd name="T8" fmla="*/ 170 w 252"/>
                <a:gd name="T9" fmla="*/ 117 h 251"/>
                <a:gd name="T10" fmla="*/ 153 w 252"/>
                <a:gd name="T11" fmla="*/ 133 h 251"/>
                <a:gd name="T12" fmla="*/ 140 w 252"/>
                <a:gd name="T13" fmla="*/ 153 h 251"/>
                <a:gd name="T14" fmla="*/ 131 w 252"/>
                <a:gd name="T15" fmla="*/ 171 h 251"/>
                <a:gd name="T16" fmla="*/ 131 w 252"/>
                <a:gd name="T17" fmla="*/ 171 h 251"/>
                <a:gd name="T18" fmla="*/ 131 w 252"/>
                <a:gd name="T19" fmla="*/ 171 h 251"/>
                <a:gd name="T20" fmla="*/ 130 w 252"/>
                <a:gd name="T21" fmla="*/ 177 h 251"/>
                <a:gd name="T22" fmla="*/ 130 w 252"/>
                <a:gd name="T23" fmla="*/ 184 h 251"/>
                <a:gd name="T24" fmla="*/ 131 w 252"/>
                <a:gd name="T25" fmla="*/ 189 h 251"/>
                <a:gd name="T26" fmla="*/ 133 w 252"/>
                <a:gd name="T27" fmla="*/ 192 h 251"/>
                <a:gd name="T28" fmla="*/ 143 w 252"/>
                <a:gd name="T29" fmla="*/ 203 h 251"/>
                <a:gd name="T30" fmla="*/ 159 w 252"/>
                <a:gd name="T31" fmla="*/ 210 h 251"/>
                <a:gd name="T32" fmla="*/ 177 w 252"/>
                <a:gd name="T33" fmla="*/ 215 h 251"/>
                <a:gd name="T34" fmla="*/ 201 w 252"/>
                <a:gd name="T35" fmla="*/ 215 h 251"/>
                <a:gd name="T36" fmla="*/ 198 w 252"/>
                <a:gd name="T37" fmla="*/ 216 h 251"/>
                <a:gd name="T38" fmla="*/ 185 w 252"/>
                <a:gd name="T39" fmla="*/ 221 h 251"/>
                <a:gd name="T40" fmla="*/ 177 w 252"/>
                <a:gd name="T41" fmla="*/ 226 h 251"/>
                <a:gd name="T42" fmla="*/ 170 w 252"/>
                <a:gd name="T43" fmla="*/ 228 h 251"/>
                <a:gd name="T44" fmla="*/ 164 w 252"/>
                <a:gd name="T45" fmla="*/ 231 h 251"/>
                <a:gd name="T46" fmla="*/ 162 w 252"/>
                <a:gd name="T47" fmla="*/ 231 h 251"/>
                <a:gd name="T48" fmla="*/ 125 w 252"/>
                <a:gd name="T49" fmla="*/ 242 h 251"/>
                <a:gd name="T50" fmla="*/ 91 w 252"/>
                <a:gd name="T51" fmla="*/ 249 h 251"/>
                <a:gd name="T52" fmla="*/ 62 w 252"/>
                <a:gd name="T53" fmla="*/ 251 h 251"/>
                <a:gd name="T54" fmla="*/ 37 w 252"/>
                <a:gd name="T55" fmla="*/ 246 h 251"/>
                <a:gd name="T56" fmla="*/ 18 w 252"/>
                <a:gd name="T57" fmla="*/ 236 h 251"/>
                <a:gd name="T58" fmla="*/ 5 w 252"/>
                <a:gd name="T59" fmla="*/ 221 h 251"/>
                <a:gd name="T60" fmla="*/ 0 w 252"/>
                <a:gd name="T61" fmla="*/ 200 h 251"/>
                <a:gd name="T62" fmla="*/ 1 w 252"/>
                <a:gd name="T63" fmla="*/ 177 h 251"/>
                <a:gd name="T64" fmla="*/ 13 w 252"/>
                <a:gd name="T65" fmla="*/ 146 h 251"/>
                <a:gd name="T66" fmla="*/ 34 w 252"/>
                <a:gd name="T67" fmla="*/ 116 h 251"/>
                <a:gd name="T68" fmla="*/ 60 w 252"/>
                <a:gd name="T69" fmla="*/ 83 h 251"/>
                <a:gd name="T70" fmla="*/ 94 w 252"/>
                <a:gd name="T71" fmla="*/ 52 h 251"/>
                <a:gd name="T72" fmla="*/ 131 w 252"/>
                <a:gd name="T73" fmla="*/ 24 h 251"/>
                <a:gd name="T74" fmla="*/ 172 w 252"/>
                <a:gd name="T75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2" h="251">
                  <a:moveTo>
                    <a:pt x="172" y="0"/>
                  </a:moveTo>
                  <a:lnTo>
                    <a:pt x="252" y="16"/>
                  </a:lnTo>
                  <a:lnTo>
                    <a:pt x="218" y="88"/>
                  </a:lnTo>
                  <a:lnTo>
                    <a:pt x="193" y="101"/>
                  </a:lnTo>
                  <a:lnTo>
                    <a:pt x="170" y="117"/>
                  </a:lnTo>
                  <a:lnTo>
                    <a:pt x="153" y="133"/>
                  </a:lnTo>
                  <a:lnTo>
                    <a:pt x="140" y="153"/>
                  </a:lnTo>
                  <a:lnTo>
                    <a:pt x="131" y="171"/>
                  </a:lnTo>
                  <a:lnTo>
                    <a:pt x="131" y="171"/>
                  </a:lnTo>
                  <a:lnTo>
                    <a:pt x="131" y="171"/>
                  </a:lnTo>
                  <a:lnTo>
                    <a:pt x="130" y="177"/>
                  </a:lnTo>
                  <a:lnTo>
                    <a:pt x="130" y="184"/>
                  </a:lnTo>
                  <a:lnTo>
                    <a:pt x="131" y="189"/>
                  </a:lnTo>
                  <a:lnTo>
                    <a:pt x="133" y="192"/>
                  </a:lnTo>
                  <a:lnTo>
                    <a:pt x="143" y="203"/>
                  </a:lnTo>
                  <a:lnTo>
                    <a:pt x="159" y="210"/>
                  </a:lnTo>
                  <a:lnTo>
                    <a:pt x="177" y="215"/>
                  </a:lnTo>
                  <a:lnTo>
                    <a:pt x="201" y="215"/>
                  </a:lnTo>
                  <a:lnTo>
                    <a:pt x="198" y="216"/>
                  </a:lnTo>
                  <a:lnTo>
                    <a:pt x="185" y="221"/>
                  </a:lnTo>
                  <a:lnTo>
                    <a:pt x="177" y="226"/>
                  </a:lnTo>
                  <a:lnTo>
                    <a:pt x="170" y="228"/>
                  </a:lnTo>
                  <a:lnTo>
                    <a:pt x="164" y="231"/>
                  </a:lnTo>
                  <a:lnTo>
                    <a:pt x="162" y="231"/>
                  </a:lnTo>
                  <a:lnTo>
                    <a:pt x="125" y="242"/>
                  </a:lnTo>
                  <a:lnTo>
                    <a:pt x="91" y="249"/>
                  </a:lnTo>
                  <a:lnTo>
                    <a:pt x="62" y="251"/>
                  </a:lnTo>
                  <a:lnTo>
                    <a:pt x="37" y="246"/>
                  </a:lnTo>
                  <a:lnTo>
                    <a:pt x="18" y="236"/>
                  </a:lnTo>
                  <a:lnTo>
                    <a:pt x="5" y="221"/>
                  </a:lnTo>
                  <a:lnTo>
                    <a:pt x="0" y="200"/>
                  </a:lnTo>
                  <a:lnTo>
                    <a:pt x="1" y="177"/>
                  </a:lnTo>
                  <a:lnTo>
                    <a:pt x="13" y="146"/>
                  </a:lnTo>
                  <a:lnTo>
                    <a:pt x="34" y="116"/>
                  </a:lnTo>
                  <a:lnTo>
                    <a:pt x="60" y="83"/>
                  </a:lnTo>
                  <a:lnTo>
                    <a:pt x="94" y="52"/>
                  </a:lnTo>
                  <a:lnTo>
                    <a:pt x="131" y="24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316820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7447</TotalTime>
  <Words>568</Words>
  <Application>Microsoft Macintosh PowerPoint</Application>
  <PresentationFormat>Widescreen</PresentationFormat>
  <Paragraphs>65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MS PGothic</vt:lpstr>
      <vt:lpstr>ヒラギノ角ゴ Pro W3</vt:lpstr>
      <vt:lpstr>Arial</vt:lpstr>
      <vt:lpstr>Calibri</vt:lpstr>
      <vt:lpstr>Calibri Light</vt:lpstr>
      <vt:lpstr>Helvetica</vt:lpstr>
      <vt:lpstr>Noto Sans CJK SC Regular</vt:lpstr>
      <vt:lpstr>Symbol</vt:lpstr>
      <vt:lpstr>Tahoma</vt:lpstr>
      <vt:lpstr>Verdana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Emilio Coelho Cunha</dc:creator>
  <cp:lastModifiedBy>Paulo Vitor Pereira Cotta</cp:lastModifiedBy>
  <cp:revision>291</cp:revision>
  <dcterms:created xsi:type="dcterms:W3CDTF">2015-12-09T15:49:40Z</dcterms:created>
  <dcterms:modified xsi:type="dcterms:W3CDTF">2018-04-23T21:02:33Z</dcterms:modified>
</cp:coreProperties>
</file>