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4826A-0664-4CD9-809D-7DD071177F29}" v="29" dt="2023-04-17T14:53:43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3792" autoAdjust="0"/>
  </p:normalViewPr>
  <p:slideViewPr>
    <p:cSldViewPr snapToGrid="0">
      <p:cViewPr varScale="1">
        <p:scale>
          <a:sx n="104" d="100"/>
          <a:sy n="104" d="100"/>
        </p:scale>
        <p:origin x="12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191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ATTE, Simon" userId="4055912c-6aac-4601-9942-beb073484092" providerId="ADAL" clId="{3B54826A-0664-4CD9-809D-7DD071177F29}"/>
    <pc:docChg chg="undo custSel addSld modSld">
      <pc:chgData name="LONGATTE, Simon" userId="4055912c-6aac-4601-9942-beb073484092" providerId="ADAL" clId="{3B54826A-0664-4CD9-809D-7DD071177F29}" dt="2023-04-17T14:54:03.115" v="212" actId="478"/>
      <pc:docMkLst>
        <pc:docMk/>
      </pc:docMkLst>
      <pc:sldChg chg="addSp delSp modSp mod">
        <pc:chgData name="LONGATTE, Simon" userId="4055912c-6aac-4601-9942-beb073484092" providerId="ADAL" clId="{3B54826A-0664-4CD9-809D-7DD071177F29}" dt="2023-04-17T12:36:26.219" v="203" actId="20577"/>
        <pc:sldMkLst>
          <pc:docMk/>
          <pc:sldMk cId="2324304765" sldId="259"/>
        </pc:sldMkLst>
        <pc:spChg chg="mod">
          <ac:chgData name="LONGATTE, Simon" userId="4055912c-6aac-4601-9942-beb073484092" providerId="ADAL" clId="{3B54826A-0664-4CD9-809D-7DD071177F29}" dt="2023-04-17T07:36:13.219" v="2" actId="242"/>
          <ac:spMkLst>
            <pc:docMk/>
            <pc:sldMk cId="2324304765" sldId="259"/>
            <ac:spMk id="2" creationId="{355A0641-C984-C0D9-6342-6C181FFC4AF0}"/>
          </ac:spMkLst>
        </pc:spChg>
        <pc:spChg chg="mod">
          <ac:chgData name="LONGATTE, Simon" userId="4055912c-6aac-4601-9942-beb073484092" providerId="ADAL" clId="{3B54826A-0664-4CD9-809D-7DD071177F29}" dt="2023-04-17T12:36:26.219" v="203" actId="20577"/>
          <ac:spMkLst>
            <pc:docMk/>
            <pc:sldMk cId="2324304765" sldId="259"/>
            <ac:spMk id="3" creationId="{6F2ACD2F-B6FA-30E2-526A-46AB1A8EF354}"/>
          </ac:spMkLst>
        </pc:spChg>
        <pc:spChg chg="add del mod">
          <ac:chgData name="LONGATTE, Simon" userId="4055912c-6aac-4601-9942-beb073484092" providerId="ADAL" clId="{3B54826A-0664-4CD9-809D-7DD071177F29}" dt="2023-04-17T12:36:12.819" v="200" actId="478"/>
          <ac:spMkLst>
            <pc:docMk/>
            <pc:sldMk cId="2324304765" sldId="259"/>
            <ac:spMk id="4" creationId="{C1E3ECD3-4AD8-D703-4DC0-C94D7F21A98C}"/>
          </ac:spMkLst>
        </pc:spChg>
      </pc:sldChg>
      <pc:sldChg chg="modSp mod">
        <pc:chgData name="LONGATTE, Simon" userId="4055912c-6aac-4601-9942-beb073484092" providerId="ADAL" clId="{3B54826A-0664-4CD9-809D-7DD071177F29}" dt="2023-04-17T08:42:59.708" v="3" actId="20577"/>
        <pc:sldMkLst>
          <pc:docMk/>
          <pc:sldMk cId="657121212" sldId="263"/>
        </pc:sldMkLst>
        <pc:spChg chg="mod">
          <ac:chgData name="LONGATTE, Simon" userId="4055912c-6aac-4601-9942-beb073484092" providerId="ADAL" clId="{3B54826A-0664-4CD9-809D-7DD071177F29}" dt="2023-04-17T08:42:59.708" v="3" actId="20577"/>
          <ac:spMkLst>
            <pc:docMk/>
            <pc:sldMk cId="657121212" sldId="263"/>
            <ac:spMk id="9" creationId="{A73ACFBE-9C5F-85C8-48AD-48A7275142BD}"/>
          </ac:spMkLst>
        </pc:spChg>
      </pc:sldChg>
      <pc:sldChg chg="addSp delSp modSp new mod setBg">
        <pc:chgData name="LONGATTE, Simon" userId="4055912c-6aac-4601-9942-beb073484092" providerId="ADAL" clId="{3B54826A-0664-4CD9-809D-7DD071177F29}" dt="2023-04-17T12:02:26.209" v="140"/>
        <pc:sldMkLst>
          <pc:docMk/>
          <pc:sldMk cId="3278714927" sldId="264"/>
        </pc:sldMkLst>
        <pc:spChg chg="del">
          <ac:chgData name="LONGATTE, Simon" userId="4055912c-6aac-4601-9942-beb073484092" providerId="ADAL" clId="{3B54826A-0664-4CD9-809D-7DD071177F29}" dt="2023-04-17T08:46:29.708" v="12" actId="478"/>
          <ac:spMkLst>
            <pc:docMk/>
            <pc:sldMk cId="3278714927" sldId="264"/>
            <ac:spMk id="2" creationId="{148E2A6F-CBAB-2F19-303C-E0712A1A76FC}"/>
          </ac:spMkLst>
        </pc:spChg>
        <pc:spChg chg="del">
          <ac:chgData name="LONGATTE, Simon" userId="4055912c-6aac-4601-9942-beb073484092" providerId="ADAL" clId="{3B54826A-0664-4CD9-809D-7DD071177F29}" dt="2023-04-17T08:45:20.569" v="5"/>
          <ac:spMkLst>
            <pc:docMk/>
            <pc:sldMk cId="3278714927" sldId="264"/>
            <ac:spMk id="3" creationId="{AD612461-C900-8397-10C6-D778CFA3BF22}"/>
          </ac:spMkLst>
        </pc:spChg>
        <pc:spChg chg="add">
          <ac:chgData name="LONGATTE, Simon" userId="4055912c-6aac-4601-9942-beb073484092" providerId="ADAL" clId="{3B54826A-0664-4CD9-809D-7DD071177F29}" dt="2023-04-17T08:46:43.080" v="13" actId="26606"/>
          <ac:spMkLst>
            <pc:docMk/>
            <pc:sldMk cId="3278714927" sldId="264"/>
            <ac:spMk id="10" creationId="{42A4FC2C-047E-45A5-965D-8E1E3BF09BC6}"/>
          </ac:spMkLst>
        </pc:spChg>
        <pc:picChg chg="add mod">
          <ac:chgData name="LONGATTE, Simon" userId="4055912c-6aac-4601-9942-beb073484092" providerId="ADAL" clId="{3B54826A-0664-4CD9-809D-7DD071177F29}" dt="2023-04-17T12:02:26.209" v="140"/>
          <ac:picMkLst>
            <pc:docMk/>
            <pc:sldMk cId="3278714927" sldId="264"/>
            <ac:picMk id="2" creationId="{89D0B80C-A000-C168-178B-A22D5A8C8AE5}"/>
          </ac:picMkLst>
        </pc:picChg>
        <pc:picChg chg="add mod modCrop">
          <ac:chgData name="LONGATTE, Simon" userId="4055912c-6aac-4601-9942-beb073484092" providerId="ADAL" clId="{3B54826A-0664-4CD9-809D-7DD071177F29}" dt="2023-04-17T09:04:20.776" v="55" actId="732"/>
          <ac:picMkLst>
            <pc:docMk/>
            <pc:sldMk cId="3278714927" sldId="264"/>
            <ac:picMk id="5" creationId="{74814191-1ADB-3813-3249-63AFECD8490D}"/>
          </ac:picMkLst>
        </pc:picChg>
        <pc:picChg chg="add mod ord">
          <ac:chgData name="LONGATTE, Simon" userId="4055912c-6aac-4601-9942-beb073484092" providerId="ADAL" clId="{3B54826A-0664-4CD9-809D-7DD071177F29}" dt="2023-04-17T09:04:28.167" v="57" actId="167"/>
          <ac:picMkLst>
            <pc:docMk/>
            <pc:sldMk cId="3278714927" sldId="264"/>
            <ac:picMk id="7" creationId="{55B1C9EE-AC91-6A23-1128-E52815AC5A14}"/>
          </ac:picMkLst>
        </pc:picChg>
      </pc:sldChg>
      <pc:sldChg chg="addSp delSp modSp new mod setBg">
        <pc:chgData name="LONGATTE, Simon" userId="4055912c-6aac-4601-9942-beb073484092" providerId="ADAL" clId="{3B54826A-0664-4CD9-809D-7DD071177F29}" dt="2023-04-17T12:02:27.573" v="141"/>
        <pc:sldMkLst>
          <pc:docMk/>
          <pc:sldMk cId="3283977087" sldId="265"/>
        </pc:sldMkLst>
        <pc:spChg chg="del">
          <ac:chgData name="LONGATTE, Simon" userId="4055912c-6aac-4601-9942-beb073484092" providerId="ADAL" clId="{3B54826A-0664-4CD9-809D-7DD071177F29}" dt="2023-04-17T08:47:58.319" v="16" actId="26606"/>
          <ac:spMkLst>
            <pc:docMk/>
            <pc:sldMk cId="3283977087" sldId="265"/>
            <ac:spMk id="2" creationId="{72FA64F9-B41D-9EA1-E3B3-EDB27034BEFB}"/>
          </ac:spMkLst>
        </pc:spChg>
        <pc:spChg chg="del">
          <ac:chgData name="LONGATTE, Simon" userId="4055912c-6aac-4601-9942-beb073484092" providerId="ADAL" clId="{3B54826A-0664-4CD9-809D-7DD071177F29}" dt="2023-04-17T08:47:56.066" v="15"/>
          <ac:spMkLst>
            <pc:docMk/>
            <pc:sldMk cId="3283977087" sldId="265"/>
            <ac:spMk id="3" creationId="{1C0C61C5-DBAD-2F98-10F4-144B86106CA6}"/>
          </ac:spMkLst>
        </pc:spChg>
        <pc:spChg chg="add">
          <ac:chgData name="LONGATTE, Simon" userId="4055912c-6aac-4601-9942-beb073484092" providerId="ADAL" clId="{3B54826A-0664-4CD9-809D-7DD071177F29}" dt="2023-04-17T08:47:58.319" v="16" actId="26606"/>
          <ac:spMkLst>
            <pc:docMk/>
            <pc:sldMk cId="3283977087" sldId="265"/>
            <ac:spMk id="10" creationId="{42A4FC2C-047E-45A5-965D-8E1E3BF09BC6}"/>
          </ac:spMkLst>
        </pc:spChg>
        <pc:picChg chg="add mod">
          <ac:chgData name="LONGATTE, Simon" userId="4055912c-6aac-4601-9942-beb073484092" providerId="ADAL" clId="{3B54826A-0664-4CD9-809D-7DD071177F29}" dt="2023-04-17T12:02:27.573" v="141"/>
          <ac:picMkLst>
            <pc:docMk/>
            <pc:sldMk cId="3283977087" sldId="265"/>
            <ac:picMk id="2" creationId="{B98B4B3E-2DB1-50B5-6C9A-4C0116AC6719}"/>
          </ac:picMkLst>
        </pc:picChg>
        <pc:picChg chg="add mod modCrop">
          <ac:chgData name="LONGATTE, Simon" userId="4055912c-6aac-4601-9942-beb073484092" providerId="ADAL" clId="{3B54826A-0664-4CD9-809D-7DD071177F29}" dt="2023-04-17T09:02:48.209" v="49" actId="732"/>
          <ac:picMkLst>
            <pc:docMk/>
            <pc:sldMk cId="3283977087" sldId="265"/>
            <ac:picMk id="5" creationId="{C9172167-A670-4C58-9A48-F28C162A3863}"/>
          </ac:picMkLst>
        </pc:picChg>
        <pc:picChg chg="add mod ord">
          <ac:chgData name="LONGATTE, Simon" userId="4055912c-6aac-4601-9942-beb073484092" providerId="ADAL" clId="{3B54826A-0664-4CD9-809D-7DD071177F29}" dt="2023-04-17T09:02:57.806" v="51" actId="167"/>
          <ac:picMkLst>
            <pc:docMk/>
            <pc:sldMk cId="3283977087" sldId="265"/>
            <ac:picMk id="7" creationId="{BAC00468-9FF8-23AB-6EB7-38670D759CAF}"/>
          </ac:picMkLst>
        </pc:picChg>
      </pc:sldChg>
      <pc:sldChg chg="addSp delSp modSp new mod setBg">
        <pc:chgData name="LONGATTE, Simon" userId="4055912c-6aac-4601-9942-beb073484092" providerId="ADAL" clId="{3B54826A-0664-4CD9-809D-7DD071177F29}" dt="2023-04-17T12:02:31.423" v="142"/>
        <pc:sldMkLst>
          <pc:docMk/>
          <pc:sldMk cId="2866933550" sldId="266"/>
        </pc:sldMkLst>
        <pc:spChg chg="del">
          <ac:chgData name="LONGATTE, Simon" userId="4055912c-6aac-4601-9942-beb073484092" providerId="ADAL" clId="{3B54826A-0664-4CD9-809D-7DD071177F29}" dt="2023-04-17T08:49:26.906" v="21" actId="26606"/>
          <ac:spMkLst>
            <pc:docMk/>
            <pc:sldMk cId="2866933550" sldId="266"/>
            <ac:spMk id="2" creationId="{6A111760-A1E1-93FD-BB14-774F0E039101}"/>
          </ac:spMkLst>
        </pc:spChg>
        <pc:spChg chg="del">
          <ac:chgData name="LONGATTE, Simon" userId="4055912c-6aac-4601-9942-beb073484092" providerId="ADAL" clId="{3B54826A-0664-4CD9-809D-7DD071177F29}" dt="2023-04-17T08:49:25.187" v="18"/>
          <ac:spMkLst>
            <pc:docMk/>
            <pc:sldMk cId="2866933550" sldId="266"/>
            <ac:spMk id="3" creationId="{EC88BCF6-0F4E-D74B-1021-F8BA47E77189}"/>
          </ac:spMkLst>
        </pc:spChg>
        <pc:spChg chg="add">
          <ac:chgData name="LONGATTE, Simon" userId="4055912c-6aac-4601-9942-beb073484092" providerId="ADAL" clId="{3B54826A-0664-4CD9-809D-7DD071177F29}" dt="2023-04-17T08:49:26.906" v="21" actId="26606"/>
          <ac:spMkLst>
            <pc:docMk/>
            <pc:sldMk cId="2866933550" sldId="266"/>
            <ac:spMk id="10" creationId="{42A4FC2C-047E-45A5-965D-8E1E3BF09BC6}"/>
          </ac:spMkLst>
        </pc:spChg>
        <pc:spChg chg="add del mod">
          <ac:chgData name="LONGATTE, Simon" userId="4055912c-6aac-4601-9942-beb073484092" providerId="ADAL" clId="{3B54826A-0664-4CD9-809D-7DD071177F29}" dt="2023-04-17T09:17:51.593" v="71" actId="478"/>
          <ac:spMkLst>
            <pc:docMk/>
            <pc:sldMk cId="2866933550" sldId="266"/>
            <ac:spMk id="12" creationId="{28FF33B8-B629-A37B-7474-DD51BDF4A106}"/>
          </ac:spMkLst>
        </pc:spChg>
        <pc:grpChg chg="del mod">
          <ac:chgData name="LONGATTE, Simon" userId="4055912c-6aac-4601-9942-beb073484092" providerId="ADAL" clId="{3B54826A-0664-4CD9-809D-7DD071177F29}" dt="2023-04-17T11:34:52.449" v="84"/>
          <ac:grpSpMkLst>
            <pc:docMk/>
            <pc:sldMk cId="2866933550" sldId="266"/>
            <ac:grpSpMk id="11" creationId="{1C74CDD3-8B2D-0DD2-D26E-AE42BC137F67}"/>
          </ac:grpSpMkLst>
        </pc:grpChg>
        <pc:grpChg chg="add del mod">
          <ac:chgData name="LONGATTE, Simon" userId="4055912c-6aac-4601-9942-beb073484092" providerId="ADAL" clId="{3B54826A-0664-4CD9-809D-7DD071177F29}" dt="2023-04-17T11:35:12.200" v="92"/>
          <ac:grpSpMkLst>
            <pc:docMk/>
            <pc:sldMk cId="2866933550" sldId="266"/>
            <ac:grpSpMk id="13" creationId="{9EE201E0-B16A-A811-EA11-709F10E5088C}"/>
          </ac:grpSpMkLst>
        </pc:grpChg>
        <pc:grpChg chg="mod">
          <ac:chgData name="LONGATTE, Simon" userId="4055912c-6aac-4601-9942-beb073484092" providerId="ADAL" clId="{3B54826A-0664-4CD9-809D-7DD071177F29}" dt="2023-04-17T11:35:04.919" v="88"/>
          <ac:grpSpMkLst>
            <pc:docMk/>
            <pc:sldMk cId="2866933550" sldId="266"/>
            <ac:grpSpMk id="15" creationId="{8A56BBE4-ACA8-2C39-0B62-22C3F9ABF1C6}"/>
          </ac:grpSpMkLst>
        </pc:grpChg>
        <pc:grpChg chg="add del mod">
          <ac:chgData name="LONGATTE, Simon" userId="4055912c-6aac-4601-9942-beb073484092" providerId="ADAL" clId="{3B54826A-0664-4CD9-809D-7DD071177F29}" dt="2023-04-17T11:35:19.907" v="105"/>
          <ac:grpSpMkLst>
            <pc:docMk/>
            <pc:sldMk cId="2866933550" sldId="266"/>
            <ac:grpSpMk id="19" creationId="{51A8DA40-DFBC-8D3E-557B-33F3CCFDF8EC}"/>
          </ac:grpSpMkLst>
        </pc:grpChg>
        <pc:grpChg chg="mod">
          <ac:chgData name="LONGATTE, Simon" userId="4055912c-6aac-4601-9942-beb073484092" providerId="ADAL" clId="{3B54826A-0664-4CD9-809D-7DD071177F29}" dt="2023-04-17T11:35:15.250" v="100"/>
          <ac:grpSpMkLst>
            <pc:docMk/>
            <pc:sldMk cId="2866933550" sldId="266"/>
            <ac:grpSpMk id="23" creationId="{415082EA-4858-A933-F68E-8DD125649DC5}"/>
          </ac:grpSpMkLst>
        </pc:grpChg>
        <pc:grpChg chg="del mod">
          <ac:chgData name="LONGATTE, Simon" userId="4055912c-6aac-4601-9942-beb073484092" providerId="ADAL" clId="{3B54826A-0664-4CD9-809D-7DD071177F29}" dt="2023-04-17T11:35:22.447" v="108"/>
          <ac:grpSpMkLst>
            <pc:docMk/>
            <pc:sldMk cId="2866933550" sldId="266"/>
            <ac:grpSpMk id="28" creationId="{22F10E20-FC58-DD63-1B70-EEF17AFA6007}"/>
          </ac:grpSpMkLst>
        </pc:grpChg>
        <pc:grpChg chg="mod">
          <ac:chgData name="LONGATTE, Simon" userId="4055912c-6aac-4601-9942-beb073484092" providerId="ADAL" clId="{3B54826A-0664-4CD9-809D-7DD071177F29}" dt="2023-04-17T11:38:00.948" v="136"/>
          <ac:grpSpMkLst>
            <pc:docMk/>
            <pc:sldMk cId="2866933550" sldId="266"/>
            <ac:grpSpMk id="31" creationId="{E80FC164-3E60-0DB3-BF69-77CCC90351C7}"/>
          </ac:grpSpMkLst>
        </pc:grpChg>
        <pc:picChg chg="add del mod modCrop">
          <ac:chgData name="LONGATTE, Simon" userId="4055912c-6aac-4601-9942-beb073484092" providerId="ADAL" clId="{3B54826A-0664-4CD9-809D-7DD071177F29}" dt="2023-04-17T09:17:36.978" v="66" actId="478"/>
          <ac:picMkLst>
            <pc:docMk/>
            <pc:sldMk cId="2866933550" sldId="266"/>
            <ac:picMk id="5" creationId="{ECD7D725-1716-C146-B130-7F3021297187}"/>
          </ac:picMkLst>
        </pc:picChg>
        <pc:picChg chg="add del mod ord">
          <ac:chgData name="LONGATTE, Simon" userId="4055912c-6aac-4601-9942-beb073484092" providerId="ADAL" clId="{3B54826A-0664-4CD9-809D-7DD071177F29}" dt="2023-04-17T09:17:46.190" v="69" actId="478"/>
          <ac:picMkLst>
            <pc:docMk/>
            <pc:sldMk cId="2866933550" sldId="266"/>
            <ac:picMk id="7" creationId="{AC3285A7-A6FA-FF20-8413-0EA8CC09A292}"/>
          </ac:picMkLst>
        </pc:picChg>
        <pc:picChg chg="add mod">
          <ac:chgData name="LONGATTE, Simon" userId="4055912c-6aac-4601-9942-beb073484092" providerId="ADAL" clId="{3B54826A-0664-4CD9-809D-7DD071177F29}" dt="2023-04-17T09:17:39.917" v="67" actId="1076"/>
          <ac:picMkLst>
            <pc:docMk/>
            <pc:sldMk cId="2866933550" sldId="266"/>
            <ac:picMk id="9" creationId="{73A0BECE-A9D3-9240-4D60-B742B289BD70}"/>
          </ac:picMkLst>
        </pc:picChg>
        <pc:picChg chg="add mod">
          <ac:chgData name="LONGATTE, Simon" userId="4055912c-6aac-4601-9942-beb073484092" providerId="ADAL" clId="{3B54826A-0664-4CD9-809D-7DD071177F29}" dt="2023-04-17T12:02:31.423" v="142"/>
          <ac:picMkLst>
            <pc:docMk/>
            <pc:sldMk cId="2866933550" sldId="266"/>
            <ac:picMk id="45" creationId="{3F38A69B-E479-C90F-F976-2C12F92F7373}"/>
          </ac:picMkLst>
        </pc:picChg>
        <pc:inkChg chg="add del">
          <ac:chgData name="LONGATTE, Simon" userId="4055912c-6aac-4601-9942-beb073484092" providerId="ADAL" clId="{3B54826A-0664-4CD9-809D-7DD071177F29}" dt="2023-04-17T11:33:07.565" v="73" actId="9405"/>
          <ac:inkMkLst>
            <pc:docMk/>
            <pc:sldMk cId="2866933550" sldId="266"/>
            <ac:inkMk id="2" creationId="{7856D2A5-E1ED-BAEC-DFEB-3B93221A6FE2}"/>
          </ac:inkMkLst>
        </pc:inkChg>
        <pc:inkChg chg="add del">
          <ac:chgData name="LONGATTE, Simon" userId="4055912c-6aac-4601-9942-beb073484092" providerId="ADAL" clId="{3B54826A-0664-4CD9-809D-7DD071177F29}" dt="2023-04-17T11:33:14.527" v="77" actId="9405"/>
          <ac:inkMkLst>
            <pc:docMk/>
            <pc:sldMk cId="2866933550" sldId="266"/>
            <ac:inkMk id="3" creationId="{C4398DBD-762A-07D2-C27C-5E22B06BD00A}"/>
          </ac:inkMkLst>
        </pc:inkChg>
        <pc:inkChg chg="add del">
          <ac:chgData name="LONGATTE, Simon" userId="4055912c-6aac-4601-9942-beb073484092" providerId="ADAL" clId="{3B54826A-0664-4CD9-809D-7DD071177F29}" dt="2023-04-17T11:33:14.005" v="76" actId="9405"/>
          <ac:inkMkLst>
            <pc:docMk/>
            <pc:sldMk cId="2866933550" sldId="266"/>
            <ac:inkMk id="4" creationId="{C0A3D388-387F-AF8C-109F-D8684B894E2C}"/>
          </ac:inkMkLst>
        </pc:inkChg>
        <pc:inkChg chg="add del">
          <ac:chgData name="LONGATTE, Simon" userId="4055912c-6aac-4601-9942-beb073484092" providerId="ADAL" clId="{3B54826A-0664-4CD9-809D-7DD071177F29}" dt="2023-04-17T11:33:55.478" v="79" actId="9405"/>
          <ac:inkMkLst>
            <pc:docMk/>
            <pc:sldMk cId="2866933550" sldId="266"/>
            <ac:inkMk id="5" creationId="{DC241BC5-A3C7-1B2D-6788-D5E18BE28052}"/>
          </ac:inkMkLst>
        </pc:inkChg>
        <pc:inkChg chg="add mod">
          <ac:chgData name="LONGATTE, Simon" userId="4055912c-6aac-4601-9942-beb073484092" providerId="ADAL" clId="{3B54826A-0664-4CD9-809D-7DD071177F29}" dt="2023-04-17T11:45:28.530" v="139" actId="14100"/>
          <ac:inkMkLst>
            <pc:docMk/>
            <pc:sldMk cId="2866933550" sldId="266"/>
            <ac:inkMk id="6" creationId="{F3BF9F55-225B-4439-C158-D6ADFA7C87A9}"/>
          </ac:inkMkLst>
        </pc:inkChg>
        <pc:inkChg chg="add mod">
          <ac:chgData name="LONGATTE, Simon" userId="4055912c-6aac-4601-9942-beb073484092" providerId="ADAL" clId="{3B54826A-0664-4CD9-809D-7DD071177F29}" dt="2023-04-17T11:45:28.530" v="139" actId="14100"/>
          <ac:inkMkLst>
            <pc:docMk/>
            <pc:sldMk cId="2866933550" sldId="266"/>
            <ac:inkMk id="8" creationId="{F3310555-325B-DB0E-57A1-F7574C198B90}"/>
          </ac:inkMkLst>
        </pc:inkChg>
        <pc:inkChg chg="add mod">
          <ac:chgData name="LONGATTE, Simon" userId="4055912c-6aac-4601-9942-beb073484092" providerId="ADAL" clId="{3B54826A-0664-4CD9-809D-7DD071177F29}" dt="2023-04-17T11:45:28.530" v="139" actId="14100"/>
          <ac:inkMkLst>
            <pc:docMk/>
            <pc:sldMk cId="2866933550" sldId="266"/>
            <ac:inkMk id="12" creationId="{0E0027DD-DF8F-DE29-82DA-7A53B399EB19}"/>
          </ac:inkMkLst>
        </pc:inkChg>
        <pc:inkChg chg="add del mod">
          <ac:chgData name="LONGATTE, Simon" userId="4055912c-6aac-4601-9942-beb073484092" providerId="ADAL" clId="{3B54826A-0664-4CD9-809D-7DD071177F29}" dt="2023-04-17T11:35:04.919" v="88"/>
          <ac:inkMkLst>
            <pc:docMk/>
            <pc:sldMk cId="2866933550" sldId="266"/>
            <ac:inkMk id="14" creationId="{74301C3C-421A-F294-D45D-7D880FBB9A2B}"/>
          </ac:inkMkLst>
        </pc:inkChg>
        <pc:inkChg chg="add del mod">
          <ac:chgData name="LONGATTE, Simon" userId="4055912c-6aac-4601-9942-beb073484092" providerId="ADAL" clId="{3B54826A-0664-4CD9-809D-7DD071177F29}" dt="2023-04-17T11:45:28.530" v="139" actId="14100"/>
          <ac:inkMkLst>
            <pc:docMk/>
            <pc:sldMk cId="2866933550" sldId="266"/>
            <ac:inkMk id="16" creationId="{B6F2DCA1-467E-660B-D355-6AD54E6D8A17}"/>
          </ac:inkMkLst>
        </pc:inkChg>
        <pc:inkChg chg="add mod">
          <ac:chgData name="LONGATTE, Simon" userId="4055912c-6aac-4601-9942-beb073484092" providerId="ADAL" clId="{3B54826A-0664-4CD9-809D-7DD071177F29}" dt="2023-04-17T11:45:28.530" v="139" actId="14100"/>
          <ac:inkMkLst>
            <pc:docMk/>
            <pc:sldMk cId="2866933550" sldId="266"/>
            <ac:inkMk id="17" creationId="{63DF805D-FD5C-6CE0-B842-AB38D5274379}"/>
          </ac:inkMkLst>
        </pc:inkChg>
        <pc:inkChg chg="add del mod">
          <ac:chgData name="LONGATTE, Simon" userId="4055912c-6aac-4601-9942-beb073484092" providerId="ADAL" clId="{3B54826A-0664-4CD9-809D-7DD071177F29}" dt="2023-04-17T11:45:28.530" v="139" actId="14100"/>
          <ac:inkMkLst>
            <pc:docMk/>
            <pc:sldMk cId="2866933550" sldId="266"/>
            <ac:inkMk id="18" creationId="{A8402267-A144-6B73-766D-573DF54B124B}"/>
          </ac:inkMkLst>
        </pc:inkChg>
        <pc:inkChg chg="add mod">
          <ac:chgData name="LONGATTE, Simon" userId="4055912c-6aac-4601-9942-beb073484092" providerId="ADAL" clId="{3B54826A-0664-4CD9-809D-7DD071177F29}" dt="2023-04-17T11:45:28.530" v="139" actId="14100"/>
          <ac:inkMkLst>
            <pc:docMk/>
            <pc:sldMk cId="2866933550" sldId="266"/>
            <ac:inkMk id="20" creationId="{EC74F06E-21FA-2D44-A355-B4175086DFC3}"/>
          </ac:inkMkLst>
        </pc:inkChg>
        <pc:inkChg chg="add mod">
          <ac:chgData name="LONGATTE, Simon" userId="4055912c-6aac-4601-9942-beb073484092" providerId="ADAL" clId="{3B54826A-0664-4CD9-809D-7DD071177F29}" dt="2023-04-17T11:45:28.530" v="139" actId="14100"/>
          <ac:inkMkLst>
            <pc:docMk/>
            <pc:sldMk cId="2866933550" sldId="266"/>
            <ac:inkMk id="21" creationId="{552BCFD5-88B8-82E1-7305-27C155D60BD9}"/>
          </ac:inkMkLst>
        </pc:inkChg>
        <pc:inkChg chg="add del mod">
          <ac:chgData name="LONGATTE, Simon" userId="4055912c-6aac-4601-9942-beb073484092" providerId="ADAL" clId="{3B54826A-0664-4CD9-809D-7DD071177F29}" dt="2023-04-17T11:35:15.250" v="100"/>
          <ac:inkMkLst>
            <pc:docMk/>
            <pc:sldMk cId="2866933550" sldId="266"/>
            <ac:inkMk id="22" creationId="{BFFD125A-F3D7-CA44-8427-B5FD66CCF2C1}"/>
          </ac:inkMkLst>
        </pc:inkChg>
        <pc:inkChg chg="add del">
          <ac:chgData name="LONGATTE, Simon" userId="4055912c-6aac-4601-9942-beb073484092" providerId="ADAL" clId="{3B54826A-0664-4CD9-809D-7DD071177F29}" dt="2023-04-17T11:35:14.985" v="98" actId="9405"/>
          <ac:inkMkLst>
            <pc:docMk/>
            <pc:sldMk cId="2866933550" sldId="266"/>
            <ac:inkMk id="24" creationId="{1C3A92DA-E20B-DD91-04E3-71650AF495E1}"/>
          </ac:inkMkLst>
        </pc:inkChg>
        <pc:inkChg chg="add del">
          <ac:chgData name="LONGATTE, Simon" userId="4055912c-6aac-4601-9942-beb073484092" providerId="ADAL" clId="{3B54826A-0664-4CD9-809D-7DD071177F29}" dt="2023-04-17T11:35:16.752" v="102" actId="9405"/>
          <ac:inkMkLst>
            <pc:docMk/>
            <pc:sldMk cId="2866933550" sldId="266"/>
            <ac:inkMk id="25" creationId="{7740E5BB-8DD4-C647-A221-6E5E6B7243AD}"/>
          </ac:inkMkLst>
        </pc:inkChg>
        <pc:inkChg chg="add mod">
          <ac:chgData name="LONGATTE, Simon" userId="4055912c-6aac-4601-9942-beb073484092" providerId="ADAL" clId="{3B54826A-0664-4CD9-809D-7DD071177F29}" dt="2023-04-17T11:45:28.530" v="139" actId="14100"/>
          <ac:inkMkLst>
            <pc:docMk/>
            <pc:sldMk cId="2866933550" sldId="266"/>
            <ac:inkMk id="26" creationId="{D39D20D5-D949-A77D-29AF-12AEA2370820}"/>
          </ac:inkMkLst>
        </pc:inkChg>
        <pc:inkChg chg="add mod">
          <ac:chgData name="LONGATTE, Simon" userId="4055912c-6aac-4601-9942-beb073484092" providerId="ADAL" clId="{3B54826A-0664-4CD9-809D-7DD071177F29}" dt="2023-04-17T11:45:28.530" v="139" actId="14100"/>
          <ac:inkMkLst>
            <pc:docMk/>
            <pc:sldMk cId="2866933550" sldId="266"/>
            <ac:inkMk id="27" creationId="{A9C72A99-2386-2A9B-20F0-F0DB22EB2752}"/>
          </ac:inkMkLst>
        </pc:inkChg>
        <pc:inkChg chg="add mod">
          <ac:chgData name="LONGATTE, Simon" userId="4055912c-6aac-4601-9942-beb073484092" providerId="ADAL" clId="{3B54826A-0664-4CD9-809D-7DD071177F29}" dt="2023-04-17T11:45:28.530" v="139" actId="14100"/>
          <ac:inkMkLst>
            <pc:docMk/>
            <pc:sldMk cId="2866933550" sldId="266"/>
            <ac:inkMk id="29" creationId="{93740D98-9F13-04B9-BD44-0DBD25FB9579}"/>
          </ac:inkMkLst>
        </pc:inkChg>
        <pc:inkChg chg="add mod">
          <ac:chgData name="LONGATTE, Simon" userId="4055912c-6aac-4601-9942-beb073484092" providerId="ADAL" clId="{3B54826A-0664-4CD9-809D-7DD071177F29}" dt="2023-04-17T11:45:28.530" v="139" actId="14100"/>
          <ac:inkMkLst>
            <pc:docMk/>
            <pc:sldMk cId="2866933550" sldId="266"/>
            <ac:inkMk id="30" creationId="{30104655-4871-C221-CE57-BE896AAB9CB5}"/>
          </ac:inkMkLst>
        </pc:inkChg>
        <pc:inkChg chg="add del">
          <ac:chgData name="LONGATTE, Simon" userId="4055912c-6aac-4601-9942-beb073484092" providerId="ADAL" clId="{3B54826A-0664-4CD9-809D-7DD071177F29}" dt="2023-04-17T11:35:29.019" v="110" actId="9405"/>
          <ac:inkMkLst>
            <pc:docMk/>
            <pc:sldMk cId="2866933550" sldId="266"/>
            <ac:inkMk id="32" creationId="{F93FB8B3-F191-3354-4001-9458847F509B}"/>
          </ac:inkMkLst>
        </pc:inkChg>
        <pc:inkChg chg="add del">
          <ac:chgData name="LONGATTE, Simon" userId="4055912c-6aac-4601-9942-beb073484092" providerId="ADAL" clId="{3B54826A-0664-4CD9-809D-7DD071177F29}" dt="2023-04-17T11:35:41.434" v="112" actId="9405"/>
          <ac:inkMkLst>
            <pc:docMk/>
            <pc:sldMk cId="2866933550" sldId="266"/>
            <ac:inkMk id="33" creationId="{BFB050DB-C0D9-EDAE-6606-552E24A90120}"/>
          </ac:inkMkLst>
        </pc:inkChg>
        <pc:inkChg chg="add del">
          <ac:chgData name="LONGATTE, Simon" userId="4055912c-6aac-4601-9942-beb073484092" providerId="ADAL" clId="{3B54826A-0664-4CD9-809D-7DD071177F29}" dt="2023-04-17T11:36:19.091" v="118" actId="9405"/>
          <ac:inkMkLst>
            <pc:docMk/>
            <pc:sldMk cId="2866933550" sldId="266"/>
            <ac:inkMk id="34" creationId="{FA6C204F-95B2-C9EC-E2E2-C28B83C343A2}"/>
          </ac:inkMkLst>
        </pc:inkChg>
        <pc:inkChg chg="add del">
          <ac:chgData name="LONGATTE, Simon" userId="4055912c-6aac-4601-9942-beb073484092" providerId="ADAL" clId="{3B54826A-0664-4CD9-809D-7DD071177F29}" dt="2023-04-17T11:36:18.716" v="117" actId="9405"/>
          <ac:inkMkLst>
            <pc:docMk/>
            <pc:sldMk cId="2866933550" sldId="266"/>
            <ac:inkMk id="35" creationId="{00A4D273-F91A-A153-7E95-AC28D0DBE200}"/>
          </ac:inkMkLst>
        </pc:inkChg>
        <pc:inkChg chg="add del">
          <ac:chgData name="LONGATTE, Simon" userId="4055912c-6aac-4601-9942-beb073484092" providerId="ADAL" clId="{3B54826A-0664-4CD9-809D-7DD071177F29}" dt="2023-04-17T11:36:17.968" v="116" actId="9405"/>
          <ac:inkMkLst>
            <pc:docMk/>
            <pc:sldMk cId="2866933550" sldId="266"/>
            <ac:inkMk id="36" creationId="{3336A4D6-0E20-F36E-A722-AB8593DFA3ED}"/>
          </ac:inkMkLst>
        </pc:inkChg>
        <pc:inkChg chg="add del">
          <ac:chgData name="LONGATTE, Simon" userId="4055912c-6aac-4601-9942-beb073484092" providerId="ADAL" clId="{3B54826A-0664-4CD9-809D-7DD071177F29}" dt="2023-04-17T11:36:41.794" v="120" actId="9405"/>
          <ac:inkMkLst>
            <pc:docMk/>
            <pc:sldMk cId="2866933550" sldId="266"/>
            <ac:inkMk id="37" creationId="{3C9DEE7C-0CA4-62BD-FB52-83F6B29B34B6}"/>
          </ac:inkMkLst>
        </pc:inkChg>
        <pc:inkChg chg="add del">
          <ac:chgData name="LONGATTE, Simon" userId="4055912c-6aac-4601-9942-beb073484092" providerId="ADAL" clId="{3B54826A-0664-4CD9-809D-7DD071177F29}" dt="2023-04-17T11:37:13.850" v="122" actId="9405"/>
          <ac:inkMkLst>
            <pc:docMk/>
            <pc:sldMk cId="2866933550" sldId="266"/>
            <ac:inkMk id="38" creationId="{015523DD-10FE-C0DC-709B-D8F677ED4201}"/>
          </ac:inkMkLst>
        </pc:inkChg>
        <pc:inkChg chg="add del">
          <ac:chgData name="LONGATTE, Simon" userId="4055912c-6aac-4601-9942-beb073484092" providerId="ADAL" clId="{3B54826A-0664-4CD9-809D-7DD071177F29}" dt="2023-04-17T11:37:23.006" v="124" actId="9405"/>
          <ac:inkMkLst>
            <pc:docMk/>
            <pc:sldMk cId="2866933550" sldId="266"/>
            <ac:inkMk id="39" creationId="{989C8A66-C188-6077-93B3-28C1B29B2BB5}"/>
          </ac:inkMkLst>
        </pc:inkChg>
        <pc:inkChg chg="add del">
          <ac:chgData name="LONGATTE, Simon" userId="4055912c-6aac-4601-9942-beb073484092" providerId="ADAL" clId="{3B54826A-0664-4CD9-809D-7DD071177F29}" dt="2023-04-17T11:37:27.906" v="126" actId="9405"/>
          <ac:inkMkLst>
            <pc:docMk/>
            <pc:sldMk cId="2866933550" sldId="266"/>
            <ac:inkMk id="40" creationId="{8DC216A4-CB4E-ABD0-EEA9-331237888F2D}"/>
          </ac:inkMkLst>
        </pc:inkChg>
        <pc:inkChg chg="add del">
          <ac:chgData name="LONGATTE, Simon" userId="4055912c-6aac-4601-9942-beb073484092" providerId="ADAL" clId="{3B54826A-0664-4CD9-809D-7DD071177F29}" dt="2023-04-17T11:37:42.045" v="128" actId="9405"/>
          <ac:inkMkLst>
            <pc:docMk/>
            <pc:sldMk cId="2866933550" sldId="266"/>
            <ac:inkMk id="41" creationId="{A9B271A3-3C5F-C9BB-1CFD-CB4FDB8C534C}"/>
          </ac:inkMkLst>
        </pc:inkChg>
        <pc:inkChg chg="add mod">
          <ac:chgData name="LONGATTE, Simon" userId="4055912c-6aac-4601-9942-beb073484092" providerId="ADAL" clId="{3B54826A-0664-4CD9-809D-7DD071177F29}" dt="2023-04-17T11:45:28.530" v="139" actId="14100"/>
          <ac:inkMkLst>
            <pc:docMk/>
            <pc:sldMk cId="2866933550" sldId="266"/>
            <ac:inkMk id="42" creationId="{CADE290A-CF97-DAC6-6F54-F7EBCE596F58}"/>
          </ac:inkMkLst>
        </pc:inkChg>
        <pc:inkChg chg="add del">
          <ac:chgData name="LONGATTE, Simon" userId="4055912c-6aac-4601-9942-beb073484092" providerId="ADAL" clId="{3B54826A-0664-4CD9-809D-7DD071177F29}" dt="2023-04-17T11:37:48.214" v="131" actId="9405"/>
          <ac:inkMkLst>
            <pc:docMk/>
            <pc:sldMk cId="2866933550" sldId="266"/>
            <ac:inkMk id="43" creationId="{66868CD0-CF40-0D0E-F433-0DC5C66C8F0F}"/>
          </ac:inkMkLst>
        </pc:inkChg>
        <pc:inkChg chg="add del">
          <ac:chgData name="LONGATTE, Simon" userId="4055912c-6aac-4601-9942-beb073484092" providerId="ADAL" clId="{3B54826A-0664-4CD9-809D-7DD071177F29}" dt="2023-04-17T11:37:55.581" v="133" actId="9405"/>
          <ac:inkMkLst>
            <pc:docMk/>
            <pc:sldMk cId="2866933550" sldId="266"/>
            <ac:inkMk id="44" creationId="{292D4C44-81CC-CECE-C22E-B0472699AB3E}"/>
          </ac:inkMkLst>
        </pc:inkChg>
      </pc:sldChg>
      <pc:sldChg chg="addSp delSp modSp new mod setBg">
        <pc:chgData name="LONGATTE, Simon" userId="4055912c-6aac-4601-9942-beb073484092" providerId="ADAL" clId="{3B54826A-0664-4CD9-809D-7DD071177F29}" dt="2023-04-17T12:02:32.907" v="143"/>
        <pc:sldMkLst>
          <pc:docMk/>
          <pc:sldMk cId="3692002785" sldId="267"/>
        </pc:sldMkLst>
        <pc:spChg chg="del">
          <ac:chgData name="LONGATTE, Simon" userId="4055912c-6aac-4601-9942-beb073484092" providerId="ADAL" clId="{3B54826A-0664-4CD9-809D-7DD071177F29}" dt="2023-04-17T08:55:37.094" v="28" actId="478"/>
          <ac:spMkLst>
            <pc:docMk/>
            <pc:sldMk cId="3692002785" sldId="267"/>
            <ac:spMk id="2" creationId="{B9C9AF52-0BCB-9ED1-76BE-75374911872A}"/>
          </ac:spMkLst>
        </pc:spChg>
        <pc:spChg chg="del">
          <ac:chgData name="LONGATTE, Simon" userId="4055912c-6aac-4601-9942-beb073484092" providerId="ADAL" clId="{3B54826A-0664-4CD9-809D-7DD071177F29}" dt="2023-04-17T08:55:22.822" v="23"/>
          <ac:spMkLst>
            <pc:docMk/>
            <pc:sldMk cId="3692002785" sldId="267"/>
            <ac:spMk id="3" creationId="{3E7D8248-5AB6-A45B-DC27-182A46D743BB}"/>
          </ac:spMkLst>
        </pc:spChg>
        <pc:spChg chg="add del mod">
          <ac:chgData name="LONGATTE, Simon" userId="4055912c-6aac-4601-9942-beb073484092" providerId="ADAL" clId="{3B54826A-0664-4CD9-809D-7DD071177F29}" dt="2023-04-17T08:59:42.888" v="33" actId="26606"/>
          <ac:spMkLst>
            <pc:docMk/>
            <pc:sldMk cId="3692002785" sldId="267"/>
            <ac:spMk id="9" creationId="{424A42F6-AE3B-EC6F-2720-AFFD60775C66}"/>
          </ac:spMkLst>
        </pc:spChg>
        <pc:picChg chg="add mod">
          <ac:chgData name="LONGATTE, Simon" userId="4055912c-6aac-4601-9942-beb073484092" providerId="ADAL" clId="{3B54826A-0664-4CD9-809D-7DD071177F29}" dt="2023-04-17T12:02:32.907" v="143"/>
          <ac:picMkLst>
            <pc:docMk/>
            <pc:sldMk cId="3692002785" sldId="267"/>
            <ac:picMk id="2" creationId="{8E232906-C4BA-69D5-2665-E01752D6C39E}"/>
          </ac:picMkLst>
        </pc:picChg>
        <pc:picChg chg="add del mod">
          <ac:chgData name="LONGATTE, Simon" userId="4055912c-6aac-4601-9942-beb073484092" providerId="ADAL" clId="{3B54826A-0664-4CD9-809D-7DD071177F29}" dt="2023-04-17T08:59:40.203" v="32" actId="478"/>
          <ac:picMkLst>
            <pc:docMk/>
            <pc:sldMk cId="3692002785" sldId="267"/>
            <ac:picMk id="5" creationId="{288D0FE0-0726-F238-5367-363A59B14F19}"/>
          </ac:picMkLst>
        </pc:picChg>
        <pc:picChg chg="add mod modCrop">
          <ac:chgData name="LONGATTE, Simon" userId="4055912c-6aac-4601-9942-beb073484092" providerId="ADAL" clId="{3B54826A-0664-4CD9-809D-7DD071177F29}" dt="2023-04-17T09:00:23.719" v="37" actId="732"/>
          <ac:picMkLst>
            <pc:docMk/>
            <pc:sldMk cId="3692002785" sldId="267"/>
            <ac:picMk id="7" creationId="{2D2CDD43-A23E-E4EA-7E56-D622B498E49E}"/>
          </ac:picMkLst>
        </pc:picChg>
        <pc:picChg chg="add mod ord">
          <ac:chgData name="LONGATTE, Simon" userId="4055912c-6aac-4601-9942-beb073484092" providerId="ADAL" clId="{3B54826A-0664-4CD9-809D-7DD071177F29}" dt="2023-04-17T09:01:12.887" v="39" actId="167"/>
          <ac:picMkLst>
            <pc:docMk/>
            <pc:sldMk cId="3692002785" sldId="267"/>
            <ac:picMk id="11" creationId="{BE661780-5E20-59BF-85F3-DDBD2E4CF054}"/>
          </ac:picMkLst>
        </pc:picChg>
      </pc:sldChg>
      <pc:sldChg chg="addSp delSp modSp new mod modNotesTx">
        <pc:chgData name="LONGATTE, Simon" userId="4055912c-6aac-4601-9942-beb073484092" providerId="ADAL" clId="{3B54826A-0664-4CD9-809D-7DD071177F29}" dt="2023-04-17T14:54:03.115" v="212" actId="478"/>
        <pc:sldMkLst>
          <pc:docMk/>
          <pc:sldMk cId="2811270643" sldId="268"/>
        </pc:sldMkLst>
        <pc:spChg chg="del">
          <ac:chgData name="LONGATTE, Simon" userId="4055912c-6aac-4601-9942-beb073484092" providerId="ADAL" clId="{3B54826A-0664-4CD9-809D-7DD071177F29}" dt="2023-04-17T14:53:57.211" v="209" actId="478"/>
          <ac:spMkLst>
            <pc:docMk/>
            <pc:sldMk cId="2811270643" sldId="268"/>
            <ac:spMk id="2" creationId="{5444B687-89C0-2428-1524-ACF03157CE36}"/>
          </ac:spMkLst>
        </pc:spChg>
        <pc:spChg chg="del">
          <ac:chgData name="LONGATTE, Simon" userId="4055912c-6aac-4601-9942-beb073484092" providerId="ADAL" clId="{3B54826A-0664-4CD9-809D-7DD071177F29}" dt="2023-04-17T14:54:03.115" v="212" actId="478"/>
          <ac:spMkLst>
            <pc:docMk/>
            <pc:sldMk cId="2811270643" sldId="268"/>
            <ac:spMk id="3" creationId="{B563A081-5990-57A8-C0D2-671B4C107FCB}"/>
          </ac:spMkLst>
        </pc:spChg>
        <pc:picChg chg="add del mod ord">
          <ac:chgData name="LONGATTE, Simon" userId="4055912c-6aac-4601-9942-beb073484092" providerId="ADAL" clId="{3B54826A-0664-4CD9-809D-7DD071177F29}" dt="2023-04-17T14:54:00.756" v="211" actId="478"/>
          <ac:picMkLst>
            <pc:docMk/>
            <pc:sldMk cId="2811270643" sldId="268"/>
            <ac:picMk id="4" creationId="{6E1A7EBF-66CB-DD03-C833-F39DA4CFE64F}"/>
          </ac:picMkLst>
        </pc:picChg>
        <pc:picChg chg="add mod">
          <ac:chgData name="LONGATTE, Simon" userId="4055912c-6aac-4601-9942-beb073484092" providerId="ADAL" clId="{3B54826A-0664-4CD9-809D-7DD071177F29}" dt="2023-04-17T14:53:43.395" v="207"/>
          <ac:picMkLst>
            <pc:docMk/>
            <pc:sldMk cId="2811270643" sldId="268"/>
            <ac:picMk id="5" creationId="{6EB51DBE-240C-6C61-E2E6-7A466E1F4EF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1:34:51.503"/>
    </inkml:context>
    <inkml:brush xml:id="br0">
      <inkml:brushProperty name="width" value="0.35" units="cm"/>
      <inkml:brushProperty name="height" value="0.35" units="cm"/>
      <inkml:brushProperty name="color" value="#F1F1F1"/>
    </inkml:brush>
  </inkml:definitions>
  <inkml:trace contextRef="#ctx0" brushRef="#br0">3055 206 24575,'0'-139'0,"1"133"0,-1 5 0,0 1 0,0 0 0,0 0 0,0 0 0,1-1 0,-1 1 0,0 0 0,1 0 0,-1 0 0,1-1 0,1 1 0,-1 0 0,0 0 0,-1 0 0,1 0 0,0 0 0,0 0 0,-1 0 0,1 1 0,0-1 0,-1 0 0,1 0 0,-1 0 0,1 0 0,-1 0 0,1 0 0,-1 0 0,0 0 0,1 1 0,-1-1 0,0 0 0,0 0 0,0 0 0,133 51 0,-41-15 0,-90-35 0,1 1 0,1-1 0,1 1 0,0-1 0,0 1 0,2-1 0,13 3 0,-20-4 0,1 0 0,-1 0 0,1 0 0,-1 0 0,1 1 0,0-1 0,-1 0 0,1 0 0,0 0 0,-1 0 0,1 0 0,0 0 0,0 0 0,-1 0 0,1 0 0,0 0 0,0 0 0,0 0 0,-1 0 0,1 0 0,0 0 0,0 0 0,0 0 0,0 0 0,-1 0 0,1 0 0,0 0 0,0 0 0,0 0 0,0 0 0,-1 0 0,1 0 0,0 0 0,0 0 0,-1 0 0,1 0 0,0 0 0,0 0 0,-1 0 0,2-1 0,1 1 0,1-1 0,-1 1 0,0-1 0,0 1 0,3-2 0,-5 2 0,18-5 0,-3 0 0,-1 0 0,15-8 0,11-17 0,-19 4 0,-22 25 0,1-1 0,6-5 0,-6 6 0,0 1 0,0-1 0,0 1 0,0-1 0,1 1 0,0-1 0,-1 1 0,1-1 0,1 1 0,-1 0 0,4-1 0,-5 1 0,-1-1 0,1 1 0,0 0 0,0 0 0,0 0 0,0 0 0,0 0 0,0 0 0,0 0 0,0 0 0,1 0 0,-1 0 0,0 0 0,0 0 0,0 0 0,0 0 0,0 0 0,1 0 0,-1 0 0,0 0 0,0 0 0,0 0 0,0 0 0,0 0 0,1 0 0,-1 0 0,0 0 0,0 0 0,0 0 0,0 0 0,0 0 0,0 0 0,0 0 0,-1 1 0,1-1 0,0 0 0,0 0 0,0 0 0,5 1 0,-1-1 0,-1 1 0,1 0 0,6 2 0,7 1 0,-1 1 0,-3 0 0,-1 0 0,11 7 0,15 22 0,-38-33 0,0 1 0,2 0 0,-1 0 0,2 0 0,6 3 0,-10-5 0,0 0 0,0 0 0,1 0 0,-1 0 0,0 0 0,1 0 0,-1 0 0,0 0 0,1 0 0,-1 0 0,0 0 0,1 0 0,-1 0 0,1 1 0,-1-1 0,1 0 0,0 0 0,0 0 0,6-1 0,4-2 0,-1-4 0,-2 0 0,2-12 0,-8 13 0,4-27 0,-3 6 0,0 24 0,-4 3 0,1 0 0,0 0 0,0 0 0,0 0 0,0 0 0,0 0 0,0 0 0,0 0 0,0 0 0,0 0 0,0 0 0,0 0 0,0 0 0,0 0 0,0 0 0,0 0 0,0 0 0,1 0 0,-1 0 0,0 0 0,0 0 0,0 0 0,0 0 0,0 0 0,0 0 0,0 0 0,0 0 0,0 0 0,0 0 0,0 0 0,0 0 0,1 0 0,-1 0 0,0 0 0,0 0 0,0 0 0,0 0 0,0 0 0,0 0 0,0 0 0,0 0 0,1 0 0,-1 0 0,0 0 0,0 0 0,0 0 0,0 0 0,0 0 0,0 0 0,0 0 0,1 0 0,-1 0 0,0 0 0,0 0 0,0 0 0,0 0 0,0 0 0,0 0 0,0 0 0,0 0 0,1 0 0,-1 0 0,0 0 0,0 0 0,0 0 0,13 4 0,-12-3 0,37 15 0,-7 1 0,19 22 0,-49-38 0,1 1 0,-6-3 0,2 1 0,0 0 0,1 0 0,-1-1 0,0 1 0,0 0 0,0 0 0,0 0 0,0-1 0,0 1 0,-1 0 0,1 0 0,-3 0 0,-3 0 0,0 0 0,0-1 0,0 1 0,1 0 0,-1 0 0,0 1 0,0-1 0,0 0 0,1 0 0,-1 0 0,1 1 0,-10 0 0,6-1 0,-83 4 0,-149 11 0,47-3 0,186-12 0,0 1 0,0-1 0,0 1 0,-18 0 0,25-1 0,0 0 0,0 0 0,0 0 0,0 0 0,0 0 0,0 0 0,0 0 0,0 0 0,0 0 0,0-1 0,0 1 0,0 0 0,0 0 0,1 0 0,-1 0 0,0 0 0,1-1 0,-1 1 0,1 0 0,0 0 0,-3-1 0,1 0 0,0 1 0,0-1 0,0 0 0,1 0 0,0 1 0,0-1 0,0 0 0,1 0 0,-2-1 0,-4-3 0,-5-8 0,8-6 0,5 18 0,5-42-447,0 3 45,-8 35 402,4 5 0,-1 0 0,0 0 0,0 0 0,0 0 0,0 0 0,0 0 0,0 0 0,0 0 0,0 0 0,0 0 0,0 0 0,0 0 0,0 0 0,0 0 0,0 0 0,0 0 0,0 0 0,0 0 0,0 0 0,-1 0 0,1 0 0,0 0 0,0 0 0,0 0 0,0 0 0,0 0 0,-1 0 0,1 0 0,0 0 0,0 0 0,0 0 0,-1 0 0,1 0 0,0 0 0,0 0 0,0-1 0,-1 1 0,1 0 0,0 0 0,0 0 0,-1 0 0,1 0 0,0 0 0,0 0 0,-1 0 0,-3 1 0,1 0 0,0 0 0,1 0 0,0 0 0,0 0 0,-1 1 0,-30 17 0,-8 9-164,-49 28-668,-39 25-248,97-59 1080,9-9 0,22-13 1,1 0 0,0 0 0,0 0 0,-1 0 0,1 0 0,-1 0 0,1 1 0,0-1 0,-1 0 0,0 0 0,1 0 1,-1 0-1,0 0 0,-1 0 0,2 0 3,-1 0 0,1 0 0,0 0 0,-1 0-1,1 0 1,-1 0 0,1 0 0,0 0 0,-1 0 0,1 0 0,-1 0 0,1 0 0,0 0 0,0 0 0,-1 0 0,1 0 0,0 0 0,0 0 0,-1 0 0,1 0 0,0 0 0,0-1 0,0 1 0,-1 0 0,1 0 0,0 0 0,0 0-1,-9-4 251,-4-3-1,-21-16-126,-46-39-1090,-4-5 149,53 47 1628,18 15-392,13 5-413,0 0 0,0 0 0,0 0 0,0 0-1,0 0 1,0 0 0,0-1 0,0 1 0,-1 0-1,1 0 1,0 0 0,0 0 0,0 0 0,-1 0-1,1 0 1,0 0 0,0 0 0,-1 0 0,1 0-1,0 0 1,-1 0 0,1 0 0,-1 0 0,1 0-1,0 0 1,-1 0 0,1 0 0,0 0 0,-1 0-1,1 0 1,-1 0 0,1 0 0,-1 0 0,-1 0 14,0 1 1,0-1 0,0 1-1,1 0 1,0-1 0,0 1 0,0 0-1,1-1 1,0 2 0,-8 60-236,2-2 504,4-57 297,1-2-403,-1-2-57,-1-4 31,-4-47-195,3 11-791,-10-6 528,13 44 425,-6-7 314,6 8-410,0 1 0,-1 0 0,-1 0-1,0 0 1,0 0 0,-5-1 0,8 2-31,0 0 0,-1-1 0,1 1 0,-1 0 0,1 0 0,-1 0 0,0 0 0,1 0 0,-1 0 0,0 0 0,1 0 0,-1 0 0,0 0 0,-1-1 0,1 1 0,1 0 0,-1 0 0,1 0 0,-1 0 0,1 0 0,-1 0 0,1 0 0,-1 0 0,1 0 0,0 0 0,-1 0 0,1 0 0,-1 1 0,1-1 0,-1 0 0,1 0 0,-1 0 0,1 0 0,0 0 0,-1 0 0,1 0 0,0 0 0,-1 0 0,1 0 0,-1 0 0,-3 1 0,-1 0 0,1 0 0,1 0 0,-1 0 0,-3 2 0,-83 48 0,52-26 0,-17 6 0,53-31-7,1 1 0,-1 0 0,0-1 1,0 1-1,-6 1 0,7-2 8,1 0 0,0 0 0,0 0 0,0 0 0,0 0 0,-1 0 0,1 0 0,0 0 0,0 0 0,-1 0 0,1 0 0,0 0 0,0 0 0,-1 0 0,1 0 0,0 0 0,0 0 0,-1 0 0,1 0 0,0 0 0,-1 0 0,1 0 0,0 0 0,0 0 0,-1 0 0,1 0 0,0 0 0,-1 0 0,1 0 0,0 0 0,0 0 0,-1 0 0,1 0 0,0 0 0,-1 0 0,1 0 0,0 0 0,0 0 0,-1 0 0,1 0 0,-2 0 17,1 0 0,-1-1 1,1 1-1,0 0 0,0 0 0,0-1 0,0 1 1,-1-1-1,-10-4 359,3-1 1,-6-9-1,12 12-342,-9-12 1,-35-34-760,31 37 724,15 12 0,1 0 0,-1-1 0,1 1 0,-1 0 0,0 0 0,1-1 0,-1 1 0,0 0 0,-2-1 0,2 1 0,1 0 0,0 0 0,0 0 0,0 0 0,-1 0 0,1 0 0,0 0 0,0 0 0,-1 0 0,1 0 0,0 0 0,0 0 0,-1 0 0,1 0 0,0 0 0,0 0 0,0 0 0,-1 0 0,1 0 0,0 0 0,0 0 0,-1 0 0,1 0 0,0 0 0,0 0 0,0 0 0,-1 0 0,1 1 0,0-1 0,0 0 0,0 0 0,0 0 0,0 0 0,-1 0 0,1 0 0,0 0 0,0 0 0,0 0 0,0 0 0,0 0 0,0 0 0,0 0 0,0 0 0,0 0 0,-13 5 0,12-4 0,-50 27 70,-110 52-651,136-70 1069,23-10-470,1 1 0,-1-1 0,0 0-1,1 1 1,-2-1 0,-4 1-1,7-1-17,0 0 0,0 0 0,0 1 0,0-1 0,-1 0 0,1 0 0,0 0 0,0 0 0,0 0 0,-1 0 0,1 0-1,0 0 1,0 0 0,-1 0 0,1 0 0,0 0 0,0 0 0,0 0 0,-1 0 0,1 0 0,0 0 0,0 0 0,-1 0-1,1 0 1,0 0 0,0 0 0,0 0 0,-1 0 0,1 0 0,0 0 0,0 0 0,0 0 0,-1-1 0,1 1 0,0 0-1,0 0 1,0 0 0,0 0 0,-1 0 0,1 0 0,-7-2 2,1-3-2,1-9 0,2 4 0,-76-87-1039,51 82 1143,27 14-78,0 1 0,0-1 0,-1 1 0,1-1 0,-1 1 0,0-1 0,0 1 0,-1-1 0,1 1 0,-1 0 0,0-1 0,-4 0 0,6 1-21,1 0 0,-1 0 0,0 0 0,0 0 0,1 0 0,-1 0 0,0 0 0,1 0 0,-1 0 0,0 0 0,0 0 0,1 0 0,-1 0 0,0 0 0,0 0 0,1 0 0,-1 0 0,0 0 0,0 0-1,1 0 1,-1 0 0,0 0 0,1 0 0,-1 0 0,-1 0 0,0 1 1,-1-1 0,0 0 0,1 1 0,0-1-1,0 0 1,0 1 0,0-1 0,-2 1-1,-7 2-5,2 0 0,-12 6 0,-15 13-388,-12 25-1,23-19 206,18-21 596,-31 14-1,36-20-381,1 0 0,-1-1 0,0 1 0,-1 0-1,-3 0 1,6-1-31,-1 0 1,1 0-1,0 0 0,0 0 0,0 0 0,0 0 0,0 0 0,-1 0 1,1 0-1,0 0 0,0 0 0,0 0 0,-1 0 0,1 0 0,0 0 0,0 0 1,-1 0-1,1 0 0,0 0 0,0 0 0,-1 0 0,1 0 0,0 0 1,0 0-1,-1 0 0,1 0 0,0 0 0,0 0 0,-1 0 0,1 0 1,0 0-1,0 0 0,0 0 0,-1 0 0,1 0 0,0 0 0,0 0 1,-1 0-1,1 0 0,0 0 0,0 0 0,-10-2 4,-15-14-4,8 5 0,-158-76 220,130 72-220,42 14 0,0 0 0,-1 0 0,1 0 0,-1 0 0,0 1 0,-1-1 0,-6-1 0,10 2 0,0 0 0,0 0 0,0 0 0,0 0 0,0 0 0,0 0 0,0 0 0,0 0 0,0 0 0,0 0 0,0 0 0,0 0 0,0 0 0,0 0 0,-1 0 0,1 0 0,0 0 0,0 0 0,0 0 0,-2 0 0,1 0 0,0 0 0,0 0 0,0 0 0,0 0 0,0 0 0,0 1 0,0-1 0,0 0 0,0 0 0,1 0 0,-1 1 0,1-1 0,-2 0 0,-7 2 0,1 0 0,1 0 0,-10 3 0,-126 41-450,41-11 175,6-4 912,69-23-510,18-6-127,10-2 0,0 0 0,0 0 0,-1 0 0,1 0 0,0 0 0,0 0 0,0 0 0,0 0 0,-1 0 0,1 0 0,0 0 0,0 0 0,0 0 0,0 0 0,-1 0 0,1 0 0,0 0 0,0 0 0,0 0 0,-1 0 0,1 0 0,0 0 0,0 0 0,0 0 0,0 0 0,-1 0 0,1 0 0,0 0 0,0 0 0,0 0 0,0 0 0,-1 0 0,1 0 0,0 0 0,0 0 0,0 0 0,0 0 0,0 0 0,0 0 0,-1 0 0,1 0 0,0 0 0,0 0 0,0 0 0,0 0 0,0 0 0,0 0 0,0 0 0,0 0 0,-3-2 0,0 1 0,1-1 0,0-1 0,-15-21 0,-22-21 0,36 42 42,0 1 0,-8-3 0,2 3 209,9 2-243,-1 0-1,1 0 1,0 0-1,-1 0 0,1 0 1,0 0-1,-1 0 0,1 0 1,0 0-1,-1 0 1,1 0-1,0 0 0,0 0 1,-1 0-1,1 0 1,0 0-1,-1 0 0,1 0 1,0 0-1,0 0 1,-1 0-1,1 0 0,0 0 1,0 0-1,0 0 1,-1 0-1,1 0 0,0 0 1,0 1-1,0-1 0,-1 0 1,1 0-1,0 0 1,-3 0 14,0 1-1,0 0 1,1 0 0,0 0 0,0 0 0,0 0 0,-7 8-40,6-5 8,-51 57 10,51-58 0,-2 4 0,4-7 0,1 1 0,0-1 0,1 1 0,-1 0 0,1-1 0,0 1 0,0-1 0,0 1 0,2 0 0,-2-1 0,-1 0 0,1 0 0,-1 0 0,0 0 0,1 0 0,-1 0 0,1 0 0,0 0 0,-1 0 0,1 0 0,-1 0 0,1 0 0,0 0 0,-1 0 0,1 0 0,-1 1 0,1-1 0,0 0 0,0 0 0,-1 0 0,1 0 0,0 0 0,-1 0 0,1 0 0,0 0 0,-1 0 0,1 0 0,0 0 0,-1 0 0,1 0 0,0-1 0,-1 1 0,1 0 0,0 0 0,-1 0 0,1 0 0,0 0 0,-1 0 0,1 0 0,0 0 0,8-1 0,-1 1 0,0-1 0,0 0 0,0 0 0,7-1 0,37-6 0,-33 5 0,88-15 0,125-18 0,-217 34 0,1 0 0,25-2 0,-36 3 0,0 1 0,1-1 0,0 1 0,-1-1 0,1 1 0,1 0 0,-1 0 0,0-1 0,1 1 0,-1 0 0,13 0 0,-16 0 0,0 0 0,0 0 0,0 0 0,0 0 0,0 0 0,-1 0 0,1 0 0,0 0 0,0 0 0,-1 0 0,1 0 0,0 0 0,-1 1 0,1-1 0,-1 0 0,4 1 0,-2-1 0,0 1 0,0-1 0,0 1 0,-1-1 0,0 1 0,0 0 0,4 0 0,3 3 0,0-1 0,-2 1 0,-2 0 0,0-1 0,1 6 0,9 54 0,-16-43 0,0-20 0,0 2 0,0 1 0,1-1 0,1 1 0,8 3 0,-10-6 0,1 0 0,0 1 0,0-1 0,0 0 0,0 1 0,0-1 0,1 0 0,-1 0 0,1 1 0,-1-1 0,1 0 0,0 0 0,-1 1 0,1-1 0,0 0 0,0 0 0,1 0 0,-1 0 0,3 1 0,-2-1 0,1 0 0,-1 0 0,1 0 0,-1 0 0,0 0 0,1 0 0,-1 0 0,1 0 0,-1 0 0,0 0 0,1 0 0,5 0 0,4-1 0,0 1 0,-1-1 0,0 0 0,0 0 0,-1 0 0,13-1 0,0 0 0,-1-1 0,0 1 0,-2-1 0,-1 0 0,0 0 0,-2 0 0,-1 0 0,-1-1 0,-2 1 0,18-6 0,-30 9 0,-2-1 0,1 1 0,0 0 0,0-1 0,-1 1 0,0 0 0,1-1 0,-1 1 0,0 0 0,0 0 0,0-1 0,-1 1 0,1 0 0,-1-1 0,0 1 0,0 0 0,1-1 0,-1 1 0,1 0 0,-1 0 0,1 0 0,-1 0 0,0 0 0,1 0 0,-1 0 0,0 0 0,1 0 0,-1 0 0,0 0 0,0 0 0,1 0 0,-1 0 0,0 0 0,-1 0 0,0-1 0,-1 1 0,0 0 0,1 0 0,-1 0 0,0 0 0,1 1 0,-6-1 0,-9 0 0,-1 1 0,1 0 0,1 0 0,-25 1 0,-68 7 0,71-6 0,-126 10 0,124-8 0,37-5 0,13-1 0,14-1 0,-1-1 0,-2 0 0,0 0 0,31-6 0,-15 1-139,-3 1-1,-2-1 1,40-15-1,-40 10-139,32-23 0,-46 19 279,-17 13 0,-1 1 0,-1 0 0,-4-4 0,3 6 0,0 0 0,0 0 0,-1 0 0,-7-3 0,9 4 0,0 0 0,0 0 0,1 0 0,-1-1 0,0 1 0,0 0 0,-1 0 0,1 0 0,0 0 0,0-1 0,-1 1 0,1 0 0,-1 0 0,1 0 0,-1 0 0,1 0 0,-1 0 0,0-1 0,1 1 0,-1 0 0,0 0 0,0 0 0,1 0 0,-1 0 0,0 0 0,0 0 0,0 0 0,1 0 0,-1 0 0,-3 0 0,-1 0 0,1 1 0,0-1 0,0 0 0,0 1 0,1-1 0,-1 0 0,1 1 0,-1-1 0,1 1 0,0-1 0,1 1 0,-6 0 0,-8 2 0,-16 3 0,32-6 0,-189 49 1115,187-49-1114,-23 7-1,15-5 0,10-2 0,1 0 0,0 0 0,0 0 0,-1 0 0,1 0 0,0 0 0,0 0 0,-1 0 0,1 0 0,0 0 0,0 0 0,-1 0 0,1 0 0,0 0 0,0 0 0,-1 0 0,1 0 0,0-1 0,0 1 0,0 0 0,-1 0 0,1 0 0,0 0 0,0 0 0,0 0 0,0 0 0,-1 0 0,1 0 0,0 0 0,0 0 0,0 0 0,0 0 0,0 0 0,0 0 0,-7-4 0,4-17 0,-1-2 0,3 21 0,0 1 0,-1 0 0,-1-1 0,0 1 0,0 0 0,-6-2 0,8 3 0,0-1 0,-1 1 0,1 0 0,-1-1 0,0 1 0,0 0 0,0 0 0,0-1 0,0 1 0,0 0 0,-1 0 0,1-1 0,-1 1 0,1 0 0,-1 0 0,0 0 0,1 0 0,-1-1 0,0 1 0,0 0 0,0 0 0,0 0 0,0 0 0,0 0 0,0 0 0,-4 0 0,1 0 0,0 0 0,0 0 0,0 0 0,0 1 0,0-1 0,0 0 0,1 0 0,-1 1 0,1-1 0,-10 1 0,0 1 0,1-1 0,-18 3 0,1 0 0,2 1 0,-33 6 0,-42 10 0,58-11 0,36-8 0,0 0 0,2 0 0,0 1 0,0-1 0,2 0 0,0 0 0,-2 3 0,3 1 0,3 0 0,2 1 0,2-1 0,3 0 0,16 9 0,-18-13 0,1 1 0,1-1 0,0 0 0,1 0 0,1 0 0,1 0 0,1 0 0,0 0 0,1-1 0,0 1 0,1 0 0,24 3 0,-15-3 0,19 2 0,-35-3 0,-1-1 0,1 0 0,-1 1 0,1-1 0,0 0 0,-1 0 0,1 0 0,0 1 0,8-1 0,-11 0 0,1 0 0,-1 0 0,1 0 0,-1 0 0,0 0 0,1 0 0,-1 0 0,1 0 0,-1 0 0,0 0 0,1 0 0,-1 0 0,0 0 0,1 0 0,-1 0 0,0 0 0,0-1 0,0 1 0,2 0 0,0 0 0,-1-1 0,-1 1 0,1 0 0,0 0 0,-1-1 0,1 1 0,-1-1 0,0 1 0,1-1 0,5-2 0,-1 0 0,-2-1 0,2-6 0,-6 9 0,6-92-646,-9 63 532,4 15 114,-1 15 0,0-1 0,1 0 0,-1 1 0,1-1 0,0 0 0,1 1 0,2-2 0,-4 2 0,0 0 0,0 0 0,0 0 0,0 0 0,1 0 0,-1 0 0,0 0 0,0 0 0,0 0 0,0 0 0,1 0 0,-1 0 0,0 0 0,0 0 0,0 0 0,1 0 0,-1 0 0,0 0 0,0 0 0,1 0 0,-1 0 0,0 0 0,0 0 0,0 0 0,1 0 0,-1 0 0,0 0 0,0 0 0,0 0 0,1 0 0,-1 0 0,0 0 0,0 0 0,0 0 0,1 0 0,-1 0 0,0 0 0,0 0 0,0 0 0,0 0 0,1 0 0,-1 0 0,0 0 0,0 0 0,0 0 0,0 0 0,0 0 0,0 0 0,0 0 0,0 0 0,0 1 0,13 2 0,-5 1 0,-1 0 0,3 5 0,0 9 0,-29 87-1279,10-92 1750,6-11-368,0-1-90,1-2-11,-17-10-2,-44-34-221,-13-9-87,75 53 429,-1 0-1,0 0 1,0 0 0,-1 0 0,-6-2-1,9 3-108,-1 0 0,1 0 0,0 0-1,-1 0 1,1 0 0,-1 0-1,1 0 1,-1-1 0,1 1 0,0 0-1,-1 0 1,1 0 0,-1 0 0,0 0-1,1 0 1,-1 0 0,1 0-1,-1 0 1,1 0 0,-1 0 0,0 0-1,1 0 1,-2 0 0,1 0-2,0 0 0,0 0 0,0 0-1,0 0 1,1 0 0,-1 0 0,0 0 0,0 1 0,0-1 0,0 0 0,1 0 0,-1 0 0,0 0 0,0 0 0,0 0-1,-6 2 9,0-1-1,1 1 0,-9 2 1,-75 28-341,-88 51 0,176-82 482,0 1 0,-8 2 1,10-4-159,0 0 1,0 0 0,0 0-1,0 0 1,-1 0-1,1 0 1,0 0 0,0 0-1,0 0 1,0 0-1,0 0 1,0 0 0,0 0-1,0 0 1,0 0 0,0 0-1,0 0 1,0 0-1,-1 0 1,1 0 0,0 0-1,0 0 1,0 0-1,0 0 1,0 0 0,0 0-1,0 0 1,-1 0-1,1 0 1,0 0 0,0 0-1,0 0 1,0 0 0,0 0-1,0 0 1,-1 0-1,1 0 1,0 0 0,0 0-1,0 0 1,0 0-1,0 0 1,0 0 0,-1 0-1,1 0 1,0 0-1,0 0 1,0 0 0,0 0-1,0 0 1,0 0-1,0 0 1,0 0 0,-1 0-1,1 0 1,0 0 0,0 0-1,0 0 1,0 0-1,0 0 1,0 0 0,0 0-1,0 0 1,0 0-1,-5-3 14,-20-26-15,-63-34-580,67 50 708,20 13-68,0-1 0,0 1-1,-1-1 1,0 0 0,0 1-1,-3-1 1,5 1-57,0 0 0,0 0 0,0 0 0,-1 0 1,1-1-1,0 1 0,0 0 0,0 0 0,0 0 0,-1 0 1,1 0-1,0 0 0,0 0 0,0 0 0,0 0 0,-1 0 0,1 0 1,0 0-1,0 0 0,0 0 0,0 0 0,-1 0 0,1 0 0,0 0 1,0 0-1,0 0 0,0 0 0,-1 0 0,1 0 0,0 0 0,0 0 1,0 0-1,0 1 0,-1-1 0,1 0 0,0 0 0,0 0 1,0 0-1,0 0 0,0 0 0,0 0 0,0 0 0,-1 0 0,1 0 1,0 0-1,0 0 0,0 0 0,0 0 0,0 0 0,0 0 0,-7 3 62,-21 22 120,3-1 133,15-20-218,10-3-92,-1-1 0,1 0-1,0 0 1,0 0-1,-1 0 1,1 0 0,0 0-1,-1 0 1,1 0 0,-1 0-1,1 0 1,0 0 0,-1 0-1,1 0 1,-1 0 0,1 0-1,-1 1 1,0-1-1,1 0 1,-1 0 0,1 0-1,-1 0 1,0 0 0,1 0-1,-1 0 1,1 0 0,-1 0-1,0 0 1,1 0 0,-1 0-1,0 0 1,1 0-1,-1 0 1,1 0 0,-1 0-1,0 0 1,1 0 0,-1 0-1,1 0 1,-1 0 0,0 0-1,0-1 1,-22-1-908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1:35:19.011"/>
    </inkml:context>
    <inkml:brush xml:id="br0">
      <inkml:brushProperty name="width" value="0.35" units="cm"/>
      <inkml:brushProperty name="height" value="0.35" units="cm"/>
      <inkml:brushProperty name="color" value="#F1F1F1"/>
    </inkml:brush>
  </inkml:definitions>
  <inkml:trace contextRef="#ctx0" brushRef="#br0">1 0 24575,'0'0'0,"1"0"0,-1 0 0,1 0 0,0 0 0,-1 0 0,1 0 0,-1 0 0,1 0 0,-1 0 0,0 1 0,1-1 0,-1 0 0,1 0 0,-1 0 0,0 0 0,1 0 0,-1 0 0,0 0 0,1 0 0,-1 0 0,0 0 0,0 0 0,0 0 0,1 1 0,3 1 0,-4-2 0,17 10 0,2 2 0,-15-8 0,12 17 0,-15-17 0,-2-1 0,0 1 0,-12 7 0,11-11-151,-1 1-1,1 0 0,-1 0 0,0 0 1,-1-1-1,0 1 0,0 0 1,-6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1:35:20.982"/>
    </inkml:context>
    <inkml:brush xml:id="br0">
      <inkml:brushProperty name="width" value="0.35" units="cm"/>
      <inkml:brushProperty name="height" value="0.35" units="cm"/>
      <inkml:brushProperty name="color" value="#F1F1F1"/>
    </inkml:brush>
  </inkml:definitions>
  <inkml:trace contextRef="#ctx0" brushRef="#br0">1 0 24575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1:35:21.902"/>
    </inkml:context>
    <inkml:brush xml:id="br0">
      <inkml:brushProperty name="width" value="0.35" units="cm"/>
      <inkml:brushProperty name="height" value="0.35" units="cm"/>
      <inkml:brushProperty name="color" value="#F1F1F1"/>
    </inkml:brush>
  </inkml:definitions>
  <inkml:trace contextRef="#ctx0" brushRef="#br0">1 0 24575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1:37:45.481"/>
    </inkml:context>
    <inkml:brush xml:id="br0">
      <inkml:brushProperty name="width" value="0.35" units="cm"/>
      <inkml:brushProperty name="height" value="0.35" units="cm"/>
      <inkml:brushProperty name="color" value="#F1F1F1"/>
    </inkml:brush>
  </inkml:definitions>
  <inkml:trace contextRef="#ctx0" brushRef="#br0">3276 0 24575,'-17'0'0,"-1"0"0,1 1 0,-1-1 0,1 0 0,-26 2 0,-81 4 0,83-3 0,13-2 0,-6 1 0,0 0 0,1 0 0,-45 4 0,69-5 0,1-1 0,0 1 0,1 0 0,-1 0 0,2 0 0,-1 0 0,1 0 0,0 0 0,1 0 0,0 0 0,0 0 0,1 1 0,0-1 0,1 0 0,0 0 0,1 1 0,-2 0 0,2 1 0,3 6 0,-1 2 0,-1-10 0,-1 0 0,0 0 0,-1 0 0,1 0 0,-2 0 0,1 0 0,-1-1 0,0 1 0,0 0 0,-1 0 0,0 0 0,0 0 0,-1-1 0,-11 2 0,1 0 0,-2 0 0,0-1 0,0 1 0,-27 1 0,20-2 0,-1 0 0,0 0 0,0 0 0,-1 0 0,-33 0 0,32-1 0,12 1 0,0-1 0,0 1 0,-27 1 0,25-1 0,0 0 0,-25 1 0,10-2 0,0 1 0,-52 0 0,-71-1 0,64-1 0,-1005 1 0,839 2 0,21 0 0,125-2-1365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1:34:40.584"/>
    </inkml:context>
    <inkml:brush xml:id="br0">
      <inkml:brushProperty name="width" value="0.05" units="cm"/>
      <inkml:brushProperty name="height" value="0.05" units="cm"/>
      <inkml:brushProperty name="color" value="#F1F1F1"/>
    </inkml:brush>
  </inkml:definitions>
  <inkml:trace contextRef="#ctx0" brushRef="#br0">1 4 24575,'10'0'0,"0"0"0,1 0 0,-1 0 0,0 1 0,0-1 0,0 0 0,0 0 0,0 1 0,-1-1 0,1 1 0,-1-1 0,0 1 0,0 0 0,-1-1 0,1 1 0,10 1 0,13 2 0,-2-1 0,0 1 0,-3 1 0,0-1 0,30 7 0,91 25 0,-102-24 0,-5 1 0,-5 0 0,-4 0 0,28 22 0,-31-10 0,-29-24 0,3 2 0,1-3 0,2-2 0,14-7 0,19-15 0,-25 15 0,26-20-134,91-53-547,-69 55 681,-38 18 0,-10 7 0,-13 2 0,-1 0 0,1 0 0,-1 0 0,1-1 0,-1 1 0,1 0 0,-1 0 0,1 0 0,-1 0 0,1 0 0,0 0 0,-1 0 0,1 0 0,0 0 0,-1 0 0,1 0 0,0 0 0,-1 0 0,1 0 0,0 0 0,-1 0 0,2 0 0,-1 0 0,0 0 0,0 0 0,0 0 0,1 0 0,-1 1 0,0-1 0,0 0 0,-1 0 0,1 0 0,0 0 0,0 0 0,0 0 0,0 0 0,0 1 0,14 3 0,-2 1 0,11 7 0,16 17-439,33 70-1881,-46 0 2453,-25-60-87,2-29-46,-4-10 0,0 0 0,1 1 0,-1-1 0,1 0 0,-1 1 0,1-1 0,0 0 0,0 1 0,2 0 0,-2-1 0,-1 0 0,0 0 0,0 0 0,0 0 0,1 0 0,-1 0 0,0 0 0,0 0 0,0 0 0,0 0 0,1 0 0,-1 0 0,0-1 0,0 1 0,0 0 0,1 0 0,-1 0 0,0 0 0,0 0 0,0 0 0,0 0 0,1 0 0,-1 0 0,0 0 0,0 0 0,0 0 0,0 0 0,0 0 0,0 0 0,0 0 0,1 0 0,-1 0 0,0 0 0,0 0 0,0 0 0,0 0 0,0 0 0,0 0 0,0 0 0,0 0 0,0 0 0,0 0 0,6-3 0,10-27 0,-14 25 0,3-24 87,-1-20 320,5-26-386,22 0 212,-17 62-189,-4 9-44,-10 3 0,1 1 0,-1 0 0,0 0 0,1 0 0,-1 0 0,1 0 0,-1 0 0,1 0 0,-1 0 0,1 0 0,0-1 0,-1 1 0,1 0 0,0 0 0,-1 0 0,1 0 0,0 0 0,1 0 0,-1 0 0,0 0 0,-1 0 0,1 0 0,0 0 0,-1 0 0,1 0 0,0 0 0,-1 0 0,1 0 0,0 0 0,-1 0 0,1 0 0,-1 0 0,1 0 0,-1 0 0,1 0 0,-1 1 0,1-1 0,-1 0 0,1 0 0,-1 0 0,0 0 0,1 0 0,-1 0 0,16 4 0,-4 2 0,8 6 0,116 127-1309,-119-109 2920,-17-29-1555,2 0-1,-1 0 0,4 1 1,-5-2-54,0 0 0,0 0 1,0 0-1,0 0 1,0 0-1,0 0 1,1 0-1,-1 0 0,0 0 1,0 0-1,0 0 1,0 0-1,1 0 1,-1 0-1,0 0 0,0 0 1,0 1-1,1-1 1,-1 0-1,0 0 1,0 0-1,1 0 0,-1 0 1,0 0-1,1 0 1,-1 0-1,0 0 1,0 0-1,1 0 0,-1 0 1,0 0-1,1 0 1,-1 0-1,1 0 1,0 0-1,0-1 0,0 1 1,0 0-1,0 0 1,0 0-1,0 0 1,-1 0-1,1-1 1,0 1-1,-1 0 0,1 0 1,-1 0-1,1-1 1,10-4-3,-2 1 0,5-10 0,-11 12 0,26-37 0,4-5 0,-31 43 61,-1-1 1,2 1-1,0-1 0,5-1 1,-8 3-49,0 0 1,0 0-1,0 0 0,0 0 1,0 0-1,0 0 0,0 0 1,0 0-1,0 0 0,0 0 1,0 0-1,1 0 0,-1 0 1,0 0-1,0 0 0,0 0 1,0 0-1,0 0 1,1 0-1,-1 0 0,0 0 1,0 0-1,1 0 0,-1-1 1,0 1-1,0 0 0,0 0 1,1 0-1,-1 0 0,0 0 1,0 0-1,1 0 0,-1 0 1,0 0-1,0 0 1,1 0-1,-1 0 0,0 0 1,0 0-1,1 0 0,-1 0 1,0 0-1,0 0 0,1 0 1,-1 1-1,8 1 601,-1 2-460,1 5 0,13 78-1107,-18-56 749,-3-26 204,0-2 0,1 1 0,7 5 0,-6-9 0,1-1 0,8-15 0,-2 0 0,9-1-1153,1 1-4611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1:34:41.184"/>
    </inkml:context>
    <inkml:brush xml:id="br0">
      <inkml:brushProperty name="width" value="0.05" units="cm"/>
      <inkml:brushProperty name="height" value="0.05" units="cm"/>
      <inkml:brushProperty name="color" value="#F1F1F1"/>
    </inkml:brush>
  </inkml:definitions>
  <inkml:trace contextRef="#ctx0" brushRef="#br0">1 61 24575,'6'1'0,"0"0"0,0 0 0,0 0 0,-1 1 0,-1-1 0,6 1 0,-3 0 0,40 12 0,-47-14 0,2 0 0,-1 1 0,1-1 0,0 1 0,0-1 0,0 0 0,4 1 0,-5-1 0,-1 0 0,1 0 0,0 0 0,0 0 0,-1 1 0,1-1 0,0 0 0,0 0 0,0 0 0,-1 0 0,1 0 0,0 0 0,0 0 0,0 0 0,0 0 0,-1 0 0,1 0 0,0 0 0,0 0 0,0 0 0,0 0 0,-1 0 0,1 0 0,0 0 0,0 0 0,0-1 0,-1 1 0,1 0 0,0 0 0,-1 0 0,1 0 0,0 0 0,0 0 0,6-1 0,-1 1 0,0-1 0,-1 0 0,1 0 0,-1 0 0,-1 0 0,1 1 0,3-3 0,27-7 0,-33 9 0,17-5 0,-2-1 0,-2 1 0,-3-1 0,-2 0 0,-3 0 0,0-10 0,-9 9-1365,2 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1:35:10.248"/>
    </inkml:context>
    <inkml:brush xml:id="br0">
      <inkml:brushProperty name="width" value="0.35" units="cm"/>
      <inkml:brushProperty name="height" value="0.35" units="cm"/>
      <inkml:brushProperty name="color" value="#F1F1F1"/>
    </inkml:brush>
  </inkml:definitions>
  <inkml:trace contextRef="#ctx0" brushRef="#br0">1933 42 24575,'53'25'0,"-17"-4"-104,-7 1 0,-8 0 0,-8 0 0,-7 0 0,-33 38 0,17-52 104,5-6 0,1-4 0,0-3 0,-4-30-28,-3-8 576,2 24-444,12 18-104,1 1 0,7 5 0,10 6 0,13 19 0,-12 13 0,-19-35 0,2 1 0,0-5 0,-5-4 0,0 0 0,0 0 0,0 0 0,0 0 0,0 0 0,0 0 0,0 0 0,0 0 0,0 0 0,0 0 0,0 0 0,0 0 0,0 0 0,0 0 0,0 0 0,1 0 0,-1 0 0,0 0 0,0 0 0,0 0 0,0 0 0,0 1 0,0-1 0,0 0 0,0 0 0,0 0 0,0 0 0,0 0 0,0 0 0,1 0 0,-1 0 0,0 0 0,0 0 0,0 0 0,0 0 0,0 0 0,0 0 0,0 0 0,0 0 0,1 0 0,-1 0 0,0 0 0,0 0 0,0 0 0,0 0 0,0 0 0,0 0 0,1 0 0,-1 0 0,0 0 0,0 0 0,0 0 0,0 0 0,0 0 0,0 0 0,5-2 0,3-8 0,-4-14 0,-3 13 0,-1-39-427,3-14-201,2 52 628,0 9 0,-5 3 0,0 0 0,0 0 0,0 0 0,0 0 0,0 0 0,0 0 0,0 0 0,0 0 0,0 0 0,0 0 0,0 0 0,0 0 0,0 0 0,0 0 0,0 0 0,0 0 0,0 0 0,0 0 0,0 0 0,0 0 0,0 0 0,0 0 0,1 0 0,-1 0 0,0 0 0,0 0 0,0 0 0,0 0 0,0 0 0,0 0 0,0 0 0,0 0 0,1 0 0,-1 0 0,0 0 0,0-1 0,0 1 0,0 0 0,0 0 0,0 0 0,1 0 0,-1 0 0,0 1 0,0-1 0,0 0 0,0 0 0,0 0 0,0 0 0,0 0 0,1 0 0,-1 0 0,0 0 0,0 0 0,0 0 0,0 0 0,0 0 0,0 0 0,0 0 0,0 0 0,1 0 0,-1 0 0,0 0 0,0 0 0,0 0 0,0 0 0,0 0 0,0 0 0,0 0 0,0 0 0,12 5 0,36 33 4,-25-18-146,-7-7-139,77 47 696,-90-59-367,-2 0-34,1 0 0,1 0-1,0 0 1,0 0 0,0 0 0,1 0 0,0 0 0,1-1 0,5 2-1,-9-2-13,-1 0 0,1 1 0,0-1 0,-1 0 0,1 0 0,-1 0 0,1 0 0,0 0 0,-1 0 0,1 0 0,0 0 0,0 0 0,-1 0 0,1 0 0,0 0 0,0 0 0,-1 0 0,1 0 0,0 0 0,0 0 0,0 0 0,0 0 0,-1 0 0,1 0 0,0 0 0,0 0 0,0 0 0,0 0 0,1 0 0,0 0 0,-1 0 0,1 0 0,-1-1 0,1 1 0,-1 0 0,0 0 0,1 0 0,-1-1 0,0 1 0,0 0 0,1-1 0,8-2 88,0 0-1,-1 0 0,-2 0 1,8-6-1,5-14 349,-7-39-436,-12 58 0,-1-2 0,0 6 0,-1-1 0,1 1 0,0 0 0,-1-1 0,0 1 0,1 0 0,-1-1 0,0 1 0,-1 0 0,-2-1 0,4 1 0,0 0 0,0 0 0,0 0 0,0 0 0,-1 0 0,1-1 0,0 1 0,0 0 0,0 0 0,-1 0 0,1 0 0,0 0 0,0 0 0,0 0 0,-1 0 0,1 0 0,0 0 0,0 0 0,-1 0 0,1 0 0,0 0 0,0 0 0,0 0 0,-1 0 0,1 0 0,0 0 0,0 0 0,-1 0 0,1 0 0,0 0 0,0 0 0,-1 0 0,1 0 0,0 0 0,-10 2 0,-1 0 0,1 1 0,1 0 0,1 0 0,-8 5 0,-11 7 0,-10 16 0,14 16 0,22-43 0,2-9 0,3-129-1274,-4 130 1274,-11-25 0,10 28 0,0 0 0,-1 0 0,0 0 0,0 0 0,-5-2 0,7 3 0,0 0 0,-1 0 0,1 0 0,0 0 0,0 0 0,0 0 0,-1 0 0,1 0 0,0 0 0,0 0 0,-1 0 0,1 0 0,0 0 0,0 0 0,-1 0 0,1 0 0,0 0 0,-1 0 0,1 0 0,-1 0 0,1 0 0,0 0 0,-1 0 0,1 0 0,0 0 0,-1 0 0,1 0 0,-1 0 0,1 0 0,-1 0 0,0 0 0,0 0 0,0 0 0,1 0 0,-1 0 0,0 0 0,1 0 0,-1 0 0,0 0 0,1 0 0,-1 1 0,1-1 0,-1 0 0,1 0 0,-1 0 0,-5 2 0,0 0 0,2 0 0,-4 2 0,-48 56-466,47-46 57,-8 16 6,-15 20 1449,27-46-1026,3-4-17,1-1-3,-2-6-2,4-28 1032,-15-36-646,11 67-366,-1-1 0,-3 1-1,-11-5 1,16 8-18,-1 0 0,0 1 0,-7-3 0,10 3 0,0 0 0,-1 0 0,1 0 0,0 0 0,-1 0 0,1 0 0,-1 0 0,1 0 0,-1-1 0,1 1 0,-1 0 0,0 0 0,1 0 0,-1 0 0,0 0 0,0 0 0,1 0 0,-1 0 0,0 0 0,0 0 0,1 0 0,-1 0 0,0 0 0,0 0 0,0 0 0,0 0 0,0 0 0,1 0 0,-1 0 0,0 0 0,0 0 0,0 0 0,0 0 0,0 0 0,1 0 0,-1 0 0,0 0 0,0 0 0,0 0 0,0 0 0,-2 0 0,0 1 0,1-1 0,-1 1 0,1-1 0,0 1 0,0-1 0,0 1 0,1-1 0,0 1 0,-2 1 0,-9 6 0,-7 17 0,17-21 0,-14 36-425,-17 29-532,27-63 957,3-5 0,1-4 0,-4-29 0,-66-57-1289,-67 1 1155,133 85 485,-15-6 0,21 9-340,0 0 0,-1 0 0,1 0 0,0 0-1,0 0 1,-1 0 0,1 0 0,0 0 0,-1 0-1,1 0 1,-1 0 0,1 0 0,0 0 0,-1-1 0,1 1-1,-1 0 1,0 0 0,1 0 0,-1 0 0,1 0 0,-2 0-1,2 0-4,-1 0-1,1 0 0,-1 0 0,1 0 1,-1 0-1,1 0 0,-1 1 0,1-1 0,-1 0 1,1 0-1,0 0 0,-1 0 0,1 0 1,0 0-1,0 0 0,-1 0 0,1 0 1,0 0-1,0 0 0,0 0 0,0 1 1,-4 2 17,-1 5 1,1 14-24,3 7-145,-3 24-411,-20 0 453,9-40 383,7-9-255,8-4-25,-1 0 0,1 0 1,0 0-1,0 0 0,0 0 0,0 0 0,0 0 0,-1 0 1,1 0-1,0 0 0,0 0 0,0 0 0,-1 0 0,1 0 1,0 0-1,-1 0 0,1 0 0,0 0 0,0 0 0,-1 0 1,1 0-1,0 0 0,-1 0 0,1 0 0,-1 0 0,1 0 0,0 0 1,-1 0-1,1 0 0,0 0 0,-1 0 0,0 0 0,-1 0 0,0 0 0,-1 0 0,1-1 0,1 1 0,-1 0 0,0-1-1,1 1 1,-1-1 0,1 1 0,0 0 0,-2-1 0,-18-9 10,3 1-1,-16-17 1,22 15 86,-70-67 871,81 78-952,-4-5 37,4 5-51,1 2-1,21 117 1037,-22-123-1037,-13-39 0,-10 19-214,-9 1 0,-70-28 1,97 49 213,-14-5 0,18 6 0,1 1 0,-1-1 0,0 1 0,0-1 0,0 1 0,-1 0 0,0-1 0,1 1 0,-1-1 0,-6 1 0,9-1 0,-1 1 0,1 0 0,-1 0 0,1 0 0,-1 0 0,0 0 0,1 0 0,-1 0 0,0 0 0,1 0 0,-1 0 0,1 0 0,-1 0 0,0 0 0,1 0 0,-1 0 0,0 0 0,1 0 0,-1 0 0,1 0 0,-1 0 0,0 0 0,1 0 0,-1 0 0,1 0 0,-1 1 0,1-1 0,-1 0 0,1 0 0,-1 0 0,1 0 0,-1 0 0,1 0 0,0 0 0,-1 0 0,1 0 0,0 0 0,-1 0 0,1 0 0,0 0 0,0 0 0,-1 0 0,1 1 0,-4 0 0,1 0 0,0 0 0,0 0 0,1 0 0,-2 2 0,-2 7 0,4-7 0,-5 34 155,-6 9 224,7-40-272,4-6-107,-1-1 0,-40-29 0,-68-38 0,106 66 0,-1-1 0,-11-2 0,17 5 0,0 0 0,-1 0 0,1 0 0,0 0 0,-1 0 0,1 0 0,-1 0 0,1 0 0,-1 0 0,1-1 0,-1 1 0,1 0 0,-1 0 0,0 0 0,1 0 0,-1 0 0,-1 0 0,2 0 0,-1 0 0,1 0 0,-1 0 0,1 0 0,0 0 0,-1 0 0,1 0 0,-1 0 0,1 0 0,0 0 0,-1 0 0,1 0 0,0 0 0,0 0 0,-1 0 0,1 1 0,0-1 0,0 0 0,-1 0 0,1 0 0,0 0 0,0 0 0,0 0 0,0 0 0,0 0 0,0 0 0,-4 2 0,2 0 0,-2 4 0,6 76 0,2-67 0,-4-12 0,1-1 0,-1-2 0,0 0 0,-34-57 0,27 49 0,4 7 0,1 2 0,-2 3 0,0 78 0,5-62 0,1-17 0,4-5 0,2-2 0,-5 2 0,1 0 0,0 0 0,1 1 0,0-1 0,1 0 0,13-2 0,-17 3 0,-1 1 0,1 0 0,0 0 0,-1-1 0,1 1 0,0 0 0,0 0 0,0 0 0,0-1 0,0 1 0,1 0 0,-1 0 0,4-1 0,-4 1 0,0 0 0,-1 0 0,1 0 0,0 0 0,-1 1 0,1-1 0,0 0 0,-1 0 0,1 0 0,0 0 0,-1 0 0,1 0 0,-1 0 0,1 0 0,-1 0 0,1 0 0,-1 1 0,0-1 0,0 0 0,1 0 0,-1 0 0,0 0 0,0 0 0,1 1 0,7 0 0,-2 1 0,1-1 0,-1 0 0,-1 1 0,5 1 0,22 9 0,-6 0 0,-6 1 0,10 13 0,-14 25 0,-20-48 0,1-8 0,-1-65 0,3 49 0,0 14 0,-4 6 0,4 1 0,0 0 0,0 0 0,0 0 0,0 0 0,0 0 0,0 0 0,-1 0 0,1 0 0,0 0 0,0 0 0,0 0 0,0 0 0,0 0 0,-1 0 0,1 0 0,0 0 0,0 0 0,0 0 0,0 0 0,0 0 0,0 0 0,-1 0 0,1 0 0,0 0 0,0 0 0,0 0 0,0 0 0,0 0 0,0 0 0,0 0 0,-1 0 0,1 0 0,0 0 0,0 0 0,0 0 0,0 0 0,0 0 0,0 0 0,0 0 0,0 0 0,0 0 0,0 0 0,0 0 0,-12 3 0,11-3 0,-82 27 0,-30 10 0,104-34 0,-13 3 0,20-5 0,0-1 0,0 1 0,0-1 0,0 1 0,-1-1 0,0 0 0,1 1 0,-1-1 0,0 0 0,-4 1 0,7-1 0,-1 0 0,1 0 0,-1 0 0,0 0 0,1 0 0,-1 0 0,0 0 0,1 0 0,-1 0 0,1 0 0,-1 0 0,0 0 0,1 0 0,-1 0 0,0 0 0,1 0 0,-1 0 0,0 0 0,1 0 0,-1 0 0,1 0 0,-1 0 0,1 0 0,-1 0 0,0 0 0,1 0 0,-1 0 0,1 0 0,-1 0 0,1 0 0,0 0 0,-1 0 0,1-1 0,-1 1 0,1 0 0,0 0 0,0 0 0,-1 0 0,1 0 0,0 0 0,-8-2 0,2 0 0,0 0 0,1 0 0,1 0 0,0 0 0,-1-2 0,-2-1 0,-114-62-472,76 48 235,-92-27 1,114 40 236,22 6 0,1 0 0,0 0 0,0 0 0,0 0 0,0 0 0,0 0 0,0 0 0,0 0 0,-1 0 0,1 0 0,0 0 0,0 0 0,0 0 0,-1 0 0,1 0 0,0 0 0,0 0 0,-1 0 0,1 0 0,0 0 0,0 0 0,-1 0 0,1 0 0,0-1 0,-1 1 0,1 0 0,0 0 0,0 0 0,-1 0 0,1 0 0,0 0 0,-1 0 0,1 0 0,0 0 0,-1 0 0,1 0 0,0 0 0,-1 0 0,1 0 0,0 0 0,-1 1 0,1-1 0,0 0 0,0 0 0,-1 0 0,1 0 0,0 0 0,0 0 0,-1 0 0,1 0 0,0 0 0,0 0 0,-1 0 0,1 0 0,0 0 0,0 0 0,0 0 0,0 0 0,-1 0 0,1 0 0,0 0 0,0 0 0,-3 2 0,0-1 0,1 1 0,0-1 0,1 1 0,1-1 0,1 3 0,-1-1 0,0 12 87,-5 17 430,2-26-432,-3 0 1,-2 0-1,-17 7 0,13-9-85,12-4 0,0 0 0,0 0 0,-1 0 0,1 0 0,0 0 0,0 0 0,0 0 0,-1 0 0,1 0 0,0 0 0,0 0 0,0 0 0,-1 0 0,1 0 0,0 0 0,0 0 0,0 0 0,-1 0 0,1 0 0,0 0 0,0 0 0,-1 0 0,1 0 0,0 0 0,0 0 0,-1 0 0,1 0 0,0 0 0,0 0 0,0 0 0,-1 0 0,1 0 0,0 0 0,0 0 0,0 0 0,-1 0 0,1 0 0,0 0 0,0 0 0,0 0 0,0 0 0,-1 0 0,1 0 0,0 0 0,0 0 0,0 0 0,0 0 0,0-1 0,0 1 0,0 0 0,-1 0 0,1 0 0,0 0 0,0 0 0,0 0 0,0 0 0,0 0 0,0 0 0,0 0 0,0 0 0,1 0 0,-6-2 0,2 0 0,0 0 0,1-1 0,1 1 0,2-4 0,-1 1 0,-1-1 0,2 0 0,-2 0 0,-3 0 0,-12-7 0,15 12 0,-1 0 0,0 1 0,0-1 0,0 0 0,0 1 0,-4-2 0,5 2 0,1 0 0,-1 0 0,1 0 0,-1 0 0,1 0 0,-1 0 0,1 0 0,-1 0 0,1 0 0,-1-1 0,0 1 0,1 0 0,-1 0 0,0 0 0,1 0 0,-1 0 0,0 0 0,1 0 0,-1 0 0,0 0 0,0 0 0,-1 0 0,1 0 0,0 0 0,-1 0 0,1 0 0,-1 1 0,1-1 0,0 0 0,0 0 0,-1 0 0,1 0 0,0 0 0,0 0 0,0 0 0,0 1 0,0-1 0,-1 0 0,-20 4 0,1 0 0,2 1 0,-19 5 0,18-5 0,-116 34 0,106-32 0,18-5 0,11-2 0,1 0 0,0 0 0,-1 0 0,1 0 0,0 0 0,0 0 0,-1 0 0,1 0 0,0 0 0,-1 0 0,1 0 0,0 0 0,0 0 0,-1 0 0,1 0 0,0 0 0,-1 0 0,1 0 0,0 0 0,0 0 0,-1 0 0,1 0 0,0 0 0,0 0 0,-1 0 0,1 0 0,0 0 0,0 0 0,0 0 0,-1 0 0,1 0 0,-2-1 0,1 1 0,0 0 0,0-1 0,0 1 0,0-1 0,0 1 0,1 0 0,-1-1 0,-2-3 0,1 0 0,3-6 0,12-9 0,-3 8 0,-7 7 0,15-46 0,-33 39-1365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1:35:10.580"/>
    </inkml:context>
    <inkml:brush xml:id="br0">
      <inkml:brushProperty name="width" value="0.35" units="cm"/>
      <inkml:brushProperty name="height" value="0.35" units="cm"/>
      <inkml:brushProperty name="color" value="#F1F1F1"/>
    </inkml:brush>
  </inkml:definitions>
  <inkml:trace contextRef="#ctx0" brushRef="#br0">1 5 24575,'0'0'0,"0"-1"0,0-3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1:35:11.674"/>
    </inkml:context>
    <inkml:brush xml:id="br0">
      <inkml:brushProperty name="width" value="0.35" units="cm"/>
      <inkml:brushProperty name="height" value="0.35" units="cm"/>
      <inkml:brushProperty name="color" value="#F1F1F1"/>
    </inkml:brush>
  </inkml:definitions>
  <inkml:trace contextRef="#ctx0" brushRef="#br0">365 41 24575,'0'98'0,"1"-125"0,-1-22 0,-19 1 0,12 41 0,4 6 0,2 2 0,5 16 0,-1-10 0,34 92-844,-36-97 844,0 1 0,-3-4 0,-5-6 0,-137-82 0,72 57 844,71 32-844,-13-4 0,14 4 0,-1-1 0,0 1 0,0 0 0,0 0 0,0 0 0,-1-1 0,1 1 0,0 0 0,-1 0 0,1 0 0,-1 0 0,1 0 0,-4-1 0,5 1 0,-1 0 0,0 0 0,1 0 0,-1 0 0,1 0 0,-1 0 0,0 0 0,1 0 0,-1 0 0,0 0 0,1 0 0,-1 0 0,0 0 0,1 0 0,-1 0 0,0 0 0,1 0 0,-1 0 0,1 0 0,-1 0 0,1 0 0,-1 0 0,1 0 0,-1 1 0,1-1 0,-1 0 0,1 0 0,-1 0 0,0 0 0,-10 3 0,8-3 0,-70 24-153,56-18-1059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1:35:12.523"/>
    </inkml:context>
    <inkml:brush xml:id="br0">
      <inkml:brushProperty name="width" value="0.35" units="cm"/>
      <inkml:brushProperty name="height" value="0.35" units="cm"/>
      <inkml:brushProperty name="color" value="#F1F1F1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1:35:12.964"/>
    </inkml:context>
    <inkml:brush xml:id="br0">
      <inkml:brushProperty name="width" value="0.35" units="cm"/>
      <inkml:brushProperty name="height" value="0.35" units="cm"/>
      <inkml:brushProperty name="color" value="#F1F1F1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1:35:17.453"/>
    </inkml:context>
    <inkml:brush xml:id="br0">
      <inkml:brushProperty name="width" value="0.35" units="cm"/>
      <inkml:brushProperty name="height" value="0.35" units="cm"/>
      <inkml:brushProperty name="color" value="#F1F1F1"/>
    </inkml:brush>
  </inkml:definitions>
  <inkml:trace contextRef="#ctx0" brushRef="#br0">4 0 24575,'-3'0'0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9B3C1-F817-46EA-92F0-7E64BADBF24E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FD118-154B-4C30-AD25-35664113CD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21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²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FD118-154B-4C30-AD25-35664113CD1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60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FD118-154B-4C30-AD25-35664113CD1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81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FD118-154B-4C30-AD25-35664113CD1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4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FD118-154B-4C30-AD25-35664113CD1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674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FD118-154B-4C30-AD25-35664113CD1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318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FD118-154B-4C30-AD25-35664113CD1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503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FD118-154B-4C30-AD25-35664113CD1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81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FD118-154B-4C30-AD25-35664113CD1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40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86DC7-BA15-60FE-BEE5-850DF62C0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7128D5-05C5-F73F-027F-6B2A18009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43061F-4DBA-65C2-360B-CCC43CA7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FD73-571E-43C1-99EE-16E54960F939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C06666-DAAA-9296-CF0D-A16EA075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0D5143-FC98-EE17-00A7-9F45C19E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A08-1AF4-46D9-85A6-6CCC56CA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13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6FD7D-0F30-0C97-4668-21C02D13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2198A4-6D1E-6DD6-DA07-653337F9E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9104A6-D601-F9F5-1F75-37D4F245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FD73-571E-43C1-99EE-16E54960F939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08F394-C633-B1AB-E187-C365DAF6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134484-171B-3883-A70D-8A339D00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A08-1AF4-46D9-85A6-6CCC56CA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06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CCC806-6217-0EBA-E40C-128526D69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D835A4-22B2-7A9D-D859-FE55CB421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9A659C-0C6E-82D2-872E-1FC42917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FD73-571E-43C1-99EE-16E54960F939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A6E36C-0C40-480B-1C97-C7D33E17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52DBB5-3E14-7A8C-632C-3086BC33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A08-1AF4-46D9-85A6-6CCC56CA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37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A0D96-48D1-0D38-D4DA-CBDFDF13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6357A3-9337-C4E4-C6F2-85566B4E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DA2785-57A1-902D-4567-868EA375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FD73-571E-43C1-99EE-16E54960F939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DA384A-059C-B3BB-7EC4-525C3446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A93840-587C-66C7-9E73-11A3D4DB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A08-1AF4-46D9-85A6-6CCC56CA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46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65800-DC08-6ECD-DBF7-28D8DA2A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45F04F-365C-B772-9CE6-49C08582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D6823D-8246-8188-8CE8-8E6A85A8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FD73-571E-43C1-99EE-16E54960F939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0ED518-48C9-F95C-E1F0-D8A8BA82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FF9A68-CA76-A913-B763-2ED0B107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A08-1AF4-46D9-85A6-6CCC56CA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31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4B2AE-6C29-B2B5-CE59-5E79019E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66CA5F-01BE-E0CD-E12B-976CF0B4E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AAA85F-4C98-7DE7-CC44-BC52E5B42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20B3A0-2490-EF2B-4C10-D187F936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FD73-571E-43C1-99EE-16E54960F939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FBD9E-F971-85BC-9B5F-D4AE5295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153EE5-B1A4-9F42-11E1-3EA1AF55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A08-1AF4-46D9-85A6-6CCC56CA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60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4BF9F-E4F7-D953-5A8B-041CDF8F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63315C-D4AF-1FB1-5AAF-607ED38AA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D3155F-8B52-E494-7E1D-FAAB82EFB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943034-DD08-476B-D4A1-1FDB323EE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461BDD-D6EF-999F-1C3A-6B453BFC4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945804-9B5C-F1C5-9D17-07AE8B60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FD73-571E-43C1-99EE-16E54960F939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3DE5F6-E5B1-E88E-1B8C-2EDFDDEE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E207CE-9885-E632-B56F-B1EEA1C9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A08-1AF4-46D9-85A6-6CCC56CA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99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69A56-01B2-4614-8BE1-68137F8F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3B88A0-B39E-50DF-418A-0ABA080D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FD73-571E-43C1-99EE-16E54960F939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7BA6D8-E508-C1AE-12B3-0F2A134F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313C80-A5AD-4458-8705-143387A9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A08-1AF4-46D9-85A6-6CCC56CA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9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BF456A-29F3-A6FF-1297-C8032701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FD73-571E-43C1-99EE-16E54960F939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9B0DD4-8A50-F569-8B1C-F1D54FFA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439FAB-0005-78D5-B0BE-A49370E9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A08-1AF4-46D9-85A6-6CCC56CA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75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D0126-5A2A-EAF9-E255-6E218E7B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3C6C4D-430C-85C1-F004-A2BB147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52CF11-B49D-78F1-408F-89B99808D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CF74E8-D3E0-5035-304C-78E95842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FD73-571E-43C1-99EE-16E54960F939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A13DAC-E865-4A28-11A2-19EF8900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30352D-3AAD-4ACD-11A8-558408B3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A08-1AF4-46D9-85A6-6CCC56CA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05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73433-8040-097E-8B23-556E134A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F322EEF-FEC1-E9E8-62BF-6CC85332B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910C31-08A5-D389-ED53-C8EA26EFB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20FA96-DB00-8583-A932-E6F3411B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FD73-571E-43C1-99EE-16E54960F939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53AD8F-3795-AF7B-81F5-03ED5826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CE690F-679E-7C3A-16FF-3CF11813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A08-1AF4-46D9-85A6-6CCC56CA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2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CF73BB-F5F4-85B6-C043-5C5A210F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E9D1B1-6004-1A0E-E542-53B477B9B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E5F7F7-5039-D3EB-F048-9D4DE574A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2FD73-571E-43C1-99EE-16E54960F939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E07DBC-D8B6-5C13-5917-B0F7E1FD3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55E567-E733-5C04-BD13-F68E66BCB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1A08-1AF4-46D9-85A6-6CCC56CA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01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5.xml"/><Relationship Id="rId18" Type="http://schemas.openxmlformats.org/officeDocument/2006/relationships/image" Target="../media/image15.png"/><Relationship Id="rId26" Type="http://schemas.openxmlformats.org/officeDocument/2006/relationships/customXml" Target="../ink/ink13.xml"/><Relationship Id="rId3" Type="http://schemas.openxmlformats.org/officeDocument/2006/relationships/image" Target="../media/image5.png"/><Relationship Id="rId21" Type="http://schemas.openxmlformats.org/officeDocument/2006/relationships/image" Target="../media/image16.png"/><Relationship Id="rId7" Type="http://schemas.openxmlformats.org/officeDocument/2006/relationships/customXml" Target="../ink/ink2.xml"/><Relationship Id="rId12" Type="http://schemas.openxmlformats.org/officeDocument/2006/relationships/image" Target="../media/image12.png"/><Relationship Id="rId17" Type="http://schemas.openxmlformats.org/officeDocument/2006/relationships/customXml" Target="../ink/ink7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4.xml"/><Relationship Id="rId24" Type="http://schemas.openxmlformats.org/officeDocument/2006/relationships/customXml" Target="../ink/ink11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image" Target="../media/image17.png"/><Relationship Id="rId28" Type="http://schemas.openxmlformats.org/officeDocument/2006/relationships/image" Target="../media/image2.png"/><Relationship Id="rId10" Type="http://schemas.openxmlformats.org/officeDocument/2006/relationships/image" Target="../media/image11.png"/><Relationship Id="rId19" Type="http://schemas.openxmlformats.org/officeDocument/2006/relationships/customXml" Target="../ink/ink8.xml"/><Relationship Id="rId4" Type="http://schemas.openxmlformats.org/officeDocument/2006/relationships/image" Target="../media/image8.PNG"/><Relationship Id="rId9" Type="http://schemas.openxmlformats.org/officeDocument/2006/relationships/customXml" Target="../ink/ink3.xml"/><Relationship Id="rId14" Type="http://schemas.openxmlformats.org/officeDocument/2006/relationships/image" Target="../media/image13.png"/><Relationship Id="rId22" Type="http://schemas.openxmlformats.org/officeDocument/2006/relationships/customXml" Target="../ink/ink10.xml"/><Relationship Id="rId27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E1A7EBF-66CB-DD03-C833-F39DA4CFE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804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EB51DBE-240C-6C61-E2E6-7A466E1F4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678" y="6973"/>
            <a:ext cx="538321" cy="4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7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C3285A7-A6FA-FF20-8413-0EA8CC09A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"/>
            <a:ext cx="12192000" cy="68503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A0BECE-A9D3-9240-4D60-B742B289B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681037"/>
            <a:ext cx="9702800" cy="80556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0E0027DD-DF8F-DE29-82DA-7A53B399EB19}"/>
                  </a:ext>
                </a:extLst>
              </p14:cNvPr>
              <p14:cNvContentPartPr/>
              <p14:nvPr/>
            </p14:nvContentPartPr>
            <p14:xfrm>
              <a:off x="2269929" y="1666886"/>
              <a:ext cx="1440360" cy="86186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0E0027DD-DF8F-DE29-82DA-7A53B399EB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07289" y="1604042"/>
                <a:ext cx="1566000" cy="211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F3BF9F55-225B-4439-C158-D6ADFA7C87A9}"/>
                  </a:ext>
                </a:extLst>
              </p14:cNvPr>
              <p14:cNvContentPartPr/>
              <p14:nvPr/>
            </p14:nvContentPartPr>
            <p14:xfrm>
              <a:off x="2156889" y="1678763"/>
              <a:ext cx="705960" cy="10894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F3BF9F55-225B-4439-C158-D6ADFA7C87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48249" y="1669775"/>
                <a:ext cx="723600" cy="126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F3310555-325B-DB0E-57A1-F7574C198B90}"/>
                  </a:ext>
                </a:extLst>
              </p14:cNvPr>
              <p14:cNvContentPartPr/>
              <p14:nvPr/>
            </p14:nvContentPartPr>
            <p14:xfrm>
              <a:off x="2917569" y="1700386"/>
              <a:ext cx="114840" cy="32325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F3310555-325B-DB0E-57A1-F7574C198B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8929" y="1691506"/>
                <a:ext cx="132480" cy="49731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E80FC164-3E60-0DB3-BF69-77CCC90351C7}"/>
              </a:ext>
            </a:extLst>
          </p:cNvPr>
          <p:cNvGrpSpPr/>
          <p:nvPr/>
        </p:nvGrpSpPr>
        <p:grpSpPr>
          <a:xfrm>
            <a:off x="1314210" y="1663065"/>
            <a:ext cx="986400" cy="96845"/>
            <a:chOff x="1314210" y="1663065"/>
            <a:chExt cx="986400" cy="9684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B6F2DCA1-467E-660B-D355-6AD54E6D8A17}"/>
                    </a:ext>
                  </a:extLst>
                </p14:cNvPr>
                <p14:cNvContentPartPr/>
                <p14:nvPr/>
              </p14:nvContentPartPr>
              <p14:xfrm>
                <a:off x="1393410" y="1663065"/>
                <a:ext cx="907200" cy="96845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B6F2DCA1-467E-660B-D355-6AD54E6D8A1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30770" y="1600295"/>
                  <a:ext cx="1032840" cy="222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63DF805D-FD5C-6CE0-B842-AB38D5274379}"/>
                    </a:ext>
                  </a:extLst>
                </p14:cNvPr>
                <p14:cNvContentPartPr/>
                <p14:nvPr/>
              </p14:nvContentPartPr>
              <p14:xfrm>
                <a:off x="1574490" y="1741550"/>
                <a:ext cx="360" cy="1914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63DF805D-FD5C-6CE0-B842-AB38D527437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11850" y="1685725"/>
                  <a:ext cx="126000" cy="1132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A8402267-A144-6B73-766D-573DF54B124B}"/>
                    </a:ext>
                  </a:extLst>
                </p14:cNvPr>
                <p14:cNvContentPartPr/>
                <p14:nvPr/>
              </p14:nvContentPartPr>
              <p14:xfrm>
                <a:off x="1411770" y="1667894"/>
                <a:ext cx="137520" cy="50206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A8402267-A144-6B73-766D-573DF54B12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48770" y="1605136"/>
                  <a:ext cx="263160" cy="175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EC74F06E-21FA-2D44-A355-B4175086DFC3}"/>
                    </a:ext>
                  </a:extLst>
                </p14:cNvPr>
                <p14:cNvContentPartPr/>
                <p14:nvPr/>
              </p14:nvContentPartPr>
              <p14:xfrm>
                <a:off x="1358490" y="1687385"/>
                <a:ext cx="360" cy="174"/>
              </p14:xfrm>
            </p:contentPart>
          </mc:Choice>
          <mc:Fallback xmlns=""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EC74F06E-21FA-2D44-A355-B4175086DFC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95850" y="1656935"/>
                  <a:ext cx="126000" cy="60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552BCFD5-88B8-82E1-7305-27C155D60BD9}"/>
                    </a:ext>
                  </a:extLst>
                </p14:cNvPr>
                <p14:cNvContentPartPr/>
                <p14:nvPr/>
              </p14:nvContentPartPr>
              <p14:xfrm>
                <a:off x="1333290" y="1690430"/>
                <a:ext cx="360" cy="44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552BCFD5-88B8-82E1-7305-27C155D60BD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70650" y="1682730"/>
                  <a:ext cx="126000" cy="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Encre 25">
                  <a:extLst>
                    <a:ext uri="{FF2B5EF4-FFF2-40B4-BE49-F238E27FC236}">
                      <a16:creationId xmlns:a16="http://schemas.microsoft.com/office/drawing/2014/main" id="{D39D20D5-D949-A77D-29AF-12AEA2370820}"/>
                    </a:ext>
                  </a:extLst>
                </p14:cNvPr>
                <p14:cNvContentPartPr/>
                <p14:nvPr/>
              </p14:nvContentPartPr>
              <p14:xfrm>
                <a:off x="1325730" y="1696608"/>
                <a:ext cx="1440" cy="44"/>
              </p14:xfrm>
            </p:contentPart>
          </mc:Choice>
          <mc:Fallback xmlns="">
            <p:pic>
              <p:nvPicPr>
                <p:cNvPr id="26" name="Encre 25">
                  <a:extLst>
                    <a:ext uri="{FF2B5EF4-FFF2-40B4-BE49-F238E27FC236}">
                      <a16:creationId xmlns:a16="http://schemas.microsoft.com/office/drawing/2014/main" id="{D39D20D5-D949-A77D-29AF-12AEA23708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63090" y="1688908"/>
                  <a:ext cx="127080" cy="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A9C72A99-2386-2A9B-20F0-F0DB22EB2752}"/>
                    </a:ext>
                  </a:extLst>
                </p14:cNvPr>
                <p14:cNvContentPartPr/>
                <p14:nvPr/>
              </p14:nvContentPartPr>
              <p14:xfrm>
                <a:off x="1345890" y="1702743"/>
                <a:ext cx="25920" cy="28888"/>
              </p14:xfrm>
            </p:contentPart>
          </mc:Choice>
          <mc:Fallback xmlns=""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A9C72A99-2386-2A9B-20F0-F0DB22EB27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83250" y="1640331"/>
                  <a:ext cx="151560" cy="1533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93740D98-9F13-04B9-BD44-0DBD25FB9579}"/>
                    </a:ext>
                  </a:extLst>
                </p14:cNvPr>
                <p14:cNvContentPartPr/>
                <p14:nvPr/>
              </p14:nvContentPartPr>
              <p14:xfrm>
                <a:off x="1326810" y="1721929"/>
                <a:ext cx="360" cy="44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93740D98-9F13-04B9-BD44-0DBD25FB957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64170" y="1714229"/>
                  <a:ext cx="126000" cy="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0104655-4871-C221-CE57-BE896AAB9CB5}"/>
                    </a:ext>
                  </a:extLst>
                </p14:cNvPr>
                <p14:cNvContentPartPr/>
                <p14:nvPr/>
              </p14:nvContentPartPr>
              <p14:xfrm>
                <a:off x="1314210" y="1714228"/>
                <a:ext cx="360" cy="44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0104655-4871-C221-CE57-BE896AAB9CB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51570" y="1706528"/>
                  <a:ext cx="126000" cy="1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CADE290A-CF97-DAC6-6F54-F7EBCE596F58}"/>
                  </a:ext>
                </a:extLst>
              </p14:cNvPr>
              <p14:cNvContentPartPr/>
              <p14:nvPr/>
            </p14:nvContentPartPr>
            <p14:xfrm>
              <a:off x="2919729" y="1304001"/>
              <a:ext cx="1179720" cy="39852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CADE290A-CF97-DAC6-6F54-F7EBCE596F5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56729" y="1241732"/>
                <a:ext cx="1305360" cy="164034"/>
              </a:xfrm>
              <a:prstGeom prst="rect">
                <a:avLst/>
              </a:prstGeom>
            </p:spPr>
          </p:pic>
        </mc:Fallback>
      </mc:AlternateContent>
      <p:pic>
        <p:nvPicPr>
          <p:cNvPr id="45" name="Image 44">
            <a:extLst>
              <a:ext uri="{FF2B5EF4-FFF2-40B4-BE49-F238E27FC236}">
                <a16:creationId xmlns:a16="http://schemas.microsoft.com/office/drawing/2014/main" id="{3F38A69B-E479-C90F-F976-2C12F92F737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678" y="6973"/>
            <a:ext cx="538321" cy="4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3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BE661780-5E20-59BF-85F3-DDBD2E4CF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"/>
            <a:ext cx="12192000" cy="6850355"/>
          </a:xfrm>
          <a:prstGeom prst="rect">
            <a:avLst/>
          </a:prstGeom>
        </p:spPr>
      </p:pic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2D2CDD43-A23E-E4EA-7E56-D622B498E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" t="669" r="839" b="1125"/>
          <a:stretch/>
        </p:blipFill>
        <p:spPr>
          <a:xfrm>
            <a:off x="3921759" y="680719"/>
            <a:ext cx="4343401" cy="547116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8E232906-C4BA-69D5-2665-E01752D6C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678" y="6973"/>
            <a:ext cx="538321" cy="4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0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3705D72-AA8D-BC6F-A684-0CE75A0CF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804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56807AE-6221-61F4-CCCE-AF359E4A9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3238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Outils de suivi et reporting du bench</a:t>
            </a:r>
            <a:endParaRPr lang="fr-FR" dirty="0">
              <a:solidFill>
                <a:schemeClr val="bg1">
                  <a:lumMod val="85000"/>
                </a:schemeClr>
              </a:solidFill>
              <a:cs typeface="Aldhabi" panose="020B0604020202020204" pitchFamily="2" charset="-78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D765C4-558B-5488-BF60-C47114283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98415"/>
            <a:ext cx="9144000" cy="1655762"/>
          </a:xfrm>
        </p:spPr>
        <p:txBody>
          <a:bodyPr anchor="b"/>
          <a:lstStyle/>
          <a:p>
            <a:pPr algn="l"/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2023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9077B0B-DE7A-5777-8A33-5D888998F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678" y="6973"/>
            <a:ext cx="538321" cy="4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3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88AA956-2432-FB58-7DC0-C217D6BA2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8804" cy="6858000"/>
          </a:xfrm>
          <a:prstGeom prst="rect">
            <a:avLst/>
          </a:prstGeom>
        </p:spPr>
      </p:pic>
      <p:sp>
        <p:nvSpPr>
          <p:cNvPr id="26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DC60FA-84A3-EA45-AE7B-8CFAEA13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fr-FR" sz="4000"/>
              <a:t>Intérêts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73401-ABFB-71F6-B485-13F83BAAB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Moins de duplication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Plus facile à lire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Facile à utiliser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Centraliser les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3CFD57-CE93-A771-9339-2F5DC5B03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678" y="6973"/>
            <a:ext cx="538321" cy="4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3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13A45A-4638-CBD9-6626-738EB4AF1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8804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5A0641-C984-C0D9-6342-6C181FFC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ctr">
            <a:normAutofit/>
          </a:bodyPr>
          <a:lstStyle/>
          <a:p>
            <a:r>
              <a:rPr lang="fr-FR" sz="2800" dirty="0"/>
              <a:t>La </a:t>
            </a:r>
            <a:r>
              <a:rPr lang="fr-FR" sz="2800" dirty="0" err="1"/>
              <a:t>Warwait</a:t>
            </a:r>
            <a:endParaRPr lang="fr-FR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2ACD2F-B6FA-30E2-526A-46AB1A8EF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539953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fr-FR" sz="1700" dirty="0"/>
          </a:p>
          <a:p>
            <a:pPr marL="0" indent="0">
              <a:buNone/>
            </a:pPr>
            <a:r>
              <a:rPr lang="fr-FR" sz="1700" dirty="0"/>
              <a:t>Disponibilité des collaborateurs</a:t>
            </a:r>
          </a:p>
          <a:p>
            <a:pPr marL="0" indent="0">
              <a:buNone/>
            </a:pPr>
            <a:endParaRPr lang="fr-FR" sz="1700" dirty="0"/>
          </a:p>
          <a:p>
            <a:pPr marL="0" indent="0">
              <a:buNone/>
            </a:pPr>
            <a:r>
              <a:rPr lang="fr-FR" sz="1700" dirty="0"/>
              <a:t>Pourcentage de chance d’intégrer une mission</a:t>
            </a:r>
          </a:p>
          <a:p>
            <a:pPr marL="0" indent="0">
              <a:buNone/>
            </a:pPr>
            <a:endParaRPr lang="fr-FR" sz="1700" dirty="0"/>
          </a:p>
          <a:p>
            <a:pPr marL="0" indent="0">
              <a:buNone/>
            </a:pPr>
            <a:endParaRPr lang="fr-FR" sz="17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F401E5-8550-A9DE-F3D1-BE4AD0625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678" y="6973"/>
            <a:ext cx="538321" cy="4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0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D7F5D5-D466-6813-317F-2C808AAFE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8804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5A0641-C984-C0D9-6342-6C181FFC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fr-FR" sz="2800" dirty="0"/>
              <a:t>La Matrice de compétences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2ACD2F-B6FA-30E2-526A-46AB1A8EF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fr-FR" sz="1700" dirty="0"/>
          </a:p>
          <a:p>
            <a:pPr marL="0" indent="0">
              <a:buNone/>
            </a:pPr>
            <a:r>
              <a:rPr lang="fr-FR" sz="1700"/>
              <a:t>Compétences de chaque collaborateur</a:t>
            </a:r>
            <a:endParaRPr lang="fr-FR" sz="17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223F43-B5C7-8828-0DFD-3DB0CC06A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678" y="6973"/>
            <a:ext cx="538321" cy="4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8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5F92A-981C-0130-80B6-CB588C1D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2EBA4A-7A06-6D67-6CBA-32F150BE4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4" y="0"/>
            <a:ext cx="12198804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BA73960-E474-1716-928A-949573A41DCF}"/>
              </a:ext>
            </a:extLst>
          </p:cNvPr>
          <p:cNvSpPr txBox="1"/>
          <p:nvPr/>
        </p:nvSpPr>
        <p:spPr>
          <a:xfrm>
            <a:off x="3890962" y="815946"/>
            <a:ext cx="44100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400" dirty="0">
                <a:solidFill>
                  <a:schemeClr val="bg1">
                    <a:lumMod val="75000"/>
                  </a:schemeClr>
                </a:solidFill>
              </a:rPr>
              <a:t>Créer une liaison</a:t>
            </a:r>
          </a:p>
        </p:txBody>
      </p:sp>
      <p:pic>
        <p:nvPicPr>
          <p:cNvPr id="9" name="Espace réservé du contenu 8" descr="Une image contenant texte, signe, pôle, clipart&#10;&#10;Description générée automatiquement">
            <a:extLst>
              <a:ext uri="{FF2B5EF4-FFF2-40B4-BE49-F238E27FC236}">
                <a16:creationId xmlns:a16="http://schemas.microsoft.com/office/drawing/2014/main" id="{02E913D9-8974-47B6-914F-BBD98393E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71" y="2298954"/>
            <a:ext cx="2260091" cy="2260091"/>
          </a:xfrm>
        </p:spPr>
      </p:pic>
      <p:pic>
        <p:nvPicPr>
          <p:cNvPr id="10" name="Espace réservé du contenu 8" descr="Une image contenant texte, signe, pôle, clipart&#10;&#10;Description générée automatiquement">
            <a:extLst>
              <a:ext uri="{FF2B5EF4-FFF2-40B4-BE49-F238E27FC236}">
                <a16:creationId xmlns:a16="http://schemas.microsoft.com/office/drawing/2014/main" id="{3DE04361-A8DC-42AA-1F0F-761795ED3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38" y="2298954"/>
            <a:ext cx="2260091" cy="2260091"/>
          </a:xfrm>
          <a:prstGeom prst="rect">
            <a:avLst/>
          </a:prstGeom>
        </p:spPr>
      </p:pic>
      <p:sp>
        <p:nvSpPr>
          <p:cNvPr id="12" name="Flèche : double flèche horizontale 11">
            <a:extLst>
              <a:ext uri="{FF2B5EF4-FFF2-40B4-BE49-F238E27FC236}">
                <a16:creationId xmlns:a16="http://schemas.microsoft.com/office/drawing/2014/main" id="{55CDED47-6DF6-D464-A1BB-0A7D7FE7141B}"/>
              </a:ext>
            </a:extLst>
          </p:cNvPr>
          <p:cNvSpPr/>
          <p:nvPr/>
        </p:nvSpPr>
        <p:spPr>
          <a:xfrm>
            <a:off x="4645740" y="2911910"/>
            <a:ext cx="2900517" cy="7865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BEFB6F4-8484-F343-1F17-50D28DC12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678" y="6973"/>
            <a:ext cx="538321" cy="49626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0B5C58E-715E-750B-6B5F-B4F76364B090}"/>
              </a:ext>
            </a:extLst>
          </p:cNvPr>
          <p:cNvSpPr txBox="1"/>
          <p:nvPr/>
        </p:nvSpPr>
        <p:spPr>
          <a:xfrm>
            <a:off x="1968777" y="4582536"/>
            <a:ext cx="1584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solidFill>
                  <a:schemeClr val="bg1">
                    <a:lumMod val="75000"/>
                  </a:schemeClr>
                </a:solidFill>
              </a:rPr>
              <a:t>Warwait</a:t>
            </a:r>
            <a:endParaRPr lang="fr-FR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60CC658-63E9-D051-77CE-93008759170C}"/>
              </a:ext>
            </a:extLst>
          </p:cNvPr>
          <p:cNvSpPr txBox="1"/>
          <p:nvPr/>
        </p:nvSpPr>
        <p:spPr>
          <a:xfrm>
            <a:off x="8180772" y="4582536"/>
            <a:ext cx="25006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Matrice de</a:t>
            </a:r>
          </a:p>
          <a:p>
            <a:pPr algn="ctr"/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compétences</a:t>
            </a:r>
          </a:p>
        </p:txBody>
      </p:sp>
    </p:spTree>
    <p:extLst>
      <p:ext uri="{BB962C8B-B14F-4D97-AF65-F5344CB8AC3E}">
        <p14:creationId xmlns:p14="http://schemas.microsoft.com/office/powerpoint/2010/main" val="312398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F7475E-586F-276F-909E-7CA16BAB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CDF20-7216-FEEB-3EBE-1D972B163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2930EE-B0D5-E3A1-F0AC-90CAC8146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804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5885793-A378-FF52-86C5-04418892A8D1}"/>
              </a:ext>
            </a:extLst>
          </p:cNvPr>
          <p:cNvSpPr txBox="1"/>
          <p:nvPr/>
        </p:nvSpPr>
        <p:spPr>
          <a:xfrm>
            <a:off x="4178071" y="503238"/>
            <a:ext cx="3835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bg1">
                    <a:lumMod val="75000"/>
                  </a:schemeClr>
                </a:solidFill>
              </a:rPr>
              <a:t>Premières idées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B87DE3E-406D-68B0-E201-992264120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678" y="6973"/>
            <a:ext cx="538321" cy="49626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CA42198-7CDB-FDB9-C624-536CBDADF807}"/>
              </a:ext>
            </a:extLst>
          </p:cNvPr>
          <p:cNvSpPr txBox="1"/>
          <p:nvPr/>
        </p:nvSpPr>
        <p:spPr>
          <a:xfrm>
            <a:off x="8009274" y="1825625"/>
            <a:ext cx="3074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75000"/>
                  </a:schemeClr>
                </a:solidFill>
              </a:rPr>
              <a:t>Serveur sur une VM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3ACFBE-9C5F-85C8-48AD-48A7275142BD}"/>
              </a:ext>
            </a:extLst>
          </p:cNvPr>
          <p:cNvSpPr txBox="1"/>
          <p:nvPr/>
        </p:nvSpPr>
        <p:spPr>
          <a:xfrm>
            <a:off x="8009274" y="2483782"/>
            <a:ext cx="3021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75000"/>
                  </a:schemeClr>
                </a:solidFill>
              </a:rPr>
              <a:t>Utilisation de bases</a:t>
            </a:r>
          </a:p>
          <a:p>
            <a:r>
              <a:rPr lang="fr-FR" sz="2800" dirty="0">
                <a:solidFill>
                  <a:schemeClr val="bg1">
                    <a:lumMod val="75000"/>
                  </a:schemeClr>
                </a:solidFill>
              </a:rPr>
              <a:t>de données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6FB296C-560D-9B2D-AC79-EBB79EFAB940}"/>
              </a:ext>
            </a:extLst>
          </p:cNvPr>
          <p:cNvSpPr txBox="1"/>
          <p:nvPr/>
        </p:nvSpPr>
        <p:spPr>
          <a:xfrm>
            <a:off x="8009274" y="3572826"/>
            <a:ext cx="2650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75000"/>
                  </a:schemeClr>
                </a:solidFill>
              </a:rPr>
              <a:t>Petit programme</a:t>
            </a:r>
          </a:p>
          <a:p>
            <a:r>
              <a:rPr lang="fr-FR" sz="2800" dirty="0">
                <a:solidFill>
                  <a:schemeClr val="bg1">
                    <a:lumMod val="75000"/>
                  </a:schemeClr>
                </a:solidFill>
              </a:rPr>
              <a:t>pour setup la </a:t>
            </a:r>
            <a:r>
              <a:rPr lang="fr-FR" sz="2800" dirty="0" err="1">
                <a:solidFill>
                  <a:schemeClr val="bg1">
                    <a:lumMod val="75000"/>
                  </a:schemeClr>
                </a:solidFill>
              </a:rPr>
              <a:t>db</a:t>
            </a:r>
            <a:endParaRPr lang="fr-FR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2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5B1C9EE-AC91-6A23-1128-E52815AC5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"/>
            <a:ext cx="12192000" cy="68503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4814191-1ADB-3813-3249-63AFECD84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t="9961" r="10208" b="-122"/>
          <a:stretch/>
        </p:blipFill>
        <p:spPr>
          <a:xfrm>
            <a:off x="1257300" y="723900"/>
            <a:ext cx="9690100" cy="65405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89D0B80C-A000-C168-178B-A22D5A8C8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678" y="6973"/>
            <a:ext cx="538321" cy="4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AC00468-9FF8-23AB-6EB7-38670D759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"/>
            <a:ext cx="12192000" cy="68503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9172167-A670-4C58-9A48-F28C162A3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0356" r="9584" b="334"/>
          <a:stretch/>
        </p:blipFill>
        <p:spPr>
          <a:xfrm>
            <a:off x="1295400" y="749300"/>
            <a:ext cx="9728200" cy="64516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98B4B3E-2DB1-50B5-6C9A-4C0116AC6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678" y="6973"/>
            <a:ext cx="538321" cy="4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770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</TotalTime>
  <Words>74</Words>
  <Application>Microsoft Office PowerPoint</Application>
  <PresentationFormat>Grand écran</PresentationFormat>
  <Paragraphs>38</Paragraphs>
  <Slides>11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Outils de suivi et reporting du bench</vt:lpstr>
      <vt:lpstr>Intérêts</vt:lpstr>
      <vt:lpstr>La Warwait</vt:lpstr>
      <vt:lpstr>La Matrice de compétences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de suivi et reporting du bench</dc:title>
  <dc:creator>LONGATTE, Simon</dc:creator>
  <cp:lastModifiedBy>LONGATTE, Simon</cp:lastModifiedBy>
  <cp:revision>1</cp:revision>
  <dcterms:created xsi:type="dcterms:W3CDTF">2023-04-14T13:19:33Z</dcterms:created>
  <dcterms:modified xsi:type="dcterms:W3CDTF">2023-04-17T14:54:08Z</dcterms:modified>
</cp:coreProperties>
</file>