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B453A-06D1-4A46-BDB1-FDBA5D5BF141}" v="13" dt="2023-04-17T09:30:2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50" d="100"/>
          <a:sy n="50" d="100"/>
        </p:scale>
        <p:origin x="65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ATTE, Simon" userId="4055912c-6aac-4601-9942-beb073484092" providerId="ADAL" clId="{FB8B453A-06D1-4A46-BDB1-FDBA5D5BF141}"/>
    <pc:docChg chg="undo custSel addSld modSld">
      <pc:chgData name="LONGATTE, Simon" userId="4055912c-6aac-4601-9942-beb073484092" providerId="ADAL" clId="{FB8B453A-06D1-4A46-BDB1-FDBA5D5BF141}" dt="2023-04-17T09:30:51.432" v="166" actId="1076"/>
      <pc:docMkLst>
        <pc:docMk/>
      </pc:docMkLst>
      <pc:sldChg chg="addSp delSp modSp new mod setBg">
        <pc:chgData name="LONGATTE, Simon" userId="4055912c-6aac-4601-9942-beb073484092" providerId="ADAL" clId="{FB8B453A-06D1-4A46-BDB1-FDBA5D5BF141}" dt="2023-04-17T09:20:57.678" v="9" actId="1076"/>
        <pc:sldMkLst>
          <pc:docMk/>
          <pc:sldMk cId="4278172249" sldId="259"/>
        </pc:sldMkLst>
        <pc:spChg chg="add del">
          <ac:chgData name="LONGATTE, Simon" userId="4055912c-6aac-4601-9942-beb073484092" providerId="ADAL" clId="{FB8B453A-06D1-4A46-BDB1-FDBA5D5BF141}" dt="2023-04-17T09:09:08.527" v="4" actId="26606"/>
          <ac:spMkLst>
            <pc:docMk/>
            <pc:sldMk cId="4278172249" sldId="259"/>
            <ac:spMk id="2" creationId="{37279807-E2D5-AE77-C9CC-C52BA6EF7557}"/>
          </ac:spMkLst>
        </pc:spChg>
        <pc:spChg chg="del">
          <ac:chgData name="LONGATTE, Simon" userId="4055912c-6aac-4601-9942-beb073484092" providerId="ADAL" clId="{FB8B453A-06D1-4A46-BDB1-FDBA5D5BF141}" dt="2023-04-17T09:09:04.378" v="1"/>
          <ac:spMkLst>
            <pc:docMk/>
            <pc:sldMk cId="4278172249" sldId="259"/>
            <ac:spMk id="3" creationId="{5459AF63-5BAE-BB9D-0235-661209CBD637}"/>
          </ac:spMkLst>
        </pc:spChg>
        <pc:spChg chg="add">
          <ac:chgData name="LONGATTE, Simon" userId="4055912c-6aac-4601-9942-beb073484092" providerId="ADAL" clId="{FB8B453A-06D1-4A46-BDB1-FDBA5D5BF141}" dt="2023-04-17T09:09:08.527" v="4" actId="26606"/>
          <ac:spMkLst>
            <pc:docMk/>
            <pc:sldMk cId="4278172249" sldId="259"/>
            <ac:spMk id="10" creationId="{42A4FC2C-047E-45A5-965D-8E1E3BF09BC6}"/>
          </ac:spMkLst>
        </pc:spChg>
        <pc:picChg chg="add mod ord">
          <ac:chgData name="LONGATTE, Simon" userId="4055912c-6aac-4601-9942-beb073484092" providerId="ADAL" clId="{FB8B453A-06D1-4A46-BDB1-FDBA5D5BF141}" dt="2023-04-17T09:09:22.195" v="5" actId="167"/>
          <ac:picMkLst>
            <pc:docMk/>
            <pc:sldMk cId="4278172249" sldId="259"/>
            <ac:picMk id="5" creationId="{C83E7E65-666A-058C-45F8-6211BD18CF56}"/>
          </ac:picMkLst>
        </pc:picChg>
        <pc:picChg chg="add mod">
          <ac:chgData name="LONGATTE, Simon" userId="4055912c-6aac-4601-9942-beb073484092" providerId="ADAL" clId="{FB8B453A-06D1-4A46-BDB1-FDBA5D5BF141}" dt="2023-04-17T09:20:57.678" v="9" actId="1076"/>
          <ac:picMkLst>
            <pc:docMk/>
            <pc:sldMk cId="4278172249" sldId="259"/>
            <ac:picMk id="7" creationId="{94306D0B-9DF5-BE3A-222B-AC8858A63F64}"/>
          </ac:picMkLst>
        </pc:picChg>
      </pc:sldChg>
      <pc:sldChg chg="addSp delSp modSp new mod">
        <pc:chgData name="LONGATTE, Simon" userId="4055912c-6aac-4601-9942-beb073484092" providerId="ADAL" clId="{FB8B453A-06D1-4A46-BDB1-FDBA5D5BF141}" dt="2023-04-17T09:22:40.197" v="31" actId="1076"/>
        <pc:sldMkLst>
          <pc:docMk/>
          <pc:sldMk cId="1058618456" sldId="260"/>
        </pc:sldMkLst>
        <pc:spChg chg="del">
          <ac:chgData name="LONGATTE, Simon" userId="4055912c-6aac-4601-9942-beb073484092" providerId="ADAL" clId="{FB8B453A-06D1-4A46-BDB1-FDBA5D5BF141}" dt="2023-04-17T09:21:55.839" v="23" actId="478"/>
          <ac:spMkLst>
            <pc:docMk/>
            <pc:sldMk cId="1058618456" sldId="260"/>
            <ac:spMk id="2" creationId="{7852FC83-FE2B-A28D-BA74-3C019C58C9DB}"/>
          </ac:spMkLst>
        </pc:spChg>
        <pc:spChg chg="del">
          <ac:chgData name="LONGATTE, Simon" userId="4055912c-6aac-4601-9942-beb073484092" providerId="ADAL" clId="{FB8B453A-06D1-4A46-BDB1-FDBA5D5BF141}" dt="2023-04-17T09:21:35.577" v="18"/>
          <ac:spMkLst>
            <pc:docMk/>
            <pc:sldMk cId="1058618456" sldId="260"/>
            <ac:spMk id="3" creationId="{DA08B1E0-E895-D3FF-107C-46F94D56F269}"/>
          </ac:spMkLst>
        </pc:spChg>
        <pc:picChg chg="add mod ord">
          <ac:chgData name="LONGATTE, Simon" userId="4055912c-6aac-4601-9942-beb073484092" providerId="ADAL" clId="{FB8B453A-06D1-4A46-BDB1-FDBA5D5BF141}" dt="2023-04-17T09:21:44.893" v="20" actId="167"/>
          <ac:picMkLst>
            <pc:docMk/>
            <pc:sldMk cId="1058618456" sldId="260"/>
            <ac:picMk id="4" creationId="{2498C2B9-9DA0-C67B-FF1E-C25F8A71BECE}"/>
          </ac:picMkLst>
        </pc:picChg>
        <pc:picChg chg="add mod">
          <ac:chgData name="LONGATTE, Simon" userId="4055912c-6aac-4601-9942-beb073484092" providerId="ADAL" clId="{FB8B453A-06D1-4A46-BDB1-FDBA5D5BF141}" dt="2023-04-17T09:22:40.197" v="31" actId="1076"/>
          <ac:picMkLst>
            <pc:docMk/>
            <pc:sldMk cId="1058618456" sldId="260"/>
            <ac:picMk id="6" creationId="{EE6F6D0F-296E-DD5E-69B4-8018D5468685}"/>
          </ac:picMkLst>
        </pc:picChg>
      </pc:sldChg>
      <pc:sldChg chg="addSp delSp modSp new mod">
        <pc:chgData name="LONGATTE, Simon" userId="4055912c-6aac-4601-9942-beb073484092" providerId="ADAL" clId="{FB8B453A-06D1-4A46-BDB1-FDBA5D5BF141}" dt="2023-04-17T09:23:28.918" v="42" actId="1076"/>
        <pc:sldMkLst>
          <pc:docMk/>
          <pc:sldMk cId="2478449506" sldId="261"/>
        </pc:sldMkLst>
        <pc:spChg chg="del">
          <ac:chgData name="LONGATTE, Simon" userId="4055912c-6aac-4601-9942-beb073484092" providerId="ADAL" clId="{FB8B453A-06D1-4A46-BDB1-FDBA5D5BF141}" dt="2023-04-17T09:23:17.496" v="38" actId="478"/>
          <ac:spMkLst>
            <pc:docMk/>
            <pc:sldMk cId="2478449506" sldId="261"/>
            <ac:spMk id="2" creationId="{BED57FD8-9028-E08D-2C40-CD5EA81EA7CB}"/>
          </ac:spMkLst>
        </pc:spChg>
        <pc:spChg chg="del">
          <ac:chgData name="LONGATTE, Simon" userId="4055912c-6aac-4601-9942-beb073484092" providerId="ADAL" clId="{FB8B453A-06D1-4A46-BDB1-FDBA5D5BF141}" dt="2023-04-17T09:23:05.874" v="32"/>
          <ac:spMkLst>
            <pc:docMk/>
            <pc:sldMk cId="2478449506" sldId="261"/>
            <ac:spMk id="3" creationId="{F33A1DA9-79E5-8456-0E74-88D378DCDC0F}"/>
          </ac:spMkLst>
        </pc:spChg>
        <pc:picChg chg="add mod ord">
          <ac:chgData name="LONGATTE, Simon" userId="4055912c-6aac-4601-9942-beb073484092" providerId="ADAL" clId="{FB8B453A-06D1-4A46-BDB1-FDBA5D5BF141}" dt="2023-04-17T09:23:09.715" v="35" actId="167"/>
          <ac:picMkLst>
            <pc:docMk/>
            <pc:sldMk cId="2478449506" sldId="261"/>
            <ac:picMk id="4" creationId="{FB110DD4-3BDD-D02D-CBA1-1038CA2AE754}"/>
          </ac:picMkLst>
        </pc:picChg>
        <pc:picChg chg="add mod">
          <ac:chgData name="LONGATTE, Simon" userId="4055912c-6aac-4601-9942-beb073484092" providerId="ADAL" clId="{FB8B453A-06D1-4A46-BDB1-FDBA5D5BF141}" dt="2023-04-17T09:23:28.918" v="42" actId="1076"/>
          <ac:picMkLst>
            <pc:docMk/>
            <pc:sldMk cId="2478449506" sldId="261"/>
            <ac:picMk id="6" creationId="{15A213F6-F1CC-B239-9C06-CF2F8CA7C90A}"/>
          </ac:picMkLst>
        </pc:picChg>
      </pc:sldChg>
      <pc:sldChg chg="addSp delSp modSp new mod">
        <pc:chgData name="LONGATTE, Simon" userId="4055912c-6aac-4601-9942-beb073484092" providerId="ADAL" clId="{FB8B453A-06D1-4A46-BDB1-FDBA5D5BF141}" dt="2023-04-17T09:24:30.263" v="94" actId="1076"/>
        <pc:sldMkLst>
          <pc:docMk/>
          <pc:sldMk cId="3484060697" sldId="262"/>
        </pc:sldMkLst>
        <pc:spChg chg="mod">
          <ac:chgData name="LONGATTE, Simon" userId="4055912c-6aac-4601-9942-beb073484092" providerId="ADAL" clId="{FB8B453A-06D1-4A46-BDB1-FDBA5D5BF141}" dt="2023-04-17T09:24:30.263" v="94" actId="1076"/>
          <ac:spMkLst>
            <pc:docMk/>
            <pc:sldMk cId="3484060697" sldId="262"/>
            <ac:spMk id="2" creationId="{6E34E10F-CEA2-48C5-B04B-63D85C233F57}"/>
          </ac:spMkLst>
        </pc:spChg>
        <pc:spChg chg="del">
          <ac:chgData name="LONGATTE, Simon" userId="4055912c-6aac-4601-9942-beb073484092" providerId="ADAL" clId="{FB8B453A-06D1-4A46-BDB1-FDBA5D5BF141}" dt="2023-04-17T09:24:15.825" v="91" actId="478"/>
          <ac:spMkLst>
            <pc:docMk/>
            <pc:sldMk cId="3484060697" sldId="262"/>
            <ac:spMk id="3" creationId="{75D8F4C4-39C8-2C3D-66AE-EFF518CA75D3}"/>
          </ac:spMkLst>
        </pc:spChg>
        <pc:picChg chg="add del mod ord">
          <ac:chgData name="LONGATTE, Simon" userId="4055912c-6aac-4601-9942-beb073484092" providerId="ADAL" clId="{FB8B453A-06D1-4A46-BDB1-FDBA5D5BF141}" dt="2023-04-17T09:24:22.969" v="93" actId="1076"/>
          <ac:picMkLst>
            <pc:docMk/>
            <pc:sldMk cId="3484060697" sldId="262"/>
            <ac:picMk id="4" creationId="{D7BE2383-DC34-4197-1165-E474CBDF69BC}"/>
          </ac:picMkLst>
        </pc:picChg>
      </pc:sldChg>
      <pc:sldChg chg="addSp delSp modSp new mod">
        <pc:chgData name="LONGATTE, Simon" userId="4055912c-6aac-4601-9942-beb073484092" providerId="ADAL" clId="{FB8B453A-06D1-4A46-BDB1-FDBA5D5BF141}" dt="2023-04-17T09:26:13.168" v="105" actId="478"/>
        <pc:sldMkLst>
          <pc:docMk/>
          <pc:sldMk cId="3071454777" sldId="263"/>
        </pc:sldMkLst>
        <pc:spChg chg="del">
          <ac:chgData name="LONGATTE, Simon" userId="4055912c-6aac-4601-9942-beb073484092" providerId="ADAL" clId="{FB8B453A-06D1-4A46-BDB1-FDBA5D5BF141}" dt="2023-04-17T09:26:13.168" v="105" actId="478"/>
          <ac:spMkLst>
            <pc:docMk/>
            <pc:sldMk cId="3071454777" sldId="263"/>
            <ac:spMk id="2" creationId="{DB0E9585-B5DD-43F9-DC29-DB15DAA3AA61}"/>
          </ac:spMkLst>
        </pc:spChg>
        <pc:spChg chg="del">
          <ac:chgData name="LONGATTE, Simon" userId="4055912c-6aac-4601-9942-beb073484092" providerId="ADAL" clId="{FB8B453A-06D1-4A46-BDB1-FDBA5D5BF141}" dt="2023-04-17T09:24:50.967" v="97"/>
          <ac:spMkLst>
            <pc:docMk/>
            <pc:sldMk cId="3071454777" sldId="263"/>
            <ac:spMk id="3" creationId="{5D385AC9-8976-22C4-99D2-11B417FBDDD0}"/>
          </ac:spMkLst>
        </pc:spChg>
        <pc:picChg chg="add mod ord">
          <ac:chgData name="LONGATTE, Simon" userId="4055912c-6aac-4601-9942-beb073484092" providerId="ADAL" clId="{FB8B453A-06D1-4A46-BDB1-FDBA5D5BF141}" dt="2023-04-17T09:24:40.597" v="95" actId="167"/>
          <ac:picMkLst>
            <pc:docMk/>
            <pc:sldMk cId="3071454777" sldId="263"/>
            <ac:picMk id="4" creationId="{A792285A-F2DC-A706-DEE5-333362A38A12}"/>
          </ac:picMkLst>
        </pc:picChg>
        <pc:picChg chg="add mod modCrop">
          <ac:chgData name="LONGATTE, Simon" userId="4055912c-6aac-4601-9942-beb073484092" providerId="ADAL" clId="{FB8B453A-06D1-4A46-BDB1-FDBA5D5BF141}" dt="2023-04-17T09:25:58.581" v="104" actId="732"/>
          <ac:picMkLst>
            <pc:docMk/>
            <pc:sldMk cId="3071454777" sldId="263"/>
            <ac:picMk id="6" creationId="{DFD7BF8D-3162-4831-DE16-A4A9E351F9D6}"/>
          </ac:picMkLst>
        </pc:picChg>
      </pc:sldChg>
      <pc:sldChg chg="addSp delSp modSp add mod">
        <pc:chgData name="LONGATTE, Simon" userId="4055912c-6aac-4601-9942-beb073484092" providerId="ADAL" clId="{FB8B453A-06D1-4A46-BDB1-FDBA5D5BF141}" dt="2023-04-17T09:27:18.526" v="115" actId="732"/>
        <pc:sldMkLst>
          <pc:docMk/>
          <pc:sldMk cId="1359437147" sldId="264"/>
        </pc:sldMkLst>
        <pc:spChg chg="del">
          <ac:chgData name="LONGATTE, Simon" userId="4055912c-6aac-4601-9942-beb073484092" providerId="ADAL" clId="{FB8B453A-06D1-4A46-BDB1-FDBA5D5BF141}" dt="2023-04-17T09:26:34.237" v="106" actId="478"/>
          <ac:spMkLst>
            <pc:docMk/>
            <pc:sldMk cId="1359437147" sldId="264"/>
            <ac:spMk id="2" creationId="{DB0E9585-B5DD-43F9-DC29-DB15DAA3AA61}"/>
          </ac:spMkLst>
        </pc:spChg>
        <pc:spChg chg="del">
          <ac:chgData name="LONGATTE, Simon" userId="4055912c-6aac-4601-9942-beb073484092" providerId="ADAL" clId="{FB8B453A-06D1-4A46-BDB1-FDBA5D5BF141}" dt="2023-04-17T09:26:37.379" v="107" actId="478"/>
          <ac:spMkLst>
            <pc:docMk/>
            <pc:sldMk cId="1359437147" sldId="264"/>
            <ac:spMk id="3" creationId="{5D385AC9-8976-22C4-99D2-11B417FBDDD0}"/>
          </ac:spMkLst>
        </pc:spChg>
        <pc:picChg chg="add mod modCrop">
          <ac:chgData name="LONGATTE, Simon" userId="4055912c-6aac-4601-9942-beb073484092" providerId="ADAL" clId="{FB8B453A-06D1-4A46-BDB1-FDBA5D5BF141}" dt="2023-04-17T09:27:18.526" v="115" actId="732"/>
          <ac:picMkLst>
            <pc:docMk/>
            <pc:sldMk cId="1359437147" sldId="264"/>
            <ac:picMk id="6" creationId="{4205062A-62BF-5F84-28BF-73D5A660CF7C}"/>
          </ac:picMkLst>
        </pc:picChg>
      </pc:sldChg>
      <pc:sldChg chg="addSp delSp modSp new mod">
        <pc:chgData name="LONGATTE, Simon" userId="4055912c-6aac-4601-9942-beb073484092" providerId="ADAL" clId="{FB8B453A-06D1-4A46-BDB1-FDBA5D5BF141}" dt="2023-04-17T09:30:51.432" v="166" actId="1076"/>
        <pc:sldMkLst>
          <pc:docMk/>
          <pc:sldMk cId="2795725515" sldId="265"/>
        </pc:sldMkLst>
        <pc:spChg chg="del">
          <ac:chgData name="LONGATTE, Simon" userId="4055912c-6aac-4601-9942-beb073484092" providerId="ADAL" clId="{FB8B453A-06D1-4A46-BDB1-FDBA5D5BF141}" dt="2023-04-17T09:28:03.674" v="119" actId="478"/>
          <ac:spMkLst>
            <pc:docMk/>
            <pc:sldMk cId="2795725515" sldId="265"/>
            <ac:spMk id="2" creationId="{023ECF58-EB54-4AA6-EF57-91AE8890506D}"/>
          </ac:spMkLst>
        </pc:spChg>
        <pc:spChg chg="del">
          <ac:chgData name="LONGATTE, Simon" userId="4055912c-6aac-4601-9942-beb073484092" providerId="ADAL" clId="{FB8B453A-06D1-4A46-BDB1-FDBA5D5BF141}" dt="2023-04-17T09:28:05.207" v="120" actId="478"/>
          <ac:spMkLst>
            <pc:docMk/>
            <pc:sldMk cId="2795725515" sldId="265"/>
            <ac:spMk id="3" creationId="{358EF084-551D-349E-94CA-FFDBBAB7068C}"/>
          </ac:spMkLst>
        </pc:spChg>
        <pc:spChg chg="add mod">
          <ac:chgData name="LONGATTE, Simon" userId="4055912c-6aac-4601-9942-beb073484092" providerId="ADAL" clId="{FB8B453A-06D1-4A46-BDB1-FDBA5D5BF141}" dt="2023-04-17T09:30:51.432" v="166" actId="1076"/>
          <ac:spMkLst>
            <pc:docMk/>
            <pc:sldMk cId="2795725515" sldId="265"/>
            <ac:spMk id="5" creationId="{35372856-78C6-F7DE-5B0A-E12513D12CAA}"/>
          </ac:spMkLst>
        </pc:spChg>
        <pc:picChg chg="add mod ord">
          <ac:chgData name="LONGATTE, Simon" userId="4055912c-6aac-4601-9942-beb073484092" providerId="ADAL" clId="{FB8B453A-06D1-4A46-BDB1-FDBA5D5BF141}" dt="2023-04-17T09:27:58.023" v="118" actId="167"/>
          <ac:picMkLst>
            <pc:docMk/>
            <pc:sldMk cId="2795725515" sldId="265"/>
            <ac:picMk id="4" creationId="{755E5E44-9160-FAC4-86EF-30F409DB66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54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D7F67-6CA9-34ED-D605-42B71F5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041DF-9437-239B-DF80-9C4AC7991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9944B5-B284-C57C-FC09-41797F6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D3FE8-F986-4A26-62C0-0446E3F8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80D6E-D338-4F46-8774-19CC53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02181-F589-417F-6F42-8A8A247C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0CFAF5-0621-1A14-7D25-AD6F69BB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CF7A7-F68F-9145-A10E-1122804D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8D736-7C9F-987E-8AFE-6C38577D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67052-E906-9000-77D0-732E7467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0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0E12C5-9AF7-33A7-AC0F-EAE44A92E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1069C4-4D74-1067-391F-E6473487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D5637-2B86-F505-1712-95D94FBB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E37CA-1AA6-7A12-32F7-34C1DE7C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34A0F-E59D-8A86-AEB6-1C630870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6C3B3-2679-750A-F1D1-10D51BB4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26FBD-5C02-73E4-799C-9B36E86C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98EA0-69CC-25A0-C40A-C8EBC6F4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A0837-1B05-511E-73E1-2482BF6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C5DB91-9FBC-88F0-1941-A0220A04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2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00743-E9BC-CFF8-E4B1-A7F694B4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3981D-5921-B9ED-9823-1F48B6F4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4FD76-D977-BA2E-4C03-0250E0FA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45FDD-5A10-5230-2691-921E7D56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24BEA1-8E49-215E-C233-5B359F60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6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C31F5-620E-7DBD-C981-E46E624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EBD4D-A3D3-6876-6946-EEDCE7C1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E5C7EE-0E36-A8C0-899B-3CBE3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ACC21-B2B0-80F9-739D-43FC7FF2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FC5E2-D71E-C1A2-C0F8-7CF6BF0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D40C8-B686-D566-7A79-3D8413C5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7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12988-6B25-435B-B191-3BA34BD6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0E3446-25AA-5142-F997-52DF12CD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533C20-7307-8B7F-E9A3-7750F276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48FE37-ECCD-E457-E8B1-0526E7C9C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44A852-E69E-718A-75E8-8F20EAC8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1E350E-FD6D-2BA6-9A40-22686563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2BEFB9-8359-77F1-BFDD-EAED17DD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5984C5-900B-EC2B-D25D-F4383AB4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50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F027-E58F-7209-BD92-4DF33C23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0AFA55-FE81-184D-0032-7F72977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2C003-BBB1-7D18-6D4C-6D28C36D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099067-780F-BBF1-4348-E04BA5AA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21830A-A4F9-2EBF-7FBF-C430B5EF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22F1A9-74A9-3AE7-049F-5E7C44FC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B68F0-1F52-FA63-CDAD-E376A25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10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B18B-FF02-FDE0-7802-A1E3D65A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1AADD-5108-D6C5-8B31-2B0DB32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8223F-AC6D-99EA-D99E-F43F89178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B6504-BF0C-66C1-0E76-082A79DA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CD4DD-826A-E12D-9A80-B1033613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FE357-31FA-DB9B-DC68-EB33E411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DD10-62EE-56CC-6891-4D7C6C8B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D45616-5E74-621A-CAD6-BB9007DE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B1E662-C270-9F45-DAEC-86BF708F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CB72AC-2079-A85F-CA91-98EE1DCB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0DE69-C979-FDAD-C0A9-4922F90F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D2BA3-F8CC-FBCC-08B5-9EA395B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3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77F8AF-E965-44C5-9606-D96111F4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9BB0D-56CB-2A8F-EF12-6283F494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8677C-D63E-E578-0416-4F5CD081B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19BA-B80B-4DA6-9857-03CB08AED511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B47A2-3879-6666-7AD8-A5432F3B4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E4189-A484-1158-5D77-C2F17B233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78D8-5A04-4846-92E5-CAB4FA6BA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C12AE5-95A0-21CB-8D96-62FB0AB2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A6D4CE-0D72-AA0A-5B3A-3D817C42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dirty="0"/>
              <a:t>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CA0D04-FC2A-928B-C40E-DDAE956B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18A528-09F2-543C-16FE-B4923A9C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0" y="-1587"/>
            <a:ext cx="48768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A792285A-F2DC-A706-DEE5-333362A3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05062A-62BF-5F84-28BF-73D5A660C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215" r="521" b="116"/>
          <a:stretch/>
        </p:blipFill>
        <p:spPr>
          <a:xfrm>
            <a:off x="3683000" y="8024"/>
            <a:ext cx="4826000" cy="68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C12AE5-95A0-21CB-8D96-62FB0AB2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18A528-09F2-543C-16FE-B4923A9C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0" y="-1587"/>
            <a:ext cx="487680" cy="4495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F1F55AE-A29E-2748-709D-BED1E8BB9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6" y="1447799"/>
            <a:ext cx="2639384" cy="3962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C4042F21-1C97-F955-3A93-7070BC5D82DF}"/>
                  </a:ext>
                </a:extLst>
              </p14:cNvPr>
              <p14:cNvContentPartPr/>
              <p14:nvPr/>
            </p14:nvContentPartPr>
            <p14:xfrm>
              <a:off x="7528440" y="974760"/>
              <a:ext cx="360" cy="3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C4042F21-1C97-F955-3A93-7070BC5D82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800" y="965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E34575-4367-E9FC-2CC7-0B50E8B5F5A2}"/>
              </a:ext>
            </a:extLst>
          </p:cNvPr>
          <p:cNvSpPr/>
          <p:nvPr/>
        </p:nvSpPr>
        <p:spPr>
          <a:xfrm>
            <a:off x="4964780" y="2871279"/>
            <a:ext cx="2262440" cy="111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3F814E2D-6DB6-BBC0-1A41-CF863E7E1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56" y="1447799"/>
            <a:ext cx="3820434" cy="416242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E253B3E-5562-1CBD-DF03-557C99233A86}"/>
              </a:ext>
            </a:extLst>
          </p:cNvPr>
          <p:cNvSpPr txBox="1"/>
          <p:nvPr/>
        </p:nvSpPr>
        <p:spPr>
          <a:xfrm>
            <a:off x="7905439" y="2162175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33738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C12AE5-95A0-21CB-8D96-62FB0AB2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A6D4CE-0D72-AA0A-5B3A-3D817C42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dirty="0"/>
              <a:t>Déclaratif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CA0D04-FC2A-928B-C40E-DDAE956B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                                            - Système de connexion       </a:t>
            </a:r>
          </a:p>
          <a:p>
            <a:r>
              <a:rPr lang="fr-FR" dirty="0"/>
              <a:t>                                                    - Nouvelle 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18A528-09F2-543C-16FE-B4923A9C8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0" y="-1587"/>
            <a:ext cx="48768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5E5E44-9160-FAC4-86EF-30F409DB6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372856-78C6-F7DE-5B0A-E12513D12CAA}"/>
              </a:ext>
            </a:extLst>
          </p:cNvPr>
          <p:cNvSpPr txBox="1"/>
          <p:nvPr/>
        </p:nvSpPr>
        <p:spPr>
          <a:xfrm>
            <a:off x="2457632" y="3075056"/>
            <a:ext cx="7276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Insérer la formation dans le projet</a:t>
            </a:r>
          </a:p>
        </p:txBody>
      </p:sp>
    </p:spTree>
    <p:extLst>
      <p:ext uri="{BB962C8B-B14F-4D97-AF65-F5344CB8AC3E}">
        <p14:creationId xmlns:p14="http://schemas.microsoft.com/office/powerpoint/2010/main" val="27957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3E7E65-666A-058C-45F8-6211BD18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306D0B-9DF5-BE3A-222B-AC8858A63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879528"/>
            <a:ext cx="8910320" cy="74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498C2B9-9DA0-C67B-FF1E-C25F8A7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E6F6D0F-296E-DD5E-69B4-8018D5468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7" y="909216"/>
            <a:ext cx="8872105" cy="7341355"/>
          </a:xfrm>
        </p:spPr>
      </p:pic>
    </p:spTree>
    <p:extLst>
      <p:ext uri="{BB962C8B-B14F-4D97-AF65-F5344CB8AC3E}">
        <p14:creationId xmlns:p14="http://schemas.microsoft.com/office/powerpoint/2010/main" val="105861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B110DD4-3BDD-D02D-CBA1-1038CA2AE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A213F6-F1CC-B239-9C06-CF2F8CA7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879250"/>
            <a:ext cx="8864600" cy="7164684"/>
          </a:xfrm>
        </p:spPr>
      </p:pic>
    </p:spTree>
    <p:extLst>
      <p:ext uri="{BB962C8B-B14F-4D97-AF65-F5344CB8AC3E}">
        <p14:creationId xmlns:p14="http://schemas.microsoft.com/office/powerpoint/2010/main" val="247844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7BE2383-DC34-4197-1165-E474CBDF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34E10F-CEA2-48C5-B04B-63D85C23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Déclaration de formation coté collaborateurs</a:t>
            </a:r>
          </a:p>
        </p:txBody>
      </p:sp>
    </p:spTree>
    <p:extLst>
      <p:ext uri="{BB962C8B-B14F-4D97-AF65-F5344CB8AC3E}">
        <p14:creationId xmlns:p14="http://schemas.microsoft.com/office/powerpoint/2010/main" val="348406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A792285A-F2DC-A706-DEE5-333362A3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FD7BF8D-3162-4831-DE16-A4A9E351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760" r="445" b="760"/>
          <a:stretch/>
        </p:blipFill>
        <p:spPr>
          <a:xfrm>
            <a:off x="3666067" y="0"/>
            <a:ext cx="4876800" cy="6858000"/>
          </a:xfrm>
        </p:spPr>
      </p:pic>
    </p:spTree>
    <p:extLst>
      <p:ext uri="{BB962C8B-B14F-4D97-AF65-F5344CB8AC3E}">
        <p14:creationId xmlns:p14="http://schemas.microsoft.com/office/powerpoint/2010/main" val="3071454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</Words>
  <Application>Microsoft Office PowerPoint</Application>
  <PresentationFormat>Grand écran</PresentationFormat>
  <Paragraphs>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Formation</vt:lpstr>
      <vt:lpstr>Présentation PowerPoint</vt:lpstr>
      <vt:lpstr>Déclaratif</vt:lpstr>
      <vt:lpstr>Présentation PowerPoint</vt:lpstr>
      <vt:lpstr>Présentation PowerPoint</vt:lpstr>
      <vt:lpstr>Présentation PowerPoint</vt:lpstr>
      <vt:lpstr>Présentation PowerPoint</vt:lpstr>
      <vt:lpstr>Déclaration de formation coté collaborateurs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LONGATTE, Simon</dc:creator>
  <cp:lastModifiedBy>LONGATTE, Simon</cp:lastModifiedBy>
  <cp:revision>1</cp:revision>
  <dcterms:created xsi:type="dcterms:W3CDTF">2023-04-17T07:42:45Z</dcterms:created>
  <dcterms:modified xsi:type="dcterms:W3CDTF">2023-04-17T09:30:55Z</dcterms:modified>
</cp:coreProperties>
</file>