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27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17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C0F3-FC06-442B-A4E3-B0CD29388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Citi Bike Analysis – 2017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11A1-145C-4514-A0CE-46863366D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Magill</a:t>
            </a:r>
          </a:p>
        </p:txBody>
      </p:sp>
    </p:spTree>
    <p:extLst>
      <p:ext uri="{BB962C8B-B14F-4D97-AF65-F5344CB8AC3E}">
        <p14:creationId xmlns:p14="http://schemas.microsoft.com/office/powerpoint/2010/main" val="40132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456C-C4AE-40D6-B3BD-D7082129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DE82-36AE-4CD1-A826-B52576AB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64" y="5025666"/>
            <a:ext cx="8504937" cy="1015695"/>
          </a:xfrm>
        </p:spPr>
        <p:txBody>
          <a:bodyPr/>
          <a:lstStyle/>
          <a:p>
            <a:r>
              <a:rPr lang="en-US" dirty="0"/>
              <a:t>Over 16 million rides in 2017</a:t>
            </a:r>
          </a:p>
          <a:p>
            <a:r>
              <a:rPr lang="en-US" dirty="0"/>
              <a:t>Average trip of 13.3 minutes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61F7A-CE35-4433-8398-6E50FA7D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7" y="1145132"/>
            <a:ext cx="7245686" cy="38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F81-5B95-4538-B734-E41433A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by Station 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7D3159-CD2C-4291-A16C-C6ECB9B1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59" y="5720354"/>
            <a:ext cx="8223543" cy="1320799"/>
          </a:xfrm>
        </p:spPr>
        <p:txBody>
          <a:bodyPr>
            <a:normAutofit/>
          </a:bodyPr>
          <a:lstStyle/>
          <a:p>
            <a:r>
              <a:rPr lang="en-US" dirty="0"/>
              <a:t>Most trips clustered in Manhattan</a:t>
            </a:r>
          </a:p>
          <a:p>
            <a:r>
              <a:rPr lang="en-US" dirty="0"/>
              <a:t>Larger circles represent more trips at the station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6F2E3-F456-46FE-8523-6F2FCDFC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7" y="1270000"/>
            <a:ext cx="5308599" cy="4333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E6B111-A9AE-4591-9C9C-A6A4A108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35" y="1336754"/>
            <a:ext cx="522902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E38F-5A82-4D62-B8B4-F9CF368E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8F09C-B3A0-43A5-9113-5EE8E30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3" y="1477182"/>
            <a:ext cx="6276617" cy="44603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D4FB0-D794-4E03-9917-F623766C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46" y="3154636"/>
            <a:ext cx="3308392" cy="2555822"/>
          </a:xfrm>
        </p:spPr>
        <p:txBody>
          <a:bodyPr>
            <a:normAutofit/>
          </a:bodyPr>
          <a:lstStyle/>
          <a:p>
            <a:r>
              <a:rPr lang="en-US" dirty="0"/>
              <a:t>Citi Bike’s  most active riders are between 25 and 35 years of age</a:t>
            </a:r>
          </a:p>
          <a:p>
            <a:r>
              <a:rPr lang="en-US" dirty="0"/>
              <a:t>Correlates with national data on car ownership, i.e. millennial gen less likely to own a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FDE1-9F6A-409B-8EA9-16D7267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(Male vs Female)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1674-7F3E-4CE8-85F5-3FAF4A06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23" y="4565091"/>
            <a:ext cx="8935275" cy="1605595"/>
          </a:xfrm>
        </p:spPr>
        <p:txBody>
          <a:bodyPr>
            <a:normAutofit/>
          </a:bodyPr>
          <a:lstStyle/>
          <a:p>
            <a:r>
              <a:rPr lang="en-US" dirty="0"/>
              <a:t>Males outnumber female riders 3 to 1</a:t>
            </a:r>
          </a:p>
          <a:p>
            <a:r>
              <a:rPr lang="en-US" dirty="0"/>
              <a:t>Perhaps males do indeed use Citi Bike much more than females, but there is a good chance this might be explained by the app design</a:t>
            </a:r>
          </a:p>
          <a:p>
            <a:r>
              <a:rPr lang="en-US" dirty="0"/>
              <a:t>I.E. male may be the default gender and many users elect or forget to update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A3459-65AA-469A-864F-7B06FDA7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75" y="1518866"/>
            <a:ext cx="9501629" cy="27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86CD-A5C5-40BB-B707-82ED77C2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(Users vs Subscribers)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29EF3-169E-404C-80F1-12ABB8F1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9" y="1313204"/>
            <a:ext cx="8596312" cy="34082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138BA-0756-4754-B3CC-3214F3999C7F}"/>
              </a:ext>
            </a:extLst>
          </p:cNvPr>
          <p:cNvSpPr txBox="1">
            <a:spLocks/>
          </p:cNvSpPr>
          <p:nvPr/>
        </p:nvSpPr>
        <p:spPr>
          <a:xfrm>
            <a:off x="1014123" y="4861817"/>
            <a:ext cx="8935275" cy="16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vast majority (over 85%) of users are not subscribers</a:t>
            </a:r>
          </a:p>
          <a:p>
            <a:r>
              <a:rPr lang="en-US" dirty="0"/>
              <a:t>Subscribers make up only 10-15% of users</a:t>
            </a:r>
          </a:p>
        </p:txBody>
      </p:sp>
    </p:spTree>
    <p:extLst>
      <p:ext uri="{BB962C8B-B14F-4D97-AF65-F5344CB8AC3E}">
        <p14:creationId xmlns:p14="http://schemas.microsoft.com/office/powerpoint/2010/main" val="406322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Citi Bike Analysis – 2017 </vt:lpstr>
      <vt:lpstr>2017 Rides</vt:lpstr>
      <vt:lpstr>Trips by Station Location</vt:lpstr>
      <vt:lpstr>Users by age</vt:lpstr>
      <vt:lpstr>Trips (Male vs Female)</vt:lpstr>
      <vt:lpstr>Trips (Users vs Subscribers)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Analysis – 2017</dc:title>
  <dc:creator>Bill Magill</dc:creator>
  <cp:lastModifiedBy>Bill Magill</cp:lastModifiedBy>
  <cp:revision>11</cp:revision>
  <dcterms:created xsi:type="dcterms:W3CDTF">2018-11-15T01:19:53Z</dcterms:created>
  <dcterms:modified xsi:type="dcterms:W3CDTF">2018-11-15T01:57:53Z</dcterms:modified>
</cp:coreProperties>
</file>