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Dela Gothic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CA6999-2BD7-4B86-9122-8F87EB3B722E}">
  <a:tblStyle styleId="{4BCA6999-2BD7-4B86-9122-8F87EB3B72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elaGothicOne-regular.fnt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18cbe0b8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18cbe0b8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1a7b5e61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1a7b5e61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1907986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1907986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1907986c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1907986c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1907986c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1907986c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1a7b5e6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1a7b5e6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d19371b1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d19371b1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19371b1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19371b1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1a7b5e61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1a7b5e61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1a7b5e61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1a7b5e61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0fb1115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0fb111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0fb1115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0fb1115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0fb1115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d0fb1115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0fb1115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0fb1115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0fb11157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0fb11157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18cbe0b8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18cbe0b8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18cbe0b8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18cbe0b8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18cbe0b8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18cbe0b8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3"/>
          <p:cNvGrpSpPr/>
          <p:nvPr/>
        </p:nvGrpSpPr>
        <p:grpSpPr>
          <a:xfrm rot="-5400000">
            <a:off x="-270514" y="440693"/>
            <a:ext cx="4935581" cy="4470033"/>
            <a:chOff x="0" y="-47625"/>
            <a:chExt cx="957120" cy="866823"/>
          </a:xfrm>
        </p:grpSpPr>
        <p:sp>
          <p:nvSpPr>
            <p:cNvPr id="11" name="Google Shape;11;p3"/>
            <p:cNvSpPr/>
            <p:nvPr/>
          </p:nvSpPr>
          <p:spPr>
            <a:xfrm>
              <a:off x="0" y="0"/>
              <a:ext cx="957120" cy="819198"/>
            </a:xfrm>
            <a:custGeom>
              <a:rect b="b" l="l" r="r" t="t"/>
              <a:pathLst>
                <a:path extrusionOk="0" h="819198" w="957120">
                  <a:moveTo>
                    <a:pt x="0" y="0"/>
                  </a:moveTo>
                  <a:lnTo>
                    <a:pt x="957120" y="0"/>
                  </a:lnTo>
                  <a:lnTo>
                    <a:pt x="957120" y="819198"/>
                  </a:lnTo>
                  <a:lnTo>
                    <a:pt x="0" y="819198"/>
                  </a:lnTo>
                  <a:close/>
                </a:path>
              </a:pathLst>
            </a:custGeom>
            <a:gradFill>
              <a:gsLst>
                <a:gs pos="0">
                  <a:srgbClr val="10082D"/>
                </a:gs>
                <a:gs pos="100000">
                  <a:srgbClr val="01ECC9"/>
                </a:gs>
              </a:gsLst>
              <a:lin ang="0" scaled="0"/>
            </a:gradFill>
            <a:ln>
              <a:noFill/>
            </a:ln>
          </p:spPr>
        </p:sp>
        <p:sp>
          <p:nvSpPr>
            <p:cNvPr id="12" name="Google Shape;12;p3"/>
            <p:cNvSpPr txBox="1"/>
            <p:nvPr/>
          </p:nvSpPr>
          <p:spPr>
            <a:xfrm>
              <a:off x="0" y="-47625"/>
              <a:ext cx="957000" cy="8667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 name="Google Shape;13;p3"/>
          <p:cNvGrpSpPr/>
          <p:nvPr/>
        </p:nvGrpSpPr>
        <p:grpSpPr>
          <a:xfrm rot="-5400000">
            <a:off x="-426292" y="2099752"/>
            <a:ext cx="1441338" cy="1441338"/>
            <a:chOff x="0" y="0"/>
            <a:chExt cx="812800" cy="812800"/>
          </a:xfrm>
        </p:grpSpPr>
        <p:sp>
          <p:nvSpPr>
            <p:cNvPr id="14" name="Google Shape;14;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 name="Google Shape;15;p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 name="Google Shape;16;p3"/>
          <p:cNvGrpSpPr/>
          <p:nvPr/>
        </p:nvGrpSpPr>
        <p:grpSpPr>
          <a:xfrm rot="5400000">
            <a:off x="-165332" y="2349911"/>
            <a:ext cx="919439" cy="919439"/>
            <a:chOff x="0" y="0"/>
            <a:chExt cx="812800" cy="812800"/>
          </a:xfrm>
        </p:grpSpPr>
        <p:sp>
          <p:nvSpPr>
            <p:cNvPr id="17" name="Google Shape;17;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 name="Google Shape;18;p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 name="Google Shape;19;p3"/>
          <p:cNvGrpSpPr/>
          <p:nvPr/>
        </p:nvGrpSpPr>
        <p:grpSpPr>
          <a:xfrm rot="8100000">
            <a:off x="4125823" y="3407086"/>
            <a:ext cx="612899" cy="612899"/>
            <a:chOff x="0" y="0"/>
            <a:chExt cx="812800" cy="812800"/>
          </a:xfrm>
        </p:grpSpPr>
        <p:sp>
          <p:nvSpPr>
            <p:cNvPr id="20" name="Google Shape;20;p3"/>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21" name="Google Shape;21;p3"/>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2" name="Google Shape;22;p3"/>
          <p:cNvPicPr preferRelativeResize="0"/>
          <p:nvPr/>
        </p:nvPicPr>
        <p:blipFill>
          <a:blip r:embed="rId2">
            <a:alphaModFix/>
          </a:blip>
          <a:stretch>
            <a:fillRect/>
          </a:stretch>
        </p:blipFill>
        <p:spPr>
          <a:xfrm>
            <a:off x="-629545" y="4155125"/>
            <a:ext cx="2662232" cy="523950"/>
          </a:xfrm>
          <a:prstGeom prst="rect">
            <a:avLst/>
          </a:prstGeom>
          <a:noFill/>
          <a:ln>
            <a:noFill/>
          </a:ln>
        </p:spPr>
      </p:pic>
      <p:sp>
        <p:nvSpPr>
          <p:cNvPr id="23" name="Google Shape;23;p3"/>
          <p:cNvSpPr txBox="1"/>
          <p:nvPr>
            <p:ph type="ctrTitle"/>
          </p:nvPr>
        </p:nvSpPr>
        <p:spPr>
          <a:xfrm>
            <a:off x="519388" y="1093463"/>
            <a:ext cx="36609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4" name="Google Shape;24;p3"/>
          <p:cNvSpPr txBox="1"/>
          <p:nvPr>
            <p:ph idx="1" type="subTitle"/>
          </p:nvPr>
        </p:nvSpPr>
        <p:spPr>
          <a:xfrm>
            <a:off x="4951738" y="21336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SzPts val="1600"/>
              <a:buNone/>
              <a:defRPr/>
            </a:lvl1pPr>
            <a:lvl2pPr lvl="1" algn="ctr">
              <a:spcBef>
                <a:spcPts val="300"/>
              </a:spcBef>
              <a:spcAft>
                <a:spcPts val="0"/>
              </a:spcAft>
              <a:buSzPts val="1400"/>
              <a:buNone/>
              <a:defRPr/>
            </a:lvl2pPr>
            <a:lvl3pPr lvl="2" algn="ctr">
              <a:spcBef>
                <a:spcPts val="200"/>
              </a:spcBef>
              <a:spcAft>
                <a:spcPts val="0"/>
              </a:spcAft>
              <a:buSzPts val="1200"/>
              <a:buNone/>
              <a:defRPr/>
            </a:lvl3pPr>
            <a:lvl4pPr lvl="3" algn="ctr">
              <a:spcBef>
                <a:spcPts val="200"/>
              </a:spcBef>
              <a:spcAft>
                <a:spcPts val="0"/>
              </a:spcAft>
              <a:buSzPts val="1000"/>
              <a:buNone/>
              <a:defRPr/>
            </a:lvl4pPr>
            <a:lvl5pPr lvl="4" algn="ctr">
              <a:spcBef>
                <a:spcPts val="200"/>
              </a:spcBef>
              <a:spcAft>
                <a:spcPts val="0"/>
              </a:spcAft>
              <a:buSzPts val="1000"/>
              <a:buNone/>
              <a:defRPr/>
            </a:lvl5pPr>
            <a:lvl6pPr lvl="5" algn="ctr">
              <a:spcBef>
                <a:spcPts val="200"/>
              </a:spcBef>
              <a:spcAft>
                <a:spcPts val="0"/>
              </a:spcAft>
              <a:buSzPts val="1000"/>
              <a:buNone/>
              <a:defRPr/>
            </a:lvl6pPr>
            <a:lvl7pPr lvl="6" algn="ctr">
              <a:spcBef>
                <a:spcPts val="200"/>
              </a:spcBef>
              <a:spcAft>
                <a:spcPts val="0"/>
              </a:spcAft>
              <a:buSzPts val="1000"/>
              <a:buNone/>
              <a:defRPr/>
            </a:lvl7pPr>
            <a:lvl8pPr lvl="7" algn="ctr">
              <a:spcBef>
                <a:spcPts val="200"/>
              </a:spcBef>
              <a:spcAft>
                <a:spcPts val="0"/>
              </a:spcAft>
              <a:buSzPts val="1000"/>
              <a:buNone/>
              <a:defRPr/>
            </a:lvl8pPr>
            <a:lvl9pPr lvl="8" algn="ctr">
              <a:spcBef>
                <a:spcPts val="200"/>
              </a:spcBef>
              <a:spcAft>
                <a:spcPts val="0"/>
              </a:spcAft>
              <a:buSzPts val="1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grpSp>
        <p:nvGrpSpPr>
          <p:cNvPr id="26" name="Google Shape;26;p4"/>
          <p:cNvGrpSpPr/>
          <p:nvPr/>
        </p:nvGrpSpPr>
        <p:grpSpPr>
          <a:xfrm rot="-5400000">
            <a:off x="1968329" y="-1816095"/>
            <a:ext cx="4953526" cy="8965664"/>
            <a:chOff x="0" y="-47625"/>
            <a:chExt cx="960600" cy="1738610"/>
          </a:xfrm>
        </p:grpSpPr>
        <p:sp>
          <p:nvSpPr>
            <p:cNvPr id="27" name="Google Shape;27;p4"/>
            <p:cNvSpPr/>
            <p:nvPr/>
          </p:nvSpPr>
          <p:spPr>
            <a:xfrm>
              <a:off x="0" y="0"/>
              <a:ext cx="960546" cy="1690985"/>
            </a:xfrm>
            <a:custGeom>
              <a:rect b="b" l="l" r="r" t="t"/>
              <a:pathLst>
                <a:path extrusionOk="0" h="1690985" w="960546">
                  <a:moveTo>
                    <a:pt x="0" y="0"/>
                  </a:moveTo>
                  <a:lnTo>
                    <a:pt x="960546" y="0"/>
                  </a:lnTo>
                  <a:lnTo>
                    <a:pt x="960546" y="1690985"/>
                  </a:lnTo>
                  <a:lnTo>
                    <a:pt x="0" y="1690985"/>
                  </a:lnTo>
                  <a:close/>
                </a:path>
              </a:pathLst>
            </a:custGeom>
            <a:gradFill>
              <a:gsLst>
                <a:gs pos="0">
                  <a:srgbClr val="10082D"/>
                </a:gs>
                <a:gs pos="100000">
                  <a:srgbClr val="01ECC9"/>
                </a:gs>
              </a:gsLst>
              <a:lin ang="0" scaled="0"/>
            </a:gradFill>
            <a:ln>
              <a:noFill/>
            </a:ln>
          </p:spPr>
        </p:sp>
        <p:sp>
          <p:nvSpPr>
            <p:cNvPr id="28" name="Google Shape;28;p4"/>
            <p:cNvSpPr txBox="1"/>
            <p:nvPr/>
          </p:nvSpPr>
          <p:spPr>
            <a:xfrm>
              <a:off x="0" y="-47625"/>
              <a:ext cx="960600" cy="17385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 name="Google Shape;29;p4"/>
          <p:cNvGrpSpPr/>
          <p:nvPr/>
        </p:nvGrpSpPr>
        <p:grpSpPr>
          <a:xfrm rot="2383761">
            <a:off x="8162087" y="710374"/>
            <a:ext cx="1955821" cy="1955769"/>
            <a:chOff x="0" y="0"/>
            <a:chExt cx="812800" cy="812800"/>
          </a:xfrm>
        </p:grpSpPr>
        <p:sp>
          <p:nvSpPr>
            <p:cNvPr id="30" name="Google Shape;3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 name="Google Shape;3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 name="Google Shape;32;p4"/>
          <p:cNvGrpSpPr/>
          <p:nvPr/>
        </p:nvGrpSpPr>
        <p:grpSpPr>
          <a:xfrm>
            <a:off x="6985097" y="2334583"/>
            <a:ext cx="449722" cy="2294571"/>
            <a:chOff x="-10" y="0"/>
            <a:chExt cx="1199258" cy="6118857"/>
          </a:xfrm>
        </p:grpSpPr>
        <p:grpSp>
          <p:nvGrpSpPr>
            <p:cNvPr id="33" name="Google Shape;33;p4"/>
            <p:cNvGrpSpPr/>
            <p:nvPr/>
          </p:nvGrpSpPr>
          <p:grpSpPr>
            <a:xfrm rot="5400000">
              <a:off x="-10" y="0"/>
              <a:ext cx="131836" cy="131836"/>
              <a:chOff x="0" y="0"/>
              <a:chExt cx="812800" cy="812800"/>
            </a:xfrm>
          </p:grpSpPr>
          <p:sp>
            <p:nvSpPr>
              <p:cNvPr id="34" name="Google Shape;3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 name="Google Shape;35;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6" name="Google Shape;36;p4"/>
            <p:cNvGrpSpPr/>
            <p:nvPr/>
          </p:nvGrpSpPr>
          <p:grpSpPr>
            <a:xfrm rot="5400000">
              <a:off x="-10" y="853443"/>
              <a:ext cx="131836" cy="131836"/>
              <a:chOff x="0" y="0"/>
              <a:chExt cx="812800" cy="812800"/>
            </a:xfrm>
          </p:grpSpPr>
          <p:sp>
            <p:nvSpPr>
              <p:cNvPr id="37" name="Google Shape;3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 name="Google Shape;38;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9" name="Google Shape;39;p4"/>
            <p:cNvGrpSpPr/>
            <p:nvPr/>
          </p:nvGrpSpPr>
          <p:grpSpPr>
            <a:xfrm rot="5400000">
              <a:off x="-10" y="1709040"/>
              <a:ext cx="131836" cy="131836"/>
              <a:chOff x="0" y="0"/>
              <a:chExt cx="812800" cy="812800"/>
            </a:xfrm>
          </p:grpSpPr>
          <p:sp>
            <p:nvSpPr>
              <p:cNvPr id="40" name="Google Shape;4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 name="Google Shape;4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 name="Google Shape;42;p4"/>
            <p:cNvGrpSpPr/>
            <p:nvPr/>
          </p:nvGrpSpPr>
          <p:grpSpPr>
            <a:xfrm rot="5400000">
              <a:off x="-10" y="2564636"/>
              <a:ext cx="131836" cy="131836"/>
              <a:chOff x="0" y="0"/>
              <a:chExt cx="812800" cy="812800"/>
            </a:xfrm>
          </p:grpSpPr>
          <p:sp>
            <p:nvSpPr>
              <p:cNvPr id="43" name="Google Shape;4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 name="Google Shape;44;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5" name="Google Shape;45;p4"/>
            <p:cNvGrpSpPr/>
            <p:nvPr/>
          </p:nvGrpSpPr>
          <p:grpSpPr>
            <a:xfrm rot="5400000">
              <a:off x="-10" y="3420232"/>
              <a:ext cx="131836" cy="131836"/>
              <a:chOff x="0" y="0"/>
              <a:chExt cx="812800" cy="812800"/>
            </a:xfrm>
          </p:grpSpPr>
          <p:sp>
            <p:nvSpPr>
              <p:cNvPr id="46" name="Google Shape;4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 name="Google Shape;47;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8" name="Google Shape;48;p4"/>
            <p:cNvGrpSpPr/>
            <p:nvPr/>
          </p:nvGrpSpPr>
          <p:grpSpPr>
            <a:xfrm rot="5400000">
              <a:off x="-10" y="4275829"/>
              <a:ext cx="131836" cy="131836"/>
              <a:chOff x="0" y="0"/>
              <a:chExt cx="812800" cy="812800"/>
            </a:xfrm>
          </p:grpSpPr>
          <p:sp>
            <p:nvSpPr>
              <p:cNvPr id="49" name="Google Shape;4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0" name="Google Shape;50;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 name="Google Shape;51;p4"/>
            <p:cNvGrpSpPr/>
            <p:nvPr/>
          </p:nvGrpSpPr>
          <p:grpSpPr>
            <a:xfrm rot="5400000">
              <a:off x="-10" y="5131425"/>
              <a:ext cx="131836" cy="131836"/>
              <a:chOff x="0" y="0"/>
              <a:chExt cx="812800" cy="812800"/>
            </a:xfrm>
          </p:grpSpPr>
          <p:sp>
            <p:nvSpPr>
              <p:cNvPr id="52" name="Google Shape;52;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 name="Google Shape;53;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4" name="Google Shape;54;p4"/>
            <p:cNvGrpSpPr/>
            <p:nvPr/>
          </p:nvGrpSpPr>
          <p:grpSpPr>
            <a:xfrm rot="5400000">
              <a:off x="-10" y="5987021"/>
              <a:ext cx="131836" cy="131836"/>
              <a:chOff x="0" y="0"/>
              <a:chExt cx="812800" cy="812800"/>
            </a:xfrm>
          </p:grpSpPr>
          <p:sp>
            <p:nvSpPr>
              <p:cNvPr id="55" name="Google Shape;55;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6" name="Google Shape;56;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7" name="Google Shape;57;p4"/>
            <p:cNvGrpSpPr/>
            <p:nvPr/>
          </p:nvGrpSpPr>
          <p:grpSpPr>
            <a:xfrm rot="5400000">
              <a:off x="530275" y="0"/>
              <a:ext cx="131836" cy="131836"/>
              <a:chOff x="0" y="0"/>
              <a:chExt cx="812800" cy="812800"/>
            </a:xfrm>
          </p:grpSpPr>
          <p:sp>
            <p:nvSpPr>
              <p:cNvPr id="58" name="Google Shape;58;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 name="Google Shape;59;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0" name="Google Shape;60;p4"/>
            <p:cNvGrpSpPr/>
            <p:nvPr/>
          </p:nvGrpSpPr>
          <p:grpSpPr>
            <a:xfrm rot="5400000">
              <a:off x="530275" y="853443"/>
              <a:ext cx="131836" cy="131836"/>
              <a:chOff x="0" y="0"/>
              <a:chExt cx="812800" cy="812800"/>
            </a:xfrm>
          </p:grpSpPr>
          <p:sp>
            <p:nvSpPr>
              <p:cNvPr id="61" name="Google Shape;6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 name="Google Shape;62;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3" name="Google Shape;63;p4"/>
            <p:cNvGrpSpPr/>
            <p:nvPr/>
          </p:nvGrpSpPr>
          <p:grpSpPr>
            <a:xfrm rot="5400000">
              <a:off x="530275" y="1709040"/>
              <a:ext cx="131836" cy="131836"/>
              <a:chOff x="0" y="0"/>
              <a:chExt cx="812800" cy="812800"/>
            </a:xfrm>
          </p:grpSpPr>
          <p:sp>
            <p:nvSpPr>
              <p:cNvPr id="64" name="Google Shape;6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5" name="Google Shape;65;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6" name="Google Shape;66;p4"/>
            <p:cNvGrpSpPr/>
            <p:nvPr/>
          </p:nvGrpSpPr>
          <p:grpSpPr>
            <a:xfrm rot="5400000">
              <a:off x="530275" y="2564636"/>
              <a:ext cx="131836" cy="131836"/>
              <a:chOff x="0" y="0"/>
              <a:chExt cx="812800" cy="812800"/>
            </a:xfrm>
          </p:grpSpPr>
          <p:sp>
            <p:nvSpPr>
              <p:cNvPr id="67" name="Google Shape;6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8" name="Google Shape;68;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9" name="Google Shape;69;p4"/>
            <p:cNvGrpSpPr/>
            <p:nvPr/>
          </p:nvGrpSpPr>
          <p:grpSpPr>
            <a:xfrm rot="5400000">
              <a:off x="530275" y="3420232"/>
              <a:ext cx="131836" cy="131836"/>
              <a:chOff x="0" y="0"/>
              <a:chExt cx="812800" cy="812800"/>
            </a:xfrm>
          </p:grpSpPr>
          <p:sp>
            <p:nvSpPr>
              <p:cNvPr id="70" name="Google Shape;7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 name="Google Shape;7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2" name="Google Shape;72;p4"/>
            <p:cNvGrpSpPr/>
            <p:nvPr/>
          </p:nvGrpSpPr>
          <p:grpSpPr>
            <a:xfrm rot="5400000">
              <a:off x="530275" y="4275829"/>
              <a:ext cx="131836" cy="131836"/>
              <a:chOff x="0" y="0"/>
              <a:chExt cx="812800" cy="812800"/>
            </a:xfrm>
          </p:grpSpPr>
          <p:sp>
            <p:nvSpPr>
              <p:cNvPr id="73" name="Google Shape;7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 name="Google Shape;74;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5" name="Google Shape;75;p4"/>
            <p:cNvGrpSpPr/>
            <p:nvPr/>
          </p:nvGrpSpPr>
          <p:grpSpPr>
            <a:xfrm rot="5400000">
              <a:off x="530275" y="5131425"/>
              <a:ext cx="131836" cy="131836"/>
              <a:chOff x="0" y="0"/>
              <a:chExt cx="812800" cy="812800"/>
            </a:xfrm>
          </p:grpSpPr>
          <p:sp>
            <p:nvSpPr>
              <p:cNvPr id="76" name="Google Shape;7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7" name="Google Shape;77;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8" name="Google Shape;78;p4"/>
            <p:cNvGrpSpPr/>
            <p:nvPr/>
          </p:nvGrpSpPr>
          <p:grpSpPr>
            <a:xfrm rot="5400000">
              <a:off x="530275" y="5987021"/>
              <a:ext cx="131836" cy="131836"/>
              <a:chOff x="0" y="0"/>
              <a:chExt cx="812800" cy="812800"/>
            </a:xfrm>
          </p:grpSpPr>
          <p:sp>
            <p:nvSpPr>
              <p:cNvPr id="79" name="Google Shape;7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0" name="Google Shape;80;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1" name="Google Shape;81;p4"/>
            <p:cNvGrpSpPr/>
            <p:nvPr/>
          </p:nvGrpSpPr>
          <p:grpSpPr>
            <a:xfrm rot="5400000">
              <a:off x="1067412" y="0"/>
              <a:ext cx="131836" cy="131836"/>
              <a:chOff x="0" y="0"/>
              <a:chExt cx="812800" cy="812800"/>
            </a:xfrm>
          </p:grpSpPr>
          <p:sp>
            <p:nvSpPr>
              <p:cNvPr id="82" name="Google Shape;82;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3" name="Google Shape;83;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4" name="Google Shape;84;p4"/>
            <p:cNvGrpSpPr/>
            <p:nvPr/>
          </p:nvGrpSpPr>
          <p:grpSpPr>
            <a:xfrm rot="5400000">
              <a:off x="1067412" y="853443"/>
              <a:ext cx="131836" cy="131836"/>
              <a:chOff x="0" y="0"/>
              <a:chExt cx="812800" cy="812800"/>
            </a:xfrm>
          </p:grpSpPr>
          <p:sp>
            <p:nvSpPr>
              <p:cNvPr id="85" name="Google Shape;85;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6" name="Google Shape;86;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7" name="Google Shape;87;p4"/>
            <p:cNvGrpSpPr/>
            <p:nvPr/>
          </p:nvGrpSpPr>
          <p:grpSpPr>
            <a:xfrm rot="5400000">
              <a:off x="1067412" y="1709040"/>
              <a:ext cx="131836" cy="131836"/>
              <a:chOff x="0" y="0"/>
              <a:chExt cx="812800" cy="812800"/>
            </a:xfrm>
          </p:grpSpPr>
          <p:sp>
            <p:nvSpPr>
              <p:cNvPr id="88" name="Google Shape;88;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9" name="Google Shape;89;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0" name="Google Shape;90;p4"/>
            <p:cNvGrpSpPr/>
            <p:nvPr/>
          </p:nvGrpSpPr>
          <p:grpSpPr>
            <a:xfrm rot="5400000">
              <a:off x="1067412" y="2564636"/>
              <a:ext cx="131836" cy="131836"/>
              <a:chOff x="0" y="0"/>
              <a:chExt cx="812800" cy="812800"/>
            </a:xfrm>
          </p:grpSpPr>
          <p:sp>
            <p:nvSpPr>
              <p:cNvPr id="91" name="Google Shape;9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2" name="Google Shape;92;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3" name="Google Shape;93;p4"/>
            <p:cNvGrpSpPr/>
            <p:nvPr/>
          </p:nvGrpSpPr>
          <p:grpSpPr>
            <a:xfrm rot="5400000">
              <a:off x="1067412" y="3420232"/>
              <a:ext cx="131836" cy="131836"/>
              <a:chOff x="0" y="0"/>
              <a:chExt cx="812800" cy="812800"/>
            </a:xfrm>
          </p:grpSpPr>
          <p:sp>
            <p:nvSpPr>
              <p:cNvPr id="94" name="Google Shape;9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 name="Google Shape;95;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6" name="Google Shape;96;p4"/>
            <p:cNvGrpSpPr/>
            <p:nvPr/>
          </p:nvGrpSpPr>
          <p:grpSpPr>
            <a:xfrm rot="5400000">
              <a:off x="1067412" y="4275829"/>
              <a:ext cx="131836" cy="131836"/>
              <a:chOff x="0" y="0"/>
              <a:chExt cx="812800" cy="812800"/>
            </a:xfrm>
          </p:grpSpPr>
          <p:sp>
            <p:nvSpPr>
              <p:cNvPr id="97" name="Google Shape;9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 name="Google Shape;98;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9" name="Google Shape;99;p4"/>
            <p:cNvGrpSpPr/>
            <p:nvPr/>
          </p:nvGrpSpPr>
          <p:grpSpPr>
            <a:xfrm rot="5400000">
              <a:off x="1067412" y="5131425"/>
              <a:ext cx="131836" cy="131836"/>
              <a:chOff x="0" y="0"/>
              <a:chExt cx="812800" cy="812800"/>
            </a:xfrm>
          </p:grpSpPr>
          <p:sp>
            <p:nvSpPr>
              <p:cNvPr id="100" name="Google Shape;10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 name="Google Shape;10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2" name="Google Shape;102;p4"/>
            <p:cNvGrpSpPr/>
            <p:nvPr/>
          </p:nvGrpSpPr>
          <p:grpSpPr>
            <a:xfrm rot="5400000">
              <a:off x="1067412" y="5987021"/>
              <a:ext cx="131836" cy="131836"/>
              <a:chOff x="0" y="0"/>
              <a:chExt cx="812800" cy="812800"/>
            </a:xfrm>
          </p:grpSpPr>
          <p:sp>
            <p:nvSpPr>
              <p:cNvPr id="103" name="Google Shape;10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 name="Google Shape;104;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05" name="Google Shape;105;p4"/>
          <p:cNvGrpSpPr/>
          <p:nvPr/>
        </p:nvGrpSpPr>
        <p:grpSpPr>
          <a:xfrm rot="-5400000">
            <a:off x="-206321" y="3738996"/>
            <a:ext cx="1441338" cy="1441338"/>
            <a:chOff x="0" y="0"/>
            <a:chExt cx="812800" cy="812800"/>
          </a:xfrm>
        </p:grpSpPr>
        <p:sp>
          <p:nvSpPr>
            <p:cNvPr id="106" name="Google Shape;10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7" name="Google Shape;107;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8" name="Google Shape;108;p4"/>
          <p:cNvGrpSpPr/>
          <p:nvPr/>
        </p:nvGrpSpPr>
        <p:grpSpPr>
          <a:xfrm rot="5400000">
            <a:off x="54640" y="3989155"/>
            <a:ext cx="919439" cy="919439"/>
            <a:chOff x="0" y="0"/>
            <a:chExt cx="812800" cy="812800"/>
          </a:xfrm>
        </p:grpSpPr>
        <p:sp>
          <p:nvSpPr>
            <p:cNvPr id="109" name="Google Shape;10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 name="Google Shape;110;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1" name="Google Shape;111;p4"/>
          <p:cNvSpPr txBox="1"/>
          <p:nvPr>
            <p:ph type="title"/>
          </p:nvPr>
        </p:nvSpPr>
        <p:spPr>
          <a:xfrm>
            <a:off x="429225" y="579925"/>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2" name="Google Shape;112;p4"/>
          <p:cNvSpPr txBox="1"/>
          <p:nvPr>
            <p:ph idx="1" type="body"/>
          </p:nvPr>
        </p:nvSpPr>
        <p:spPr>
          <a:xfrm>
            <a:off x="1999000" y="1948963"/>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5"/>
          <p:cNvSpPr txBox="1"/>
          <p:nvPr>
            <p:ph type="title"/>
          </p:nvPr>
        </p:nvSpPr>
        <p:spPr>
          <a:xfrm>
            <a:off x="619213" y="724338"/>
            <a:ext cx="8013900" cy="681000"/>
          </a:xfrm>
          <a:prstGeom prst="rect">
            <a:avLst/>
          </a:prstGeom>
          <a:noFill/>
          <a:ln>
            <a:noFill/>
          </a:ln>
        </p:spPr>
        <p:txBody>
          <a:bodyPr anchorCtr="0" anchor="t" bIns="22850" lIns="45725" spcFirstLastPara="1" rIns="45725" wrap="square" tIns="22850">
            <a:normAutofit/>
          </a:bodyPr>
          <a:lstStyle>
            <a:lvl1pPr lvl="0">
              <a:spcBef>
                <a:spcPts val="0"/>
              </a:spcBef>
              <a:spcAft>
                <a:spcPts val="0"/>
              </a:spcAft>
              <a:buClr>
                <a:schemeClr val="dk1"/>
              </a:buClr>
              <a:buSzPts val="3500"/>
              <a:buNone/>
              <a:defRPr cap="none"/>
            </a:lvl1pPr>
            <a:lvl2pPr lvl="1" algn="ctr">
              <a:spcBef>
                <a:spcPts val="0"/>
              </a:spcBef>
              <a:spcAft>
                <a:spcPts val="0"/>
              </a:spcAft>
              <a:buSzPts val="3500"/>
              <a:buFont typeface="Dela Gothic One"/>
              <a:buNone/>
              <a:defRPr sz="3500">
                <a:latin typeface="Dela Gothic One"/>
                <a:ea typeface="Dela Gothic One"/>
                <a:cs typeface="Dela Gothic One"/>
                <a:sym typeface="Dela Gothic One"/>
              </a:defRPr>
            </a:lvl2pPr>
            <a:lvl3pPr lvl="2" algn="ctr">
              <a:spcBef>
                <a:spcPts val="0"/>
              </a:spcBef>
              <a:spcAft>
                <a:spcPts val="0"/>
              </a:spcAft>
              <a:buSzPts val="3500"/>
              <a:buFont typeface="Dela Gothic One"/>
              <a:buNone/>
              <a:defRPr sz="3500">
                <a:latin typeface="Dela Gothic One"/>
                <a:ea typeface="Dela Gothic One"/>
                <a:cs typeface="Dela Gothic One"/>
                <a:sym typeface="Dela Gothic One"/>
              </a:defRPr>
            </a:lvl3pPr>
            <a:lvl4pPr lvl="3" algn="ctr">
              <a:spcBef>
                <a:spcPts val="0"/>
              </a:spcBef>
              <a:spcAft>
                <a:spcPts val="0"/>
              </a:spcAft>
              <a:buSzPts val="3500"/>
              <a:buFont typeface="Dela Gothic One"/>
              <a:buNone/>
              <a:defRPr sz="3500">
                <a:latin typeface="Dela Gothic One"/>
                <a:ea typeface="Dela Gothic One"/>
                <a:cs typeface="Dela Gothic One"/>
                <a:sym typeface="Dela Gothic One"/>
              </a:defRPr>
            </a:lvl4pPr>
            <a:lvl5pPr lvl="4" algn="ctr">
              <a:spcBef>
                <a:spcPts val="0"/>
              </a:spcBef>
              <a:spcAft>
                <a:spcPts val="0"/>
              </a:spcAft>
              <a:buSzPts val="3500"/>
              <a:buFont typeface="Dela Gothic One"/>
              <a:buNone/>
              <a:defRPr sz="3500">
                <a:latin typeface="Dela Gothic One"/>
                <a:ea typeface="Dela Gothic One"/>
                <a:cs typeface="Dela Gothic One"/>
                <a:sym typeface="Dela Gothic One"/>
              </a:defRPr>
            </a:lvl5pPr>
            <a:lvl6pPr lvl="5" algn="ctr">
              <a:spcBef>
                <a:spcPts val="0"/>
              </a:spcBef>
              <a:spcAft>
                <a:spcPts val="0"/>
              </a:spcAft>
              <a:buSzPts val="3500"/>
              <a:buFont typeface="Dela Gothic One"/>
              <a:buNone/>
              <a:defRPr sz="3500">
                <a:latin typeface="Dela Gothic One"/>
                <a:ea typeface="Dela Gothic One"/>
                <a:cs typeface="Dela Gothic One"/>
                <a:sym typeface="Dela Gothic One"/>
              </a:defRPr>
            </a:lvl6pPr>
            <a:lvl7pPr lvl="6" algn="ctr">
              <a:spcBef>
                <a:spcPts val="0"/>
              </a:spcBef>
              <a:spcAft>
                <a:spcPts val="0"/>
              </a:spcAft>
              <a:buSzPts val="3500"/>
              <a:buFont typeface="Dela Gothic One"/>
              <a:buNone/>
              <a:defRPr sz="3500">
                <a:latin typeface="Dela Gothic One"/>
                <a:ea typeface="Dela Gothic One"/>
                <a:cs typeface="Dela Gothic One"/>
                <a:sym typeface="Dela Gothic One"/>
              </a:defRPr>
            </a:lvl7pPr>
            <a:lvl8pPr lvl="7" algn="ctr">
              <a:spcBef>
                <a:spcPts val="0"/>
              </a:spcBef>
              <a:spcAft>
                <a:spcPts val="0"/>
              </a:spcAft>
              <a:buSzPts val="3500"/>
              <a:buFont typeface="Dela Gothic One"/>
              <a:buNone/>
              <a:defRPr sz="3500">
                <a:latin typeface="Dela Gothic One"/>
                <a:ea typeface="Dela Gothic One"/>
                <a:cs typeface="Dela Gothic One"/>
                <a:sym typeface="Dela Gothic One"/>
              </a:defRPr>
            </a:lvl8pPr>
            <a:lvl9pPr lvl="8" algn="ctr">
              <a:spcBef>
                <a:spcPts val="0"/>
              </a:spcBef>
              <a:spcAft>
                <a:spcPts val="0"/>
              </a:spcAft>
              <a:buSzPts val="3500"/>
              <a:buFont typeface="Dela Gothic One"/>
              <a:buNone/>
              <a:defRPr sz="3500">
                <a:latin typeface="Dela Gothic One"/>
                <a:ea typeface="Dela Gothic One"/>
                <a:cs typeface="Dela Gothic One"/>
                <a:sym typeface="Dela Gothic One"/>
              </a:defRPr>
            </a:lvl9pPr>
          </a:lstStyle>
          <a:p/>
        </p:txBody>
      </p:sp>
      <p:sp>
        <p:nvSpPr>
          <p:cNvPr id="115" name="Google Shape;115;p5"/>
          <p:cNvSpPr txBox="1"/>
          <p:nvPr>
            <p:ph idx="1" type="body"/>
          </p:nvPr>
        </p:nvSpPr>
        <p:spPr>
          <a:xfrm>
            <a:off x="2065657" y="3383869"/>
            <a:ext cx="3886200" cy="7503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SzPts val="1200"/>
              <a:buNone/>
              <a:defRPr/>
            </a:lvl1pPr>
            <a:lvl2pPr indent="-228600" lvl="1" marL="914400" algn="l">
              <a:spcBef>
                <a:spcPts val="200"/>
              </a:spcBef>
              <a:spcAft>
                <a:spcPts val="0"/>
              </a:spcAft>
              <a:buSzPts val="1200"/>
              <a:buNone/>
              <a:defRPr/>
            </a:lvl2pPr>
            <a:lvl3pPr indent="-228600" lvl="2" marL="1371600" algn="l">
              <a:spcBef>
                <a:spcPts val="200"/>
              </a:spcBef>
              <a:spcAft>
                <a:spcPts val="0"/>
              </a:spcAft>
              <a:buSzPts val="1200"/>
              <a:buNone/>
              <a:defRPr/>
            </a:lvl3pPr>
            <a:lvl4pPr indent="-228600" lvl="3" marL="1828800" algn="l">
              <a:spcBef>
                <a:spcPts val="100"/>
              </a:spcBef>
              <a:spcAft>
                <a:spcPts val="0"/>
              </a:spcAft>
              <a:buSzPts val="1200"/>
              <a:buNone/>
              <a:defRPr/>
            </a:lvl4pPr>
            <a:lvl5pPr indent="-228600" lvl="4" marL="2286000" algn="l">
              <a:spcBef>
                <a:spcPts val="100"/>
              </a:spcBef>
              <a:spcAft>
                <a:spcPts val="0"/>
              </a:spcAft>
              <a:buSzPts val="1200"/>
              <a:buNone/>
              <a:defRPr/>
            </a:lvl5pPr>
            <a:lvl6pPr indent="-228600" lvl="5" marL="2743200" algn="l">
              <a:spcBef>
                <a:spcPts val="100"/>
              </a:spcBef>
              <a:spcAft>
                <a:spcPts val="0"/>
              </a:spcAft>
              <a:buSzPts val="1200"/>
              <a:buNone/>
              <a:defRPr/>
            </a:lvl6pPr>
            <a:lvl7pPr indent="-228600" lvl="6" marL="3200400" algn="l">
              <a:spcBef>
                <a:spcPts val="100"/>
              </a:spcBef>
              <a:spcAft>
                <a:spcPts val="0"/>
              </a:spcAft>
              <a:buSzPts val="1200"/>
              <a:buNone/>
              <a:defRPr/>
            </a:lvl7pPr>
            <a:lvl8pPr indent="-228600" lvl="7" marL="3657600" algn="l">
              <a:spcBef>
                <a:spcPts val="100"/>
              </a:spcBef>
              <a:spcAft>
                <a:spcPts val="0"/>
              </a:spcAft>
              <a:buSzPts val="1200"/>
              <a:buNone/>
              <a:defRPr/>
            </a:lvl8pPr>
            <a:lvl9pPr indent="-228600" lvl="8" marL="4114800" algn="l">
              <a:spcBef>
                <a:spcPts val="100"/>
              </a:spcBef>
              <a:spcAft>
                <a:spcPts val="0"/>
              </a:spcAft>
              <a:buSzPts val="1200"/>
              <a:buNone/>
              <a:defRPr/>
            </a:lvl9pPr>
          </a:lstStyle>
          <a:p/>
        </p:txBody>
      </p:sp>
      <p:sp>
        <p:nvSpPr>
          <p:cNvPr id="116" name="Google Shape;116;p5"/>
          <p:cNvSpPr/>
          <p:nvPr/>
        </p:nvSpPr>
        <p:spPr>
          <a:xfrm>
            <a:off x="8220425"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2">
              <a:alphaModFix/>
            </a:blip>
            <a:stretch>
              <a:fillRect b="0" l="0" r="0" t="0"/>
            </a:stretch>
          </a:blipFill>
          <a:ln>
            <a:noFill/>
          </a:ln>
        </p:spPr>
      </p:sp>
      <p:sp>
        <p:nvSpPr>
          <p:cNvPr id="117" name="Google Shape;117;p5"/>
          <p:cNvSpPr/>
          <p:nvPr/>
        </p:nvSpPr>
        <p:spPr>
          <a:xfrm>
            <a:off x="7838883" y="425806"/>
            <a:ext cx="184185" cy="184185"/>
          </a:xfrm>
          <a:custGeom>
            <a:rect b="b" l="l" r="r" t="t"/>
            <a:pathLst>
              <a:path extrusionOk="0" h="368370" w="368370">
                <a:moveTo>
                  <a:pt x="0" y="0"/>
                </a:moveTo>
                <a:lnTo>
                  <a:pt x="368369" y="0"/>
                </a:lnTo>
                <a:lnTo>
                  <a:pt x="368369" y="368369"/>
                </a:lnTo>
                <a:lnTo>
                  <a:pt x="0" y="368369"/>
                </a:lnTo>
                <a:lnTo>
                  <a:pt x="0" y="0"/>
                </a:lnTo>
                <a:close/>
              </a:path>
            </a:pathLst>
          </a:custGeom>
          <a:blipFill rotWithShape="1">
            <a:blip r:embed="rId3">
              <a:alphaModFix/>
            </a:blip>
            <a:stretch>
              <a:fillRect b="0" l="0" r="0" t="0"/>
            </a:stretch>
          </a:blipFill>
          <a:ln>
            <a:noFill/>
          </a:ln>
        </p:spPr>
      </p:sp>
      <p:sp>
        <p:nvSpPr>
          <p:cNvPr id="118" name="Google Shape;118;p5"/>
          <p:cNvSpPr/>
          <p:nvPr/>
        </p:nvSpPr>
        <p:spPr>
          <a:xfrm>
            <a:off x="7459436"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4">
              <a:alphaModFix/>
            </a:blip>
            <a:stretch>
              <a:fillRect b="0" l="0" r="0" t="0"/>
            </a:stretch>
          </a:blipFill>
          <a:ln>
            <a:noFill/>
          </a:ln>
        </p:spPr>
      </p:sp>
      <p:grpSp>
        <p:nvGrpSpPr>
          <p:cNvPr id="119" name="Google Shape;119;p5"/>
          <p:cNvGrpSpPr/>
          <p:nvPr/>
        </p:nvGrpSpPr>
        <p:grpSpPr>
          <a:xfrm>
            <a:off x="299870" y="304357"/>
            <a:ext cx="1319916" cy="419986"/>
            <a:chOff x="0" y="-6"/>
            <a:chExt cx="3519775" cy="1119963"/>
          </a:xfrm>
        </p:grpSpPr>
        <p:grpSp>
          <p:nvGrpSpPr>
            <p:cNvPr id="120" name="Google Shape;120;p5"/>
            <p:cNvGrpSpPr/>
            <p:nvPr/>
          </p:nvGrpSpPr>
          <p:grpSpPr>
            <a:xfrm>
              <a:off x="0" y="0"/>
              <a:ext cx="1119957" cy="1119957"/>
              <a:chOff x="0" y="0"/>
              <a:chExt cx="812800" cy="812800"/>
            </a:xfrm>
          </p:grpSpPr>
          <p:sp>
            <p:nvSpPr>
              <p:cNvPr id="121" name="Google Shape;121;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2" name="Google Shape;122;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23" name="Google Shape;123;p5"/>
            <p:cNvGrpSpPr/>
            <p:nvPr/>
          </p:nvGrpSpPr>
          <p:grpSpPr>
            <a:xfrm rot="10800000">
              <a:off x="221070" y="-6"/>
              <a:ext cx="1119957" cy="1119957"/>
              <a:chOff x="0" y="0"/>
              <a:chExt cx="812800" cy="812800"/>
            </a:xfrm>
          </p:grpSpPr>
          <p:sp>
            <p:nvSpPr>
              <p:cNvPr id="124" name="Google Shape;124;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5" name="Google Shape;125;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26" name="Google Shape;126;p5"/>
            <p:cNvSpPr txBox="1"/>
            <p:nvPr/>
          </p:nvSpPr>
          <p:spPr>
            <a:xfrm>
              <a:off x="559975" y="204358"/>
              <a:ext cx="29598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 sz="1500" u="none" cap="none" strike="noStrike">
                  <a:solidFill>
                    <a:srgbClr val="FFFFFF"/>
                  </a:solidFill>
                  <a:latin typeface="Dela Gothic One"/>
                  <a:ea typeface="Dela Gothic One"/>
                  <a:cs typeface="Dela Gothic One"/>
                  <a:sym typeface="Dela Gothic One"/>
                </a:rPr>
                <a:t>LOGO</a:t>
              </a:r>
              <a:endParaRPr sz="700"/>
            </a:p>
          </p:txBody>
        </p:sp>
      </p:grpSp>
      <p:grpSp>
        <p:nvGrpSpPr>
          <p:cNvPr id="127" name="Google Shape;127;p5"/>
          <p:cNvGrpSpPr/>
          <p:nvPr/>
        </p:nvGrpSpPr>
        <p:grpSpPr>
          <a:xfrm>
            <a:off x="8210153" y="411986"/>
            <a:ext cx="204744" cy="204744"/>
            <a:chOff x="0" y="0"/>
            <a:chExt cx="812800" cy="812800"/>
          </a:xfrm>
        </p:grpSpPr>
        <p:sp>
          <p:nvSpPr>
            <p:cNvPr id="128" name="Google Shape;128;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9" name="Google Shape;129;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0" name="Google Shape;130;p5"/>
          <p:cNvGrpSpPr/>
          <p:nvPr/>
        </p:nvGrpSpPr>
        <p:grpSpPr>
          <a:xfrm>
            <a:off x="7828611" y="411986"/>
            <a:ext cx="204744" cy="204744"/>
            <a:chOff x="0" y="0"/>
            <a:chExt cx="812800" cy="812800"/>
          </a:xfrm>
        </p:grpSpPr>
        <p:sp>
          <p:nvSpPr>
            <p:cNvPr id="131" name="Google Shape;131;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2" name="Google Shape;132;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3" name="Google Shape;133;p5"/>
          <p:cNvGrpSpPr/>
          <p:nvPr/>
        </p:nvGrpSpPr>
        <p:grpSpPr>
          <a:xfrm>
            <a:off x="7447671" y="411986"/>
            <a:ext cx="204744" cy="204744"/>
            <a:chOff x="0" y="0"/>
            <a:chExt cx="812800" cy="812800"/>
          </a:xfrm>
        </p:grpSpPr>
        <p:sp>
          <p:nvSpPr>
            <p:cNvPr id="134" name="Google Shape;134;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5" name="Google Shape;135;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6" name="Google Shape;136;p5"/>
          <p:cNvGrpSpPr/>
          <p:nvPr/>
        </p:nvGrpSpPr>
        <p:grpSpPr>
          <a:xfrm>
            <a:off x="8632959" y="421495"/>
            <a:ext cx="265046" cy="185711"/>
            <a:chOff x="-22" y="0"/>
            <a:chExt cx="706789" cy="495228"/>
          </a:xfrm>
        </p:grpSpPr>
        <p:grpSp>
          <p:nvGrpSpPr>
            <p:cNvPr id="137" name="Google Shape;137;p5"/>
            <p:cNvGrpSpPr/>
            <p:nvPr/>
          </p:nvGrpSpPr>
          <p:grpSpPr>
            <a:xfrm rot="5400000">
              <a:off x="309273" y="-309296"/>
              <a:ext cx="88199" cy="706789"/>
              <a:chOff x="0" y="-47625"/>
              <a:chExt cx="29238" cy="234300"/>
            </a:xfrm>
          </p:grpSpPr>
          <p:sp>
            <p:nvSpPr>
              <p:cNvPr id="138" name="Google Shape;138;p5"/>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39" name="Google Shape;139;p5"/>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0" name="Google Shape;140;p5"/>
            <p:cNvGrpSpPr/>
            <p:nvPr/>
          </p:nvGrpSpPr>
          <p:grpSpPr>
            <a:xfrm rot="5400000">
              <a:off x="309273" y="-104765"/>
              <a:ext cx="88199" cy="706789"/>
              <a:chOff x="0" y="-47625"/>
              <a:chExt cx="29238" cy="234300"/>
            </a:xfrm>
          </p:grpSpPr>
          <p:sp>
            <p:nvSpPr>
              <p:cNvPr id="141" name="Google Shape;141;p5"/>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42" name="Google Shape;142;p5"/>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3" name="Google Shape;143;p5"/>
            <p:cNvGrpSpPr/>
            <p:nvPr/>
          </p:nvGrpSpPr>
          <p:grpSpPr>
            <a:xfrm rot="5400000">
              <a:off x="309273" y="97733"/>
              <a:ext cx="88199" cy="706789"/>
              <a:chOff x="0" y="-47625"/>
              <a:chExt cx="29238" cy="234300"/>
            </a:xfrm>
          </p:grpSpPr>
          <p:sp>
            <p:nvSpPr>
              <p:cNvPr id="144" name="Google Shape;144;p5"/>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45" name="Google Shape;145;p5"/>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46" name="Google Shape;146;p5"/>
          <p:cNvGrpSpPr/>
          <p:nvPr/>
        </p:nvGrpSpPr>
        <p:grpSpPr>
          <a:xfrm rot="2383844">
            <a:off x="8523938" y="1394683"/>
            <a:ext cx="1035741" cy="1035689"/>
            <a:chOff x="0" y="0"/>
            <a:chExt cx="812800" cy="812800"/>
          </a:xfrm>
        </p:grpSpPr>
        <p:sp>
          <p:nvSpPr>
            <p:cNvPr id="147" name="Google Shape;147;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8" name="Google Shape;148;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9" name="Google Shape;149;p5"/>
          <p:cNvGrpSpPr/>
          <p:nvPr/>
        </p:nvGrpSpPr>
        <p:grpSpPr>
          <a:xfrm rot="4268684">
            <a:off x="-161310" y="4426148"/>
            <a:ext cx="406427" cy="406427"/>
            <a:chOff x="0" y="0"/>
            <a:chExt cx="812800" cy="812800"/>
          </a:xfrm>
        </p:grpSpPr>
        <p:sp>
          <p:nvSpPr>
            <p:cNvPr id="150" name="Google Shape;150;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1" name="Google Shape;151;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2" name="Google Shape;152;p5"/>
          <p:cNvGrpSpPr/>
          <p:nvPr/>
        </p:nvGrpSpPr>
        <p:grpSpPr>
          <a:xfrm rot="-8100000">
            <a:off x="8011065" y="4374702"/>
            <a:ext cx="334497" cy="334497"/>
            <a:chOff x="0" y="0"/>
            <a:chExt cx="812800" cy="812800"/>
          </a:xfrm>
        </p:grpSpPr>
        <p:sp>
          <p:nvSpPr>
            <p:cNvPr id="153" name="Google Shape;153;p5"/>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154" name="Google Shape;154;p5"/>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5" name="Shape 155"/>
        <p:cNvGrpSpPr/>
        <p:nvPr/>
      </p:nvGrpSpPr>
      <p:grpSpPr>
        <a:xfrm>
          <a:off x="0" y="0"/>
          <a:ext cx="0" cy="0"/>
          <a:chOff x="0" y="0"/>
          <a:chExt cx="0" cy="0"/>
        </a:xfrm>
      </p:grpSpPr>
      <p:sp>
        <p:nvSpPr>
          <p:cNvPr id="156" name="Google Shape;156;p6"/>
          <p:cNvSpPr txBox="1"/>
          <p:nvPr>
            <p:ph type="title"/>
          </p:nvPr>
        </p:nvSpPr>
        <p:spPr>
          <a:xfrm>
            <a:off x="429225" y="992338"/>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7" name="Google Shape;157;p6"/>
          <p:cNvSpPr txBox="1"/>
          <p:nvPr>
            <p:ph idx="1" type="body"/>
          </p:nvPr>
        </p:nvSpPr>
        <p:spPr>
          <a:xfrm>
            <a:off x="1440750" y="2167788"/>
            <a:ext cx="3322200" cy="2263200"/>
          </a:xfrm>
          <a:prstGeom prst="rect">
            <a:avLst/>
          </a:prstGeom>
          <a:noFill/>
          <a:ln>
            <a:noFill/>
          </a:ln>
        </p:spPr>
        <p:txBody>
          <a:bodyPr anchorCtr="0" anchor="t" bIns="22850" lIns="45725" spcFirstLastPara="1" rIns="45725" wrap="square" tIns="22850">
            <a:normAutofit/>
          </a:bodyPr>
          <a:lstStyle>
            <a:lvl1pPr indent="-304800" lvl="0" marL="457200" algn="l">
              <a:spcBef>
                <a:spcPts val="3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58" name="Google Shape;158;p6"/>
          <p:cNvSpPr txBox="1"/>
          <p:nvPr>
            <p:ph idx="2" type="body"/>
          </p:nvPr>
        </p:nvSpPr>
        <p:spPr>
          <a:xfrm>
            <a:off x="4888104" y="2167788"/>
            <a:ext cx="3322200" cy="2263200"/>
          </a:xfrm>
          <a:prstGeom prst="rect">
            <a:avLst/>
          </a:prstGeom>
          <a:noFill/>
          <a:ln>
            <a:noFill/>
          </a:ln>
        </p:spPr>
        <p:txBody>
          <a:bodyPr anchorCtr="0" anchor="t" bIns="22850" lIns="45725" spcFirstLastPara="1" rIns="45725" wrap="square" tIns="22850">
            <a:normAutofit/>
          </a:bodyPr>
          <a:lstStyle>
            <a:lvl1pPr indent="-304800" lvl="0" marL="457200" algn="l">
              <a:spcBef>
                <a:spcPts val="3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grpSp>
        <p:nvGrpSpPr>
          <p:cNvPr id="159" name="Google Shape;159;p6"/>
          <p:cNvGrpSpPr/>
          <p:nvPr/>
        </p:nvGrpSpPr>
        <p:grpSpPr>
          <a:xfrm rot="-5400000">
            <a:off x="7702659" y="3816243"/>
            <a:ext cx="1531722" cy="1531722"/>
            <a:chOff x="0" y="0"/>
            <a:chExt cx="812800" cy="812800"/>
          </a:xfrm>
        </p:grpSpPr>
        <p:sp>
          <p:nvSpPr>
            <p:cNvPr id="160" name="Google Shape;160;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2" name="Google Shape;162;p6"/>
          <p:cNvGrpSpPr/>
          <p:nvPr/>
        </p:nvGrpSpPr>
        <p:grpSpPr>
          <a:xfrm rot="5400000">
            <a:off x="7955136" y="4077168"/>
            <a:ext cx="986414" cy="986414"/>
            <a:chOff x="0" y="0"/>
            <a:chExt cx="812800" cy="812800"/>
          </a:xfrm>
        </p:grpSpPr>
        <p:sp>
          <p:nvSpPr>
            <p:cNvPr id="163" name="Google Shape;163;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4" name="Google Shape;164;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165" name="Google Shape;165;p6"/>
          <p:cNvPicPr preferRelativeResize="0"/>
          <p:nvPr/>
        </p:nvPicPr>
        <p:blipFill>
          <a:blip r:embed="rId2">
            <a:alphaModFix/>
          </a:blip>
          <a:stretch>
            <a:fillRect/>
          </a:stretch>
        </p:blipFill>
        <p:spPr>
          <a:xfrm>
            <a:off x="-1487766" y="4610105"/>
            <a:ext cx="2732315" cy="533400"/>
          </a:xfrm>
          <a:prstGeom prst="rect">
            <a:avLst/>
          </a:prstGeom>
          <a:noFill/>
          <a:ln>
            <a:noFill/>
          </a:ln>
        </p:spPr>
      </p:pic>
      <p:sp>
        <p:nvSpPr>
          <p:cNvPr id="166" name="Google Shape;166;p6"/>
          <p:cNvSpPr/>
          <p:nvPr/>
        </p:nvSpPr>
        <p:spPr>
          <a:xfrm>
            <a:off x="8220425"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3">
              <a:alphaModFix/>
            </a:blip>
            <a:stretch>
              <a:fillRect b="0" l="0" r="0" t="0"/>
            </a:stretch>
          </a:blipFill>
          <a:ln>
            <a:noFill/>
          </a:ln>
        </p:spPr>
      </p:sp>
      <p:sp>
        <p:nvSpPr>
          <p:cNvPr id="167" name="Google Shape;167;p6"/>
          <p:cNvSpPr/>
          <p:nvPr/>
        </p:nvSpPr>
        <p:spPr>
          <a:xfrm>
            <a:off x="7838883" y="425806"/>
            <a:ext cx="184185" cy="184185"/>
          </a:xfrm>
          <a:custGeom>
            <a:rect b="b" l="l" r="r" t="t"/>
            <a:pathLst>
              <a:path extrusionOk="0" h="368370" w="368370">
                <a:moveTo>
                  <a:pt x="0" y="0"/>
                </a:moveTo>
                <a:lnTo>
                  <a:pt x="368369" y="0"/>
                </a:lnTo>
                <a:lnTo>
                  <a:pt x="368369" y="368369"/>
                </a:lnTo>
                <a:lnTo>
                  <a:pt x="0" y="368369"/>
                </a:lnTo>
                <a:lnTo>
                  <a:pt x="0" y="0"/>
                </a:lnTo>
                <a:close/>
              </a:path>
            </a:pathLst>
          </a:custGeom>
          <a:blipFill rotWithShape="1">
            <a:blip r:embed="rId4">
              <a:alphaModFix/>
            </a:blip>
            <a:stretch>
              <a:fillRect b="0" l="0" r="0" t="0"/>
            </a:stretch>
          </a:blipFill>
          <a:ln>
            <a:noFill/>
          </a:ln>
        </p:spPr>
      </p:sp>
      <p:sp>
        <p:nvSpPr>
          <p:cNvPr id="168" name="Google Shape;168;p6"/>
          <p:cNvSpPr/>
          <p:nvPr/>
        </p:nvSpPr>
        <p:spPr>
          <a:xfrm>
            <a:off x="7459436"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5">
              <a:alphaModFix/>
            </a:blip>
            <a:stretch>
              <a:fillRect b="0" l="0" r="0" t="0"/>
            </a:stretch>
          </a:blipFill>
          <a:ln>
            <a:noFill/>
          </a:ln>
        </p:spPr>
      </p:sp>
      <p:grpSp>
        <p:nvGrpSpPr>
          <p:cNvPr id="169" name="Google Shape;169;p6"/>
          <p:cNvGrpSpPr/>
          <p:nvPr/>
        </p:nvGrpSpPr>
        <p:grpSpPr>
          <a:xfrm>
            <a:off x="299870" y="304357"/>
            <a:ext cx="1319916" cy="419986"/>
            <a:chOff x="0" y="-6"/>
            <a:chExt cx="3519775" cy="1119963"/>
          </a:xfrm>
        </p:grpSpPr>
        <p:grpSp>
          <p:nvGrpSpPr>
            <p:cNvPr id="170" name="Google Shape;170;p6"/>
            <p:cNvGrpSpPr/>
            <p:nvPr/>
          </p:nvGrpSpPr>
          <p:grpSpPr>
            <a:xfrm>
              <a:off x="0" y="0"/>
              <a:ext cx="1119957" cy="1119957"/>
              <a:chOff x="0" y="0"/>
              <a:chExt cx="812800" cy="812800"/>
            </a:xfrm>
          </p:grpSpPr>
          <p:sp>
            <p:nvSpPr>
              <p:cNvPr id="171" name="Google Shape;171;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2" name="Google Shape;172;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3" name="Google Shape;173;p6"/>
            <p:cNvGrpSpPr/>
            <p:nvPr/>
          </p:nvGrpSpPr>
          <p:grpSpPr>
            <a:xfrm rot="10800000">
              <a:off x="221070" y="-6"/>
              <a:ext cx="1119957" cy="1119957"/>
              <a:chOff x="0" y="0"/>
              <a:chExt cx="812800" cy="812800"/>
            </a:xfrm>
          </p:grpSpPr>
          <p:sp>
            <p:nvSpPr>
              <p:cNvPr id="174" name="Google Shape;174;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5" name="Google Shape;175;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6" name="Google Shape;176;p6"/>
            <p:cNvSpPr txBox="1"/>
            <p:nvPr/>
          </p:nvSpPr>
          <p:spPr>
            <a:xfrm>
              <a:off x="559975" y="204358"/>
              <a:ext cx="29598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 sz="1500" u="none" cap="none" strike="noStrike">
                  <a:solidFill>
                    <a:srgbClr val="FFFFFF"/>
                  </a:solidFill>
                  <a:latin typeface="Dela Gothic One"/>
                  <a:ea typeface="Dela Gothic One"/>
                  <a:cs typeface="Dela Gothic One"/>
                  <a:sym typeface="Dela Gothic One"/>
                </a:rPr>
                <a:t>LOGO</a:t>
              </a:r>
              <a:endParaRPr sz="700"/>
            </a:p>
          </p:txBody>
        </p:sp>
      </p:grpSp>
      <p:grpSp>
        <p:nvGrpSpPr>
          <p:cNvPr id="177" name="Google Shape;177;p6"/>
          <p:cNvGrpSpPr/>
          <p:nvPr/>
        </p:nvGrpSpPr>
        <p:grpSpPr>
          <a:xfrm>
            <a:off x="8210153" y="411986"/>
            <a:ext cx="204744" cy="204744"/>
            <a:chOff x="0" y="0"/>
            <a:chExt cx="812800" cy="812800"/>
          </a:xfrm>
        </p:grpSpPr>
        <p:sp>
          <p:nvSpPr>
            <p:cNvPr id="178" name="Google Shape;178;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9" name="Google Shape;179;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0" name="Google Shape;180;p6"/>
          <p:cNvGrpSpPr/>
          <p:nvPr/>
        </p:nvGrpSpPr>
        <p:grpSpPr>
          <a:xfrm>
            <a:off x="7828611" y="411986"/>
            <a:ext cx="204744" cy="204744"/>
            <a:chOff x="0" y="0"/>
            <a:chExt cx="812800" cy="812800"/>
          </a:xfrm>
        </p:grpSpPr>
        <p:sp>
          <p:nvSpPr>
            <p:cNvPr id="181" name="Google Shape;181;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2" name="Google Shape;182;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3" name="Google Shape;183;p6"/>
          <p:cNvGrpSpPr/>
          <p:nvPr/>
        </p:nvGrpSpPr>
        <p:grpSpPr>
          <a:xfrm>
            <a:off x="7447671" y="411986"/>
            <a:ext cx="204744" cy="204744"/>
            <a:chOff x="0" y="0"/>
            <a:chExt cx="812800" cy="812800"/>
          </a:xfrm>
        </p:grpSpPr>
        <p:sp>
          <p:nvSpPr>
            <p:cNvPr id="184" name="Google Shape;184;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5" name="Google Shape;185;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6" name="Google Shape;186;p6"/>
          <p:cNvGrpSpPr/>
          <p:nvPr/>
        </p:nvGrpSpPr>
        <p:grpSpPr>
          <a:xfrm>
            <a:off x="8632959" y="421495"/>
            <a:ext cx="265046" cy="185711"/>
            <a:chOff x="-22" y="0"/>
            <a:chExt cx="706789" cy="495228"/>
          </a:xfrm>
        </p:grpSpPr>
        <p:grpSp>
          <p:nvGrpSpPr>
            <p:cNvPr id="187" name="Google Shape;187;p6"/>
            <p:cNvGrpSpPr/>
            <p:nvPr/>
          </p:nvGrpSpPr>
          <p:grpSpPr>
            <a:xfrm rot="5400000">
              <a:off x="309273" y="-309296"/>
              <a:ext cx="88199" cy="706789"/>
              <a:chOff x="0" y="-47625"/>
              <a:chExt cx="29238" cy="234300"/>
            </a:xfrm>
          </p:grpSpPr>
          <p:sp>
            <p:nvSpPr>
              <p:cNvPr id="188" name="Google Shape;188;p6"/>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89" name="Google Shape;189;p6"/>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0" name="Google Shape;190;p6"/>
            <p:cNvGrpSpPr/>
            <p:nvPr/>
          </p:nvGrpSpPr>
          <p:grpSpPr>
            <a:xfrm rot="5400000">
              <a:off x="309273" y="-104765"/>
              <a:ext cx="88199" cy="706789"/>
              <a:chOff x="0" y="-47625"/>
              <a:chExt cx="29238" cy="234300"/>
            </a:xfrm>
          </p:grpSpPr>
          <p:sp>
            <p:nvSpPr>
              <p:cNvPr id="191" name="Google Shape;191;p6"/>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92" name="Google Shape;192;p6"/>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3" name="Google Shape;193;p6"/>
            <p:cNvGrpSpPr/>
            <p:nvPr/>
          </p:nvGrpSpPr>
          <p:grpSpPr>
            <a:xfrm rot="5400000">
              <a:off x="309273" y="97733"/>
              <a:ext cx="88199" cy="706789"/>
              <a:chOff x="0" y="-47625"/>
              <a:chExt cx="29238" cy="234300"/>
            </a:xfrm>
          </p:grpSpPr>
          <p:sp>
            <p:nvSpPr>
              <p:cNvPr id="194" name="Google Shape;194;p6"/>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95" name="Google Shape;195;p6"/>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7"/>
          <p:cNvSpPr txBox="1"/>
          <p:nvPr>
            <p:ph type="title"/>
          </p:nvPr>
        </p:nvSpPr>
        <p:spPr>
          <a:xfrm>
            <a:off x="429225" y="789688"/>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98" name="Google Shape;198;p7"/>
          <p:cNvSpPr txBox="1"/>
          <p:nvPr>
            <p:ph idx="1" type="body"/>
          </p:nvPr>
        </p:nvSpPr>
        <p:spPr>
          <a:xfrm>
            <a:off x="1057300" y="2170400"/>
            <a:ext cx="35313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99" name="Google Shape;199;p7"/>
          <p:cNvSpPr txBox="1"/>
          <p:nvPr>
            <p:ph idx="2" type="body"/>
          </p:nvPr>
        </p:nvSpPr>
        <p:spPr>
          <a:xfrm>
            <a:off x="4717635" y="2170400"/>
            <a:ext cx="35328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grpSp>
        <p:nvGrpSpPr>
          <p:cNvPr id="201" name="Google Shape;201;p8"/>
          <p:cNvGrpSpPr/>
          <p:nvPr/>
        </p:nvGrpSpPr>
        <p:grpSpPr>
          <a:xfrm rot="-5400000">
            <a:off x="1957989" y="-1787810"/>
            <a:ext cx="4935581" cy="8927040"/>
            <a:chOff x="0" y="-47625"/>
            <a:chExt cx="957120" cy="1731120"/>
          </a:xfrm>
        </p:grpSpPr>
        <p:sp>
          <p:nvSpPr>
            <p:cNvPr id="202" name="Google Shape;202;p8"/>
            <p:cNvSpPr/>
            <p:nvPr/>
          </p:nvSpPr>
          <p:spPr>
            <a:xfrm>
              <a:off x="0" y="0"/>
              <a:ext cx="957120" cy="1683495"/>
            </a:xfrm>
            <a:custGeom>
              <a:rect b="b" l="l" r="r" t="t"/>
              <a:pathLst>
                <a:path extrusionOk="0" h="1683495" w="957120">
                  <a:moveTo>
                    <a:pt x="0" y="0"/>
                  </a:moveTo>
                  <a:lnTo>
                    <a:pt x="957120" y="0"/>
                  </a:lnTo>
                  <a:lnTo>
                    <a:pt x="957120" y="1683495"/>
                  </a:lnTo>
                  <a:lnTo>
                    <a:pt x="0" y="1683495"/>
                  </a:lnTo>
                  <a:close/>
                </a:path>
              </a:pathLst>
            </a:custGeom>
            <a:gradFill>
              <a:gsLst>
                <a:gs pos="0">
                  <a:srgbClr val="10082D"/>
                </a:gs>
                <a:gs pos="100000">
                  <a:srgbClr val="01ECC9"/>
                </a:gs>
              </a:gsLst>
              <a:lin ang="0" scaled="0"/>
            </a:gradFill>
            <a:ln>
              <a:noFill/>
            </a:ln>
          </p:spPr>
        </p:sp>
        <p:sp>
          <p:nvSpPr>
            <p:cNvPr id="203" name="Google Shape;203;p8"/>
            <p:cNvSpPr txBox="1"/>
            <p:nvPr/>
          </p:nvSpPr>
          <p:spPr>
            <a:xfrm>
              <a:off x="0" y="-47625"/>
              <a:ext cx="957000" cy="1731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4" name="Google Shape;204;p8"/>
          <p:cNvGrpSpPr/>
          <p:nvPr/>
        </p:nvGrpSpPr>
        <p:grpSpPr>
          <a:xfrm rot="-5400000">
            <a:off x="6897869" y="2571727"/>
            <a:ext cx="3463585" cy="3463585"/>
            <a:chOff x="0" y="0"/>
            <a:chExt cx="812800" cy="812800"/>
          </a:xfrm>
        </p:grpSpPr>
        <p:sp>
          <p:nvSpPr>
            <p:cNvPr id="205" name="Google Shape;205;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6" name="Google Shape;206;p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7" name="Google Shape;207;p8"/>
          <p:cNvGrpSpPr/>
          <p:nvPr/>
        </p:nvGrpSpPr>
        <p:grpSpPr>
          <a:xfrm rot="-5400000">
            <a:off x="7514472" y="3112345"/>
            <a:ext cx="2230404" cy="2230486"/>
            <a:chOff x="0" y="0"/>
            <a:chExt cx="812800" cy="812800"/>
          </a:xfrm>
        </p:grpSpPr>
        <p:sp>
          <p:nvSpPr>
            <p:cNvPr id="208" name="Google Shape;208;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9" name="Google Shape;209;p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10" name="Google Shape;210;p8"/>
          <p:cNvPicPr preferRelativeResize="0"/>
          <p:nvPr/>
        </p:nvPicPr>
        <p:blipFill>
          <a:blip r:embed="rId2">
            <a:alphaModFix/>
          </a:blip>
          <a:stretch>
            <a:fillRect/>
          </a:stretch>
        </p:blipFill>
        <p:spPr>
          <a:xfrm>
            <a:off x="-870314" y="4040386"/>
            <a:ext cx="2677788" cy="526312"/>
          </a:xfrm>
          <a:prstGeom prst="rect">
            <a:avLst/>
          </a:prstGeom>
          <a:noFill/>
          <a:ln>
            <a:noFill/>
          </a:ln>
        </p:spPr>
      </p:pic>
      <p:grpSp>
        <p:nvGrpSpPr>
          <p:cNvPr id="211" name="Google Shape;211;p8"/>
          <p:cNvGrpSpPr/>
          <p:nvPr/>
        </p:nvGrpSpPr>
        <p:grpSpPr>
          <a:xfrm rot="8100000">
            <a:off x="1380438" y="3694369"/>
            <a:ext cx="612899" cy="612899"/>
            <a:chOff x="0" y="0"/>
            <a:chExt cx="812800" cy="812800"/>
          </a:xfrm>
        </p:grpSpPr>
        <p:sp>
          <p:nvSpPr>
            <p:cNvPr id="212" name="Google Shape;212;p8"/>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213" name="Google Shape;213;p8"/>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4" name="Google Shape;214;p8"/>
          <p:cNvSpPr txBox="1"/>
          <p:nvPr>
            <p:ph type="title"/>
          </p:nvPr>
        </p:nvSpPr>
        <p:spPr>
          <a:xfrm>
            <a:off x="429225" y="579925"/>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5" name="Shape 215"/>
        <p:cNvGrpSpPr/>
        <p:nvPr/>
      </p:nvGrpSpPr>
      <p:grpSpPr>
        <a:xfrm>
          <a:off x="0" y="0"/>
          <a:ext cx="0" cy="0"/>
          <a:chOff x="0" y="0"/>
          <a:chExt cx="0" cy="0"/>
        </a:xfrm>
      </p:grpSpPr>
      <p:sp>
        <p:nvSpPr>
          <p:cNvPr id="216" name="Google Shape;216;p9"/>
          <p:cNvSpPr txBox="1"/>
          <p:nvPr>
            <p:ph type="title"/>
          </p:nvPr>
        </p:nvSpPr>
        <p:spPr>
          <a:xfrm>
            <a:off x="678825" y="1097738"/>
            <a:ext cx="7786500" cy="581100"/>
          </a:xfrm>
          <a:prstGeom prst="rect">
            <a:avLst/>
          </a:prstGeom>
          <a:noFill/>
          <a:ln>
            <a:noFill/>
          </a:ln>
        </p:spPr>
        <p:txBody>
          <a:bodyPr anchorCtr="0" anchor="b" bIns="22850" lIns="45725" spcFirstLastPara="1" rIns="45725" wrap="square" tIns="22850">
            <a:normAutofit/>
          </a:bodyPr>
          <a:lstStyle>
            <a:lvl1pPr lvl="0">
              <a:spcBef>
                <a:spcPts val="0"/>
              </a:spcBef>
              <a:spcAft>
                <a:spcPts val="0"/>
              </a:spcAft>
              <a:buClr>
                <a:schemeClr val="dk1"/>
              </a:buClr>
              <a:buSzPts val="3500"/>
              <a:buNone/>
              <a:defRPr/>
            </a:lvl1pPr>
            <a:lvl2pPr lvl="1" algn="ctr">
              <a:spcBef>
                <a:spcPts val="0"/>
              </a:spcBef>
              <a:spcAft>
                <a:spcPts val="0"/>
              </a:spcAft>
              <a:buSzPts val="3500"/>
              <a:buFont typeface="Dela Gothic One"/>
              <a:buNone/>
              <a:defRPr sz="3500">
                <a:latin typeface="Dela Gothic One"/>
                <a:ea typeface="Dela Gothic One"/>
                <a:cs typeface="Dela Gothic One"/>
                <a:sym typeface="Dela Gothic One"/>
              </a:defRPr>
            </a:lvl2pPr>
            <a:lvl3pPr lvl="2" algn="ctr">
              <a:spcBef>
                <a:spcPts val="0"/>
              </a:spcBef>
              <a:spcAft>
                <a:spcPts val="0"/>
              </a:spcAft>
              <a:buSzPts val="3500"/>
              <a:buFont typeface="Dela Gothic One"/>
              <a:buNone/>
              <a:defRPr sz="3500">
                <a:latin typeface="Dela Gothic One"/>
                <a:ea typeface="Dela Gothic One"/>
                <a:cs typeface="Dela Gothic One"/>
                <a:sym typeface="Dela Gothic One"/>
              </a:defRPr>
            </a:lvl3pPr>
            <a:lvl4pPr lvl="3" algn="ctr">
              <a:spcBef>
                <a:spcPts val="0"/>
              </a:spcBef>
              <a:spcAft>
                <a:spcPts val="0"/>
              </a:spcAft>
              <a:buSzPts val="3500"/>
              <a:buFont typeface="Dela Gothic One"/>
              <a:buNone/>
              <a:defRPr sz="3500">
                <a:latin typeface="Dela Gothic One"/>
                <a:ea typeface="Dela Gothic One"/>
                <a:cs typeface="Dela Gothic One"/>
                <a:sym typeface="Dela Gothic One"/>
              </a:defRPr>
            </a:lvl4pPr>
            <a:lvl5pPr lvl="4" algn="ctr">
              <a:spcBef>
                <a:spcPts val="0"/>
              </a:spcBef>
              <a:spcAft>
                <a:spcPts val="0"/>
              </a:spcAft>
              <a:buSzPts val="3500"/>
              <a:buFont typeface="Dela Gothic One"/>
              <a:buNone/>
              <a:defRPr sz="3500">
                <a:latin typeface="Dela Gothic One"/>
                <a:ea typeface="Dela Gothic One"/>
                <a:cs typeface="Dela Gothic One"/>
                <a:sym typeface="Dela Gothic One"/>
              </a:defRPr>
            </a:lvl5pPr>
            <a:lvl6pPr lvl="5" algn="ctr">
              <a:spcBef>
                <a:spcPts val="0"/>
              </a:spcBef>
              <a:spcAft>
                <a:spcPts val="0"/>
              </a:spcAft>
              <a:buSzPts val="3500"/>
              <a:buFont typeface="Dela Gothic One"/>
              <a:buNone/>
              <a:defRPr sz="3500">
                <a:latin typeface="Dela Gothic One"/>
                <a:ea typeface="Dela Gothic One"/>
                <a:cs typeface="Dela Gothic One"/>
                <a:sym typeface="Dela Gothic One"/>
              </a:defRPr>
            </a:lvl6pPr>
            <a:lvl7pPr lvl="6" algn="ctr">
              <a:spcBef>
                <a:spcPts val="0"/>
              </a:spcBef>
              <a:spcAft>
                <a:spcPts val="0"/>
              </a:spcAft>
              <a:buSzPts val="3500"/>
              <a:buFont typeface="Dela Gothic One"/>
              <a:buNone/>
              <a:defRPr sz="3500">
                <a:latin typeface="Dela Gothic One"/>
                <a:ea typeface="Dela Gothic One"/>
                <a:cs typeface="Dela Gothic One"/>
                <a:sym typeface="Dela Gothic One"/>
              </a:defRPr>
            </a:lvl7pPr>
            <a:lvl8pPr lvl="7" algn="ctr">
              <a:spcBef>
                <a:spcPts val="0"/>
              </a:spcBef>
              <a:spcAft>
                <a:spcPts val="0"/>
              </a:spcAft>
              <a:buSzPts val="3500"/>
              <a:buFont typeface="Dela Gothic One"/>
              <a:buNone/>
              <a:defRPr sz="3500">
                <a:latin typeface="Dela Gothic One"/>
                <a:ea typeface="Dela Gothic One"/>
                <a:cs typeface="Dela Gothic One"/>
                <a:sym typeface="Dela Gothic One"/>
              </a:defRPr>
            </a:lvl8pPr>
            <a:lvl9pPr lvl="8" algn="ctr">
              <a:spcBef>
                <a:spcPts val="0"/>
              </a:spcBef>
              <a:spcAft>
                <a:spcPts val="0"/>
              </a:spcAft>
              <a:buSzPts val="3500"/>
              <a:buFont typeface="Dela Gothic One"/>
              <a:buNone/>
              <a:defRPr sz="3500">
                <a:latin typeface="Dela Gothic One"/>
                <a:ea typeface="Dela Gothic One"/>
                <a:cs typeface="Dela Gothic One"/>
                <a:sym typeface="Dela Gothic One"/>
              </a:defRPr>
            </a:lvl9pPr>
          </a:lstStyle>
          <a:p/>
        </p:txBody>
      </p:sp>
      <p:sp>
        <p:nvSpPr>
          <p:cNvPr id="217" name="Google Shape;217;p9"/>
          <p:cNvSpPr txBox="1"/>
          <p:nvPr>
            <p:ph idx="1" type="body"/>
          </p:nvPr>
        </p:nvSpPr>
        <p:spPr>
          <a:xfrm>
            <a:off x="4188819" y="2356650"/>
            <a:ext cx="4286700" cy="2192700"/>
          </a:xfrm>
          <a:prstGeom prst="rect">
            <a:avLst/>
          </a:prstGeom>
          <a:noFill/>
          <a:ln>
            <a:noFill/>
          </a:ln>
        </p:spPr>
        <p:txBody>
          <a:bodyPr anchorCtr="0" anchor="t" bIns="22850" lIns="45725" spcFirstLastPara="1" rIns="45725" wrap="square" tIns="22850">
            <a:normAutofit/>
          </a:bodyPr>
          <a:lstStyle>
            <a:lvl1pPr indent="-304800" lvl="0" marL="457200" algn="l">
              <a:spcBef>
                <a:spcPts val="300"/>
              </a:spcBef>
              <a:spcAft>
                <a:spcPts val="0"/>
              </a:spcAft>
              <a:buClr>
                <a:schemeClr val="dk1"/>
              </a:buClr>
              <a:buSzPts val="1200"/>
              <a:buChar char="•"/>
              <a:defRPr/>
            </a:lvl1pPr>
            <a:lvl2pPr indent="-304800" lvl="1" marL="914400" algn="l">
              <a:spcBef>
                <a:spcPts val="3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218" name="Google Shape;218;p9"/>
          <p:cNvSpPr txBox="1"/>
          <p:nvPr>
            <p:ph idx="2" type="body"/>
          </p:nvPr>
        </p:nvSpPr>
        <p:spPr>
          <a:xfrm>
            <a:off x="668638" y="2280225"/>
            <a:ext cx="3168600" cy="23457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1200"/>
              <a:buNone/>
              <a:defRPr/>
            </a:lvl1pPr>
            <a:lvl2pPr indent="-228600" lvl="1" marL="914400" algn="l">
              <a:spcBef>
                <a:spcPts val="100"/>
              </a:spcBef>
              <a:spcAft>
                <a:spcPts val="0"/>
              </a:spcAft>
              <a:buClr>
                <a:schemeClr val="dk1"/>
              </a:buClr>
              <a:buSzPts val="1200"/>
              <a:buNone/>
              <a:defRPr/>
            </a:lvl2pPr>
            <a:lvl3pPr indent="-228600" lvl="2" marL="1371600" algn="l">
              <a:spcBef>
                <a:spcPts val="100"/>
              </a:spcBef>
              <a:spcAft>
                <a:spcPts val="0"/>
              </a:spcAft>
              <a:buClr>
                <a:schemeClr val="dk1"/>
              </a:buClr>
              <a:buSzPts val="1200"/>
              <a:buNone/>
              <a:defRPr/>
            </a:lvl3pPr>
            <a:lvl4pPr indent="-228600" lvl="3" marL="1828800" algn="l">
              <a:spcBef>
                <a:spcPts val="100"/>
              </a:spcBef>
              <a:spcAft>
                <a:spcPts val="0"/>
              </a:spcAft>
              <a:buClr>
                <a:schemeClr val="dk1"/>
              </a:buClr>
              <a:buSzPts val="1200"/>
              <a:buNone/>
              <a:defRPr/>
            </a:lvl4pPr>
            <a:lvl5pPr indent="-228600" lvl="4" marL="2286000" algn="l">
              <a:spcBef>
                <a:spcPts val="100"/>
              </a:spcBef>
              <a:spcAft>
                <a:spcPts val="0"/>
              </a:spcAft>
              <a:buClr>
                <a:schemeClr val="dk1"/>
              </a:buClr>
              <a:buSzPts val="1200"/>
              <a:buNone/>
              <a:defRPr/>
            </a:lvl5pPr>
            <a:lvl6pPr indent="-228600" lvl="5" marL="2743200" algn="l">
              <a:spcBef>
                <a:spcPts val="100"/>
              </a:spcBef>
              <a:spcAft>
                <a:spcPts val="0"/>
              </a:spcAft>
              <a:buClr>
                <a:schemeClr val="dk1"/>
              </a:buClr>
              <a:buSzPts val="1200"/>
              <a:buNone/>
              <a:defRPr/>
            </a:lvl6pPr>
            <a:lvl7pPr indent="-228600" lvl="6" marL="3200400" algn="l">
              <a:spcBef>
                <a:spcPts val="100"/>
              </a:spcBef>
              <a:spcAft>
                <a:spcPts val="0"/>
              </a:spcAft>
              <a:buClr>
                <a:schemeClr val="dk1"/>
              </a:buClr>
              <a:buSzPts val="1200"/>
              <a:buNone/>
              <a:defRPr/>
            </a:lvl7pPr>
            <a:lvl8pPr indent="-228600" lvl="7" marL="3657600" algn="l">
              <a:spcBef>
                <a:spcPts val="100"/>
              </a:spcBef>
              <a:spcAft>
                <a:spcPts val="0"/>
              </a:spcAft>
              <a:buClr>
                <a:schemeClr val="dk1"/>
              </a:buClr>
              <a:buSzPts val="1200"/>
              <a:buNone/>
              <a:defRPr/>
            </a:lvl8pPr>
            <a:lvl9pPr indent="-228600" lvl="8" marL="4114800" algn="l">
              <a:spcBef>
                <a:spcPts val="100"/>
              </a:spcBef>
              <a:spcAft>
                <a:spcPts val="0"/>
              </a:spcAft>
              <a:buClr>
                <a:schemeClr val="dk1"/>
              </a:buClr>
              <a:buSzPts val="1200"/>
              <a:buNone/>
              <a:defRPr/>
            </a:lvl9pPr>
          </a:lstStyle>
          <a:p/>
        </p:txBody>
      </p:sp>
      <p:sp>
        <p:nvSpPr>
          <p:cNvPr id="219" name="Google Shape;219;p9"/>
          <p:cNvSpPr/>
          <p:nvPr/>
        </p:nvSpPr>
        <p:spPr>
          <a:xfrm>
            <a:off x="8220425"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2">
              <a:alphaModFix/>
            </a:blip>
            <a:stretch>
              <a:fillRect b="0" l="0" r="0" t="0"/>
            </a:stretch>
          </a:blipFill>
          <a:ln>
            <a:noFill/>
          </a:ln>
        </p:spPr>
      </p:sp>
      <p:sp>
        <p:nvSpPr>
          <p:cNvPr id="220" name="Google Shape;220;p9"/>
          <p:cNvSpPr/>
          <p:nvPr/>
        </p:nvSpPr>
        <p:spPr>
          <a:xfrm>
            <a:off x="7838883" y="425806"/>
            <a:ext cx="184185" cy="184185"/>
          </a:xfrm>
          <a:custGeom>
            <a:rect b="b" l="l" r="r" t="t"/>
            <a:pathLst>
              <a:path extrusionOk="0" h="368370" w="368370">
                <a:moveTo>
                  <a:pt x="0" y="0"/>
                </a:moveTo>
                <a:lnTo>
                  <a:pt x="368369" y="0"/>
                </a:lnTo>
                <a:lnTo>
                  <a:pt x="368369" y="368369"/>
                </a:lnTo>
                <a:lnTo>
                  <a:pt x="0" y="368369"/>
                </a:lnTo>
                <a:lnTo>
                  <a:pt x="0" y="0"/>
                </a:lnTo>
                <a:close/>
              </a:path>
            </a:pathLst>
          </a:custGeom>
          <a:blipFill rotWithShape="1">
            <a:blip r:embed="rId3">
              <a:alphaModFix/>
            </a:blip>
            <a:stretch>
              <a:fillRect b="0" l="0" r="0" t="0"/>
            </a:stretch>
          </a:blipFill>
          <a:ln>
            <a:noFill/>
          </a:ln>
        </p:spPr>
      </p:sp>
      <p:sp>
        <p:nvSpPr>
          <p:cNvPr id="221" name="Google Shape;221;p9"/>
          <p:cNvSpPr/>
          <p:nvPr/>
        </p:nvSpPr>
        <p:spPr>
          <a:xfrm>
            <a:off x="7459436"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4">
              <a:alphaModFix/>
            </a:blip>
            <a:stretch>
              <a:fillRect b="0" l="0" r="0" t="0"/>
            </a:stretch>
          </a:blipFill>
          <a:ln>
            <a:noFill/>
          </a:ln>
        </p:spPr>
      </p:sp>
      <p:grpSp>
        <p:nvGrpSpPr>
          <p:cNvPr id="222" name="Google Shape;222;p9"/>
          <p:cNvGrpSpPr/>
          <p:nvPr/>
        </p:nvGrpSpPr>
        <p:grpSpPr>
          <a:xfrm>
            <a:off x="299870" y="304357"/>
            <a:ext cx="1319916" cy="419986"/>
            <a:chOff x="0" y="-6"/>
            <a:chExt cx="3519775" cy="1119963"/>
          </a:xfrm>
        </p:grpSpPr>
        <p:grpSp>
          <p:nvGrpSpPr>
            <p:cNvPr id="223" name="Google Shape;223;p9"/>
            <p:cNvGrpSpPr/>
            <p:nvPr/>
          </p:nvGrpSpPr>
          <p:grpSpPr>
            <a:xfrm>
              <a:off x="0" y="0"/>
              <a:ext cx="1119957" cy="1119957"/>
              <a:chOff x="0" y="0"/>
              <a:chExt cx="812800" cy="812800"/>
            </a:xfrm>
          </p:grpSpPr>
          <p:sp>
            <p:nvSpPr>
              <p:cNvPr id="224" name="Google Shape;22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5" name="Google Shape;225;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6" name="Google Shape;226;p9"/>
            <p:cNvGrpSpPr/>
            <p:nvPr/>
          </p:nvGrpSpPr>
          <p:grpSpPr>
            <a:xfrm rot="10800000">
              <a:off x="221070" y="-6"/>
              <a:ext cx="1119957" cy="1119957"/>
              <a:chOff x="0" y="0"/>
              <a:chExt cx="812800" cy="812800"/>
            </a:xfrm>
          </p:grpSpPr>
          <p:sp>
            <p:nvSpPr>
              <p:cNvPr id="227" name="Google Shape;227;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8" name="Google Shape;228;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9" name="Google Shape;229;p9"/>
            <p:cNvSpPr txBox="1"/>
            <p:nvPr/>
          </p:nvSpPr>
          <p:spPr>
            <a:xfrm>
              <a:off x="559975" y="204358"/>
              <a:ext cx="29598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 sz="1500" u="none" cap="none" strike="noStrike">
                  <a:solidFill>
                    <a:srgbClr val="FFFFFF"/>
                  </a:solidFill>
                  <a:latin typeface="Dela Gothic One"/>
                  <a:ea typeface="Dela Gothic One"/>
                  <a:cs typeface="Dela Gothic One"/>
                  <a:sym typeface="Dela Gothic One"/>
                </a:rPr>
                <a:t>LOGO</a:t>
              </a:r>
              <a:endParaRPr sz="700"/>
            </a:p>
          </p:txBody>
        </p:sp>
      </p:grpSp>
      <p:grpSp>
        <p:nvGrpSpPr>
          <p:cNvPr id="230" name="Google Shape;230;p9"/>
          <p:cNvGrpSpPr/>
          <p:nvPr/>
        </p:nvGrpSpPr>
        <p:grpSpPr>
          <a:xfrm>
            <a:off x="8210153" y="411986"/>
            <a:ext cx="204744" cy="204744"/>
            <a:chOff x="0" y="0"/>
            <a:chExt cx="812800" cy="812800"/>
          </a:xfrm>
        </p:grpSpPr>
        <p:sp>
          <p:nvSpPr>
            <p:cNvPr id="231" name="Google Shape;231;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2" name="Google Shape;232;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3" name="Google Shape;233;p9"/>
          <p:cNvGrpSpPr/>
          <p:nvPr/>
        </p:nvGrpSpPr>
        <p:grpSpPr>
          <a:xfrm>
            <a:off x="7828611" y="411986"/>
            <a:ext cx="204744" cy="204744"/>
            <a:chOff x="0" y="0"/>
            <a:chExt cx="812800" cy="812800"/>
          </a:xfrm>
        </p:grpSpPr>
        <p:sp>
          <p:nvSpPr>
            <p:cNvPr id="234" name="Google Shape;23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5" name="Google Shape;235;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6" name="Google Shape;236;p9"/>
          <p:cNvGrpSpPr/>
          <p:nvPr/>
        </p:nvGrpSpPr>
        <p:grpSpPr>
          <a:xfrm>
            <a:off x="7447671" y="411986"/>
            <a:ext cx="204744" cy="204744"/>
            <a:chOff x="0" y="0"/>
            <a:chExt cx="812800" cy="812800"/>
          </a:xfrm>
        </p:grpSpPr>
        <p:sp>
          <p:nvSpPr>
            <p:cNvPr id="237" name="Google Shape;237;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8" name="Google Shape;238;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9" name="Google Shape;239;p9"/>
          <p:cNvGrpSpPr/>
          <p:nvPr/>
        </p:nvGrpSpPr>
        <p:grpSpPr>
          <a:xfrm>
            <a:off x="8632959" y="421495"/>
            <a:ext cx="265046" cy="185711"/>
            <a:chOff x="-22" y="0"/>
            <a:chExt cx="706789" cy="495228"/>
          </a:xfrm>
        </p:grpSpPr>
        <p:grpSp>
          <p:nvGrpSpPr>
            <p:cNvPr id="240" name="Google Shape;240;p9"/>
            <p:cNvGrpSpPr/>
            <p:nvPr/>
          </p:nvGrpSpPr>
          <p:grpSpPr>
            <a:xfrm rot="5400000">
              <a:off x="309273" y="-309296"/>
              <a:ext cx="88199" cy="706789"/>
              <a:chOff x="0" y="-47625"/>
              <a:chExt cx="29238" cy="234300"/>
            </a:xfrm>
          </p:grpSpPr>
          <p:sp>
            <p:nvSpPr>
              <p:cNvPr id="241" name="Google Shape;241;p9"/>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242" name="Google Shape;242;p9"/>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3" name="Google Shape;243;p9"/>
            <p:cNvGrpSpPr/>
            <p:nvPr/>
          </p:nvGrpSpPr>
          <p:grpSpPr>
            <a:xfrm rot="5400000">
              <a:off x="309273" y="-104765"/>
              <a:ext cx="88199" cy="706789"/>
              <a:chOff x="0" y="-47625"/>
              <a:chExt cx="29238" cy="234300"/>
            </a:xfrm>
          </p:grpSpPr>
          <p:sp>
            <p:nvSpPr>
              <p:cNvPr id="244" name="Google Shape;244;p9"/>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245" name="Google Shape;245;p9"/>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6" name="Google Shape;246;p9"/>
            <p:cNvGrpSpPr/>
            <p:nvPr/>
          </p:nvGrpSpPr>
          <p:grpSpPr>
            <a:xfrm rot="5400000">
              <a:off x="309273" y="97733"/>
              <a:ext cx="88199" cy="706789"/>
              <a:chOff x="0" y="-47625"/>
              <a:chExt cx="29238" cy="234300"/>
            </a:xfrm>
          </p:grpSpPr>
          <p:sp>
            <p:nvSpPr>
              <p:cNvPr id="247" name="Google Shape;247;p9"/>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248" name="Google Shape;248;p9"/>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9" name="Shape 249"/>
        <p:cNvGrpSpPr/>
        <p:nvPr/>
      </p:nvGrpSpPr>
      <p:grpSpPr>
        <a:xfrm>
          <a:off x="0" y="0"/>
          <a:ext cx="0" cy="0"/>
          <a:chOff x="0" y="0"/>
          <a:chExt cx="0" cy="0"/>
        </a:xfrm>
      </p:grpSpPr>
      <p:sp>
        <p:nvSpPr>
          <p:cNvPr id="250" name="Google Shape;250;p10"/>
          <p:cNvSpPr txBox="1"/>
          <p:nvPr>
            <p:ph type="title"/>
          </p:nvPr>
        </p:nvSpPr>
        <p:spPr>
          <a:xfrm>
            <a:off x="613148" y="1204325"/>
            <a:ext cx="7722000" cy="283500"/>
          </a:xfrm>
          <a:prstGeom prst="rect">
            <a:avLst/>
          </a:prstGeom>
          <a:noFill/>
          <a:ln>
            <a:noFill/>
          </a:ln>
        </p:spPr>
        <p:txBody>
          <a:bodyPr anchorCtr="0" anchor="b" bIns="22850" lIns="45725" spcFirstLastPara="1" rIns="45725" wrap="square" tIns="22850">
            <a:normAutofit/>
          </a:bodyPr>
          <a:lstStyle>
            <a:lvl1pPr lvl="0">
              <a:spcBef>
                <a:spcPts val="0"/>
              </a:spcBef>
              <a:spcAft>
                <a:spcPts val="0"/>
              </a:spcAft>
              <a:buClr>
                <a:schemeClr val="dk1"/>
              </a:buClr>
              <a:buSzPts val="3500"/>
              <a:buNone/>
              <a:defRPr/>
            </a:lvl1pPr>
            <a:lvl2pPr lvl="1" algn="ctr">
              <a:spcBef>
                <a:spcPts val="0"/>
              </a:spcBef>
              <a:spcAft>
                <a:spcPts val="0"/>
              </a:spcAft>
              <a:buSzPts val="3500"/>
              <a:buFont typeface="Dela Gothic One"/>
              <a:buNone/>
              <a:defRPr sz="3500">
                <a:latin typeface="Dela Gothic One"/>
                <a:ea typeface="Dela Gothic One"/>
                <a:cs typeface="Dela Gothic One"/>
                <a:sym typeface="Dela Gothic One"/>
              </a:defRPr>
            </a:lvl2pPr>
            <a:lvl3pPr lvl="2" algn="ctr">
              <a:spcBef>
                <a:spcPts val="0"/>
              </a:spcBef>
              <a:spcAft>
                <a:spcPts val="0"/>
              </a:spcAft>
              <a:buSzPts val="3500"/>
              <a:buFont typeface="Dela Gothic One"/>
              <a:buNone/>
              <a:defRPr sz="3500">
                <a:latin typeface="Dela Gothic One"/>
                <a:ea typeface="Dela Gothic One"/>
                <a:cs typeface="Dela Gothic One"/>
                <a:sym typeface="Dela Gothic One"/>
              </a:defRPr>
            </a:lvl3pPr>
            <a:lvl4pPr lvl="3" algn="ctr">
              <a:spcBef>
                <a:spcPts val="0"/>
              </a:spcBef>
              <a:spcAft>
                <a:spcPts val="0"/>
              </a:spcAft>
              <a:buSzPts val="3500"/>
              <a:buFont typeface="Dela Gothic One"/>
              <a:buNone/>
              <a:defRPr sz="3500">
                <a:latin typeface="Dela Gothic One"/>
                <a:ea typeface="Dela Gothic One"/>
                <a:cs typeface="Dela Gothic One"/>
                <a:sym typeface="Dela Gothic One"/>
              </a:defRPr>
            </a:lvl4pPr>
            <a:lvl5pPr lvl="4" algn="ctr">
              <a:spcBef>
                <a:spcPts val="0"/>
              </a:spcBef>
              <a:spcAft>
                <a:spcPts val="0"/>
              </a:spcAft>
              <a:buSzPts val="3500"/>
              <a:buFont typeface="Dela Gothic One"/>
              <a:buNone/>
              <a:defRPr sz="3500">
                <a:latin typeface="Dela Gothic One"/>
                <a:ea typeface="Dela Gothic One"/>
                <a:cs typeface="Dela Gothic One"/>
                <a:sym typeface="Dela Gothic One"/>
              </a:defRPr>
            </a:lvl5pPr>
            <a:lvl6pPr lvl="5" algn="ctr">
              <a:spcBef>
                <a:spcPts val="0"/>
              </a:spcBef>
              <a:spcAft>
                <a:spcPts val="0"/>
              </a:spcAft>
              <a:buSzPts val="3500"/>
              <a:buFont typeface="Dela Gothic One"/>
              <a:buNone/>
              <a:defRPr sz="3500">
                <a:latin typeface="Dela Gothic One"/>
                <a:ea typeface="Dela Gothic One"/>
                <a:cs typeface="Dela Gothic One"/>
                <a:sym typeface="Dela Gothic One"/>
              </a:defRPr>
            </a:lvl6pPr>
            <a:lvl7pPr lvl="6" algn="ctr">
              <a:spcBef>
                <a:spcPts val="0"/>
              </a:spcBef>
              <a:spcAft>
                <a:spcPts val="0"/>
              </a:spcAft>
              <a:buSzPts val="3500"/>
              <a:buFont typeface="Dela Gothic One"/>
              <a:buNone/>
              <a:defRPr sz="3500">
                <a:latin typeface="Dela Gothic One"/>
                <a:ea typeface="Dela Gothic One"/>
                <a:cs typeface="Dela Gothic One"/>
                <a:sym typeface="Dela Gothic One"/>
              </a:defRPr>
            </a:lvl7pPr>
            <a:lvl8pPr lvl="7" algn="ctr">
              <a:spcBef>
                <a:spcPts val="0"/>
              </a:spcBef>
              <a:spcAft>
                <a:spcPts val="0"/>
              </a:spcAft>
              <a:buSzPts val="3500"/>
              <a:buFont typeface="Dela Gothic One"/>
              <a:buNone/>
              <a:defRPr sz="3500">
                <a:latin typeface="Dela Gothic One"/>
                <a:ea typeface="Dela Gothic One"/>
                <a:cs typeface="Dela Gothic One"/>
                <a:sym typeface="Dela Gothic One"/>
              </a:defRPr>
            </a:lvl8pPr>
            <a:lvl9pPr lvl="8" algn="ctr">
              <a:spcBef>
                <a:spcPts val="0"/>
              </a:spcBef>
              <a:spcAft>
                <a:spcPts val="0"/>
              </a:spcAft>
              <a:buSzPts val="3500"/>
              <a:buFont typeface="Dela Gothic One"/>
              <a:buNone/>
              <a:defRPr sz="3500">
                <a:latin typeface="Dela Gothic One"/>
                <a:ea typeface="Dela Gothic One"/>
                <a:cs typeface="Dela Gothic One"/>
                <a:sym typeface="Dela Gothic One"/>
              </a:defRPr>
            </a:lvl9pPr>
          </a:lstStyle>
          <a:p/>
        </p:txBody>
      </p:sp>
      <p:sp>
        <p:nvSpPr>
          <p:cNvPr id="251" name="Google Shape;251;p10"/>
          <p:cNvSpPr/>
          <p:nvPr>
            <p:ph idx="2" type="pic"/>
          </p:nvPr>
        </p:nvSpPr>
        <p:spPr>
          <a:xfrm>
            <a:off x="782856" y="2021944"/>
            <a:ext cx="2743200" cy="2057400"/>
          </a:xfrm>
          <a:prstGeom prst="rect">
            <a:avLst/>
          </a:prstGeom>
          <a:noFill/>
          <a:ln>
            <a:noFill/>
          </a:ln>
        </p:spPr>
      </p:sp>
      <p:sp>
        <p:nvSpPr>
          <p:cNvPr id="252" name="Google Shape;252;p10"/>
          <p:cNvSpPr txBox="1"/>
          <p:nvPr>
            <p:ph idx="1" type="body"/>
          </p:nvPr>
        </p:nvSpPr>
        <p:spPr>
          <a:xfrm>
            <a:off x="4229714" y="2125963"/>
            <a:ext cx="3333300" cy="4026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1200"/>
              <a:buNone/>
              <a:defRPr/>
            </a:lvl1pPr>
            <a:lvl2pPr indent="-228600" lvl="1" marL="914400" algn="l">
              <a:spcBef>
                <a:spcPts val="100"/>
              </a:spcBef>
              <a:spcAft>
                <a:spcPts val="0"/>
              </a:spcAft>
              <a:buClr>
                <a:schemeClr val="dk1"/>
              </a:buClr>
              <a:buSzPts val="1200"/>
              <a:buNone/>
              <a:defRPr/>
            </a:lvl2pPr>
            <a:lvl3pPr indent="-228600" lvl="2" marL="1371600" algn="l">
              <a:spcBef>
                <a:spcPts val="100"/>
              </a:spcBef>
              <a:spcAft>
                <a:spcPts val="0"/>
              </a:spcAft>
              <a:buClr>
                <a:schemeClr val="dk1"/>
              </a:buClr>
              <a:buSzPts val="1200"/>
              <a:buNone/>
              <a:defRPr/>
            </a:lvl3pPr>
            <a:lvl4pPr indent="-228600" lvl="3" marL="1828800" algn="l">
              <a:spcBef>
                <a:spcPts val="100"/>
              </a:spcBef>
              <a:spcAft>
                <a:spcPts val="0"/>
              </a:spcAft>
              <a:buClr>
                <a:schemeClr val="dk1"/>
              </a:buClr>
              <a:buSzPts val="1200"/>
              <a:buNone/>
              <a:defRPr/>
            </a:lvl4pPr>
            <a:lvl5pPr indent="-228600" lvl="4" marL="2286000" algn="l">
              <a:spcBef>
                <a:spcPts val="100"/>
              </a:spcBef>
              <a:spcAft>
                <a:spcPts val="0"/>
              </a:spcAft>
              <a:buClr>
                <a:schemeClr val="dk1"/>
              </a:buClr>
              <a:buSzPts val="1200"/>
              <a:buNone/>
              <a:defRPr/>
            </a:lvl5pPr>
            <a:lvl6pPr indent="-228600" lvl="5" marL="2743200" algn="l">
              <a:spcBef>
                <a:spcPts val="100"/>
              </a:spcBef>
              <a:spcAft>
                <a:spcPts val="0"/>
              </a:spcAft>
              <a:buClr>
                <a:schemeClr val="dk1"/>
              </a:buClr>
              <a:buSzPts val="1200"/>
              <a:buNone/>
              <a:defRPr/>
            </a:lvl6pPr>
            <a:lvl7pPr indent="-228600" lvl="6" marL="3200400" algn="l">
              <a:spcBef>
                <a:spcPts val="100"/>
              </a:spcBef>
              <a:spcAft>
                <a:spcPts val="0"/>
              </a:spcAft>
              <a:buClr>
                <a:schemeClr val="dk1"/>
              </a:buClr>
              <a:buSzPts val="1200"/>
              <a:buNone/>
              <a:defRPr/>
            </a:lvl7pPr>
            <a:lvl8pPr indent="-228600" lvl="7" marL="3657600" algn="l">
              <a:spcBef>
                <a:spcPts val="100"/>
              </a:spcBef>
              <a:spcAft>
                <a:spcPts val="0"/>
              </a:spcAft>
              <a:buClr>
                <a:schemeClr val="dk1"/>
              </a:buClr>
              <a:buSzPts val="1200"/>
              <a:buNone/>
              <a:defRPr/>
            </a:lvl8pPr>
            <a:lvl9pPr indent="-228600" lvl="8" marL="4114800" algn="l">
              <a:spcBef>
                <a:spcPts val="100"/>
              </a:spcBef>
              <a:spcAft>
                <a:spcPts val="0"/>
              </a:spcAft>
              <a:buClr>
                <a:schemeClr val="dk1"/>
              </a:buClr>
              <a:buSzPts val="1200"/>
              <a:buNone/>
              <a:defRPr/>
            </a:lvl9pPr>
          </a:lstStyle>
          <a:p/>
        </p:txBody>
      </p:sp>
      <p:pic>
        <p:nvPicPr>
          <p:cNvPr id="253" name="Google Shape;253;p10"/>
          <p:cNvPicPr preferRelativeResize="0"/>
          <p:nvPr/>
        </p:nvPicPr>
        <p:blipFill>
          <a:blip r:embed="rId2">
            <a:alphaModFix/>
          </a:blip>
          <a:stretch>
            <a:fillRect/>
          </a:stretch>
        </p:blipFill>
        <p:spPr>
          <a:xfrm>
            <a:off x="7304561" y="4432673"/>
            <a:ext cx="2689735" cy="525088"/>
          </a:xfrm>
          <a:prstGeom prst="rect">
            <a:avLst/>
          </a:prstGeom>
          <a:noFill/>
          <a:ln>
            <a:noFill/>
          </a:ln>
        </p:spPr>
      </p:pic>
      <p:grpSp>
        <p:nvGrpSpPr>
          <p:cNvPr id="254" name="Google Shape;254;p10"/>
          <p:cNvGrpSpPr/>
          <p:nvPr/>
        </p:nvGrpSpPr>
        <p:grpSpPr>
          <a:xfrm rot="8100000">
            <a:off x="7066764" y="4107374"/>
            <a:ext cx="612899" cy="612899"/>
            <a:chOff x="0" y="0"/>
            <a:chExt cx="812800" cy="812800"/>
          </a:xfrm>
        </p:grpSpPr>
        <p:sp>
          <p:nvSpPr>
            <p:cNvPr id="255" name="Google Shape;255;p10"/>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256" name="Google Shape;256;p10"/>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29225" y="579925"/>
            <a:ext cx="82857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lt1"/>
              </a:buClr>
              <a:buSzPts val="3500"/>
              <a:buFont typeface="Dela Gothic One"/>
              <a:buNone/>
              <a:defRPr i="0" sz="3500" u="none" cap="none" strike="noStrike">
                <a:solidFill>
                  <a:schemeClr val="lt1"/>
                </a:solidFill>
                <a:latin typeface="Dela Gothic One"/>
                <a:ea typeface="Dela Gothic One"/>
                <a:cs typeface="Dela Gothic One"/>
                <a:sym typeface="Dela Gothic One"/>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7" name="Google Shape;7;p1"/>
          <p:cNvSpPr txBox="1"/>
          <p:nvPr>
            <p:ph idx="1" type="body"/>
          </p:nvPr>
        </p:nvSpPr>
        <p:spPr>
          <a:xfrm>
            <a:off x="2215613" y="2033738"/>
            <a:ext cx="4114800" cy="2263200"/>
          </a:xfrm>
          <a:prstGeom prst="rect">
            <a:avLst/>
          </a:prstGeom>
          <a:noFill/>
          <a:ln>
            <a:noFill/>
          </a:ln>
        </p:spPr>
        <p:txBody>
          <a:bodyPr anchorCtr="0" anchor="t" bIns="22850" lIns="45725" spcFirstLastPara="1" rIns="45725" wrap="square" tIns="22850">
            <a:normAutofit/>
          </a:bodyPr>
          <a:lstStyle>
            <a:lvl1pPr indent="-304800" lvl="0" marL="457200" marR="0" rtl="0" algn="l">
              <a:spcBef>
                <a:spcPts val="3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1pPr>
            <a:lvl2pPr indent="-304800" lvl="1" marL="914400" marR="0" rtl="0" algn="l">
              <a:spcBef>
                <a:spcPts val="3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2pPr>
            <a:lvl3pPr indent="-304800" lvl="2" marL="13716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3pPr>
            <a:lvl4pPr indent="-304800" lvl="3" marL="18288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4pPr>
            <a:lvl5pPr indent="-304800" lvl="4" marL="22860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5pPr>
            <a:lvl6pPr indent="-304800" lvl="5" marL="27432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6pPr>
            <a:lvl7pPr indent="-304800" lvl="6" marL="32004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7pPr>
            <a:lvl8pPr indent="-304800" lvl="7" marL="36576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8pPr>
            <a:lvl9pPr indent="-304800" lvl="8" marL="41148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27.jpg"/><Relationship Id="rId5"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ctrTitle"/>
          </p:nvPr>
        </p:nvSpPr>
        <p:spPr>
          <a:xfrm>
            <a:off x="519388" y="1093463"/>
            <a:ext cx="3660900" cy="7350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Predicting Totals in Powerlifting</a:t>
            </a:r>
            <a:endParaRPr/>
          </a:p>
        </p:txBody>
      </p:sp>
      <p:sp>
        <p:nvSpPr>
          <p:cNvPr id="262" name="Google Shape;262;p11"/>
          <p:cNvSpPr txBox="1"/>
          <p:nvPr>
            <p:ph idx="1" type="subTitle"/>
          </p:nvPr>
        </p:nvSpPr>
        <p:spPr>
          <a:xfrm>
            <a:off x="4951750" y="2133600"/>
            <a:ext cx="3975600" cy="1088400"/>
          </a:xfrm>
          <a:prstGeom prst="rect">
            <a:avLst/>
          </a:prstGeom>
        </p:spPr>
        <p:txBody>
          <a:bodyPr anchorCtr="0" anchor="t" bIns="22850" lIns="45725" spcFirstLastPara="1" rIns="45725" wrap="square" tIns="22850">
            <a:normAutofit/>
          </a:bodyPr>
          <a:lstStyle/>
          <a:p>
            <a:pPr indent="0" lvl="0" marL="0" rtl="0" algn="ctr">
              <a:lnSpc>
                <a:spcPct val="150000"/>
              </a:lnSpc>
              <a:spcBef>
                <a:spcPts val="300"/>
              </a:spcBef>
              <a:spcAft>
                <a:spcPts val="0"/>
              </a:spcAft>
              <a:buNone/>
            </a:pPr>
            <a:r>
              <a:rPr lang="en" sz="1800"/>
              <a:t>Will Maher, Melissa Wright, </a:t>
            </a:r>
            <a:endParaRPr sz="1800"/>
          </a:p>
          <a:p>
            <a:pPr indent="0" lvl="0" marL="0" rtl="0" algn="ctr">
              <a:lnSpc>
                <a:spcPct val="150000"/>
              </a:lnSpc>
              <a:spcBef>
                <a:spcPts val="300"/>
              </a:spcBef>
              <a:spcAft>
                <a:spcPts val="0"/>
              </a:spcAft>
              <a:buNone/>
            </a:pPr>
            <a:r>
              <a:rPr lang="en" sz="1800"/>
              <a:t>Kai Wu</a:t>
            </a:r>
            <a:endParaRPr sz="1800"/>
          </a:p>
        </p:txBody>
      </p:sp>
      <p:sp>
        <p:nvSpPr>
          <p:cNvPr id="263" name="Google Shape;263;p11"/>
          <p:cNvSpPr txBox="1"/>
          <p:nvPr/>
        </p:nvSpPr>
        <p:spPr>
          <a:xfrm>
            <a:off x="1375300" y="2414750"/>
            <a:ext cx="1949100" cy="53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ela Gothic One"/>
                <a:ea typeface="Dela Gothic One"/>
                <a:cs typeface="Dela Gothic One"/>
                <a:sym typeface="Dela Gothic One"/>
              </a:rPr>
              <a:t>Phase II</a:t>
            </a:r>
            <a:endParaRPr sz="1600">
              <a:solidFill>
                <a:schemeClr val="lt1"/>
              </a:solidFill>
              <a:latin typeface="Dela Gothic One"/>
              <a:ea typeface="Dela Gothic One"/>
              <a:cs typeface="Dela Gothic One"/>
              <a:sym typeface="Dela Gothic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429150" y="50813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Regression Model Assessment</a:t>
            </a:r>
            <a:endParaRPr/>
          </a:p>
        </p:txBody>
      </p:sp>
      <p:sp>
        <p:nvSpPr>
          <p:cNvPr id="322" name="Google Shape;322;p20"/>
          <p:cNvSpPr txBox="1"/>
          <p:nvPr/>
        </p:nvSpPr>
        <p:spPr>
          <a:xfrm>
            <a:off x="949950" y="1158650"/>
            <a:ext cx="7244100" cy="3313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Dela Gothic One"/>
              <a:buChar char="●"/>
            </a:pPr>
            <a:r>
              <a:rPr lang="en" sz="1800">
                <a:solidFill>
                  <a:schemeClr val="lt1"/>
                </a:solidFill>
                <a:latin typeface="Dela Gothic One"/>
                <a:ea typeface="Dela Gothic One"/>
                <a:cs typeface="Dela Gothic One"/>
                <a:sym typeface="Dela Gothic One"/>
              </a:rPr>
              <a:t>Ridge Validation MSE: 185.729</a:t>
            </a:r>
            <a:endParaRPr sz="1800">
              <a:solidFill>
                <a:schemeClr val="lt1"/>
              </a:solidFill>
              <a:latin typeface="Dela Gothic One"/>
              <a:ea typeface="Dela Gothic One"/>
              <a:cs typeface="Dela Gothic One"/>
              <a:sym typeface="Dela Gothic One"/>
            </a:endParaRPr>
          </a:p>
          <a:p>
            <a:pPr indent="-342900" lvl="0" marL="457200" rtl="0" algn="l">
              <a:lnSpc>
                <a:spcPct val="150000"/>
              </a:lnSpc>
              <a:spcBef>
                <a:spcPts val="0"/>
              </a:spcBef>
              <a:spcAft>
                <a:spcPts val="0"/>
              </a:spcAft>
              <a:buClr>
                <a:schemeClr val="lt1"/>
              </a:buClr>
              <a:buSzPts val="1800"/>
              <a:buFont typeface="Dela Gothic One"/>
              <a:buChar char="●"/>
            </a:pPr>
            <a:r>
              <a:rPr lang="en" sz="1800">
                <a:solidFill>
                  <a:schemeClr val="lt1"/>
                </a:solidFill>
                <a:latin typeface="Dela Gothic One"/>
                <a:ea typeface="Dela Gothic One"/>
                <a:cs typeface="Dela Gothic One"/>
                <a:sym typeface="Dela Gothic One"/>
              </a:rPr>
              <a:t>Lasso Validation MSE: 187.729</a:t>
            </a:r>
            <a:endParaRPr sz="1800">
              <a:solidFill>
                <a:schemeClr val="lt1"/>
              </a:solidFill>
              <a:latin typeface="Dela Gothic One"/>
              <a:ea typeface="Dela Gothic One"/>
              <a:cs typeface="Dela Gothic One"/>
              <a:sym typeface="Dela Gothic One"/>
            </a:endParaRPr>
          </a:p>
          <a:p>
            <a:pPr indent="0" lvl="0" marL="0" rtl="0" algn="l">
              <a:lnSpc>
                <a:spcPct val="150000"/>
              </a:lnSpc>
              <a:spcBef>
                <a:spcPts val="0"/>
              </a:spcBef>
              <a:spcAft>
                <a:spcPts val="0"/>
              </a:spcAft>
              <a:buNone/>
            </a:pPr>
            <a:r>
              <a:t/>
            </a:r>
            <a:endParaRPr sz="1800">
              <a:solidFill>
                <a:schemeClr val="lt1"/>
              </a:solidFill>
              <a:latin typeface="Dela Gothic One"/>
              <a:ea typeface="Dela Gothic One"/>
              <a:cs typeface="Dela Gothic One"/>
              <a:sym typeface="Dela Gothic One"/>
            </a:endParaRPr>
          </a:p>
        </p:txBody>
      </p:sp>
      <p:pic>
        <p:nvPicPr>
          <p:cNvPr id="323" name="Google Shape;323;p20"/>
          <p:cNvPicPr preferRelativeResize="0"/>
          <p:nvPr/>
        </p:nvPicPr>
        <p:blipFill>
          <a:blip r:embed="rId3">
            <a:alphaModFix/>
          </a:blip>
          <a:stretch>
            <a:fillRect/>
          </a:stretch>
        </p:blipFill>
        <p:spPr>
          <a:xfrm>
            <a:off x="429150" y="2220250"/>
            <a:ext cx="3978375" cy="2458050"/>
          </a:xfrm>
          <a:prstGeom prst="rect">
            <a:avLst/>
          </a:prstGeom>
          <a:noFill/>
          <a:ln>
            <a:noFill/>
          </a:ln>
        </p:spPr>
      </p:pic>
      <p:pic>
        <p:nvPicPr>
          <p:cNvPr id="324" name="Google Shape;324;p20"/>
          <p:cNvPicPr preferRelativeResize="0"/>
          <p:nvPr/>
        </p:nvPicPr>
        <p:blipFill>
          <a:blip r:embed="rId4">
            <a:alphaModFix/>
          </a:blip>
          <a:stretch>
            <a:fillRect/>
          </a:stretch>
        </p:blipFill>
        <p:spPr>
          <a:xfrm>
            <a:off x="4736475" y="2220245"/>
            <a:ext cx="3978375" cy="24580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429225" y="7896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Predicting on a 2024 Competitor</a:t>
            </a:r>
            <a:endParaRPr/>
          </a:p>
        </p:txBody>
      </p:sp>
      <p:sp>
        <p:nvSpPr>
          <p:cNvPr id="330" name="Google Shape;330;p21"/>
          <p:cNvSpPr txBox="1"/>
          <p:nvPr>
            <p:ph idx="1" type="body"/>
          </p:nvPr>
        </p:nvSpPr>
        <p:spPr>
          <a:xfrm>
            <a:off x="620775" y="2170400"/>
            <a:ext cx="4207500" cy="1975800"/>
          </a:xfrm>
          <a:prstGeom prst="rect">
            <a:avLst/>
          </a:prstGeom>
        </p:spPr>
        <p:txBody>
          <a:bodyPr anchorCtr="0" anchor="t" bIns="22850" lIns="45725" spcFirstLastPara="1" rIns="45725" wrap="square" tIns="22850">
            <a:normAutofit lnSpcReduction="10000"/>
          </a:bodyPr>
          <a:lstStyle/>
          <a:p>
            <a:pPr indent="0" lvl="0" marL="0" rtl="0" algn="ctr">
              <a:lnSpc>
                <a:spcPct val="150000"/>
              </a:lnSpc>
              <a:spcBef>
                <a:spcPts val="200"/>
              </a:spcBef>
              <a:spcAft>
                <a:spcPts val="0"/>
              </a:spcAft>
              <a:buNone/>
            </a:pPr>
            <a:r>
              <a:rPr lang="en" sz="2000"/>
              <a:t>Athletes Opening Numbers</a:t>
            </a:r>
            <a:endParaRPr sz="2000"/>
          </a:p>
          <a:p>
            <a:pPr indent="-342900" lvl="0" marL="457200" rtl="0" algn="l">
              <a:lnSpc>
                <a:spcPct val="150000"/>
              </a:lnSpc>
              <a:spcBef>
                <a:spcPts val="200"/>
              </a:spcBef>
              <a:spcAft>
                <a:spcPts val="0"/>
              </a:spcAft>
              <a:buSzPts val="1800"/>
              <a:buChar char="•"/>
            </a:pPr>
            <a:r>
              <a:rPr lang="en" sz="1800"/>
              <a:t>Squat: 120 kg</a:t>
            </a:r>
            <a:endParaRPr sz="1800"/>
          </a:p>
          <a:p>
            <a:pPr indent="-342900" lvl="0" marL="457200" rtl="0" algn="l">
              <a:lnSpc>
                <a:spcPct val="150000"/>
              </a:lnSpc>
              <a:spcBef>
                <a:spcPts val="0"/>
              </a:spcBef>
              <a:spcAft>
                <a:spcPts val="0"/>
              </a:spcAft>
              <a:buSzPts val="1800"/>
              <a:buChar char="•"/>
            </a:pPr>
            <a:r>
              <a:rPr lang="en" sz="1800"/>
              <a:t>Bench: 60 kg</a:t>
            </a:r>
            <a:endParaRPr sz="1800"/>
          </a:p>
          <a:p>
            <a:pPr indent="-342900" lvl="0" marL="457200" rtl="0" algn="l">
              <a:lnSpc>
                <a:spcPct val="150000"/>
              </a:lnSpc>
              <a:spcBef>
                <a:spcPts val="0"/>
              </a:spcBef>
              <a:spcAft>
                <a:spcPts val="0"/>
              </a:spcAft>
              <a:buSzPts val="1800"/>
              <a:buChar char="•"/>
            </a:pPr>
            <a:r>
              <a:rPr lang="en" sz="1800"/>
              <a:t>Deadlift: 150 kg</a:t>
            </a:r>
            <a:endParaRPr sz="1800"/>
          </a:p>
          <a:p>
            <a:pPr indent="0" lvl="0" marL="0" rtl="0" algn="l">
              <a:lnSpc>
                <a:spcPct val="150000"/>
              </a:lnSpc>
              <a:spcBef>
                <a:spcPts val="200"/>
              </a:spcBef>
              <a:spcAft>
                <a:spcPts val="0"/>
              </a:spcAft>
              <a:buNone/>
            </a:pPr>
            <a:r>
              <a:t/>
            </a:r>
            <a:endParaRPr sz="1800"/>
          </a:p>
        </p:txBody>
      </p:sp>
      <p:sp>
        <p:nvSpPr>
          <p:cNvPr id="331" name="Google Shape;331;p21"/>
          <p:cNvSpPr txBox="1"/>
          <p:nvPr>
            <p:ph idx="2" type="body"/>
          </p:nvPr>
        </p:nvSpPr>
        <p:spPr>
          <a:xfrm>
            <a:off x="4924560" y="2170400"/>
            <a:ext cx="3532800" cy="1975800"/>
          </a:xfrm>
          <a:prstGeom prst="rect">
            <a:avLst/>
          </a:prstGeom>
        </p:spPr>
        <p:txBody>
          <a:bodyPr anchorCtr="0" anchor="t" bIns="22850" lIns="45725" spcFirstLastPara="1" rIns="45725" wrap="square" tIns="22850">
            <a:normAutofit lnSpcReduction="20000"/>
          </a:bodyPr>
          <a:lstStyle/>
          <a:p>
            <a:pPr indent="0" lvl="0" marL="0" rtl="0" algn="ctr">
              <a:lnSpc>
                <a:spcPct val="150000"/>
              </a:lnSpc>
              <a:spcBef>
                <a:spcPts val="200"/>
              </a:spcBef>
              <a:spcAft>
                <a:spcPts val="0"/>
              </a:spcAft>
              <a:buNone/>
            </a:pPr>
            <a:r>
              <a:rPr lang="en" sz="2000"/>
              <a:t>Predicted Total</a:t>
            </a:r>
            <a:endParaRPr sz="2000"/>
          </a:p>
          <a:p>
            <a:pPr indent="0" lvl="0" marL="0" rtl="0" algn="ctr">
              <a:lnSpc>
                <a:spcPct val="150000"/>
              </a:lnSpc>
              <a:spcBef>
                <a:spcPts val="200"/>
              </a:spcBef>
              <a:spcAft>
                <a:spcPts val="0"/>
              </a:spcAft>
              <a:buNone/>
            </a:pPr>
            <a:r>
              <a:rPr lang="en" sz="1800"/>
              <a:t>Lasso: 366.67 kg</a:t>
            </a:r>
            <a:endParaRPr sz="1800"/>
          </a:p>
          <a:p>
            <a:pPr indent="0" lvl="0" marL="0" rtl="0" algn="ctr">
              <a:lnSpc>
                <a:spcPct val="150000"/>
              </a:lnSpc>
              <a:spcBef>
                <a:spcPts val="200"/>
              </a:spcBef>
              <a:spcAft>
                <a:spcPts val="0"/>
              </a:spcAft>
              <a:buNone/>
            </a:pPr>
            <a:r>
              <a:rPr lang="en" sz="1800"/>
              <a:t>Ridge: 365.85 kg</a:t>
            </a:r>
            <a:endParaRPr sz="1800"/>
          </a:p>
          <a:p>
            <a:pPr indent="0" lvl="0" marL="0" rtl="0" algn="ctr">
              <a:lnSpc>
                <a:spcPct val="150000"/>
              </a:lnSpc>
              <a:spcBef>
                <a:spcPts val="200"/>
              </a:spcBef>
              <a:spcAft>
                <a:spcPts val="0"/>
              </a:spcAft>
              <a:buNone/>
            </a:pPr>
            <a:r>
              <a:rPr lang="en" sz="2000"/>
              <a:t>Actual Total</a:t>
            </a:r>
            <a:endParaRPr sz="2000"/>
          </a:p>
          <a:p>
            <a:pPr indent="0" lvl="0" marL="0" rtl="0" algn="ctr">
              <a:lnSpc>
                <a:spcPct val="150000"/>
              </a:lnSpc>
              <a:spcBef>
                <a:spcPts val="200"/>
              </a:spcBef>
              <a:spcAft>
                <a:spcPts val="0"/>
              </a:spcAft>
              <a:buNone/>
            </a:pPr>
            <a:r>
              <a:rPr lang="en" sz="1800"/>
              <a:t>370 kg</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429150" y="3265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Missing Values for Random Forest</a:t>
            </a:r>
            <a:endParaRPr/>
          </a:p>
        </p:txBody>
      </p:sp>
      <p:pic>
        <p:nvPicPr>
          <p:cNvPr id="337" name="Google Shape;337;p22"/>
          <p:cNvPicPr preferRelativeResize="0"/>
          <p:nvPr/>
        </p:nvPicPr>
        <p:blipFill>
          <a:blip r:embed="rId3">
            <a:alphaModFix/>
          </a:blip>
          <a:stretch>
            <a:fillRect/>
          </a:stretch>
        </p:blipFill>
        <p:spPr>
          <a:xfrm>
            <a:off x="4407325" y="1545689"/>
            <a:ext cx="4411377" cy="2650575"/>
          </a:xfrm>
          <a:prstGeom prst="rect">
            <a:avLst/>
          </a:prstGeom>
          <a:noFill/>
          <a:ln>
            <a:noFill/>
          </a:ln>
        </p:spPr>
      </p:pic>
      <p:graphicFrame>
        <p:nvGraphicFramePr>
          <p:cNvPr id="338" name="Google Shape;338;p22"/>
          <p:cNvGraphicFramePr/>
          <p:nvPr/>
        </p:nvGraphicFramePr>
        <p:xfrm>
          <a:off x="509100" y="1243563"/>
          <a:ext cx="3000000" cy="3000000"/>
        </p:xfrm>
        <a:graphic>
          <a:graphicData uri="http://schemas.openxmlformats.org/drawingml/2006/table">
            <a:tbl>
              <a:tblPr>
                <a:noFill/>
                <a:tableStyleId>{4BCA6999-2BD7-4B86-9122-8F87EB3B722E}</a:tableStyleId>
              </a:tblPr>
              <a:tblGrid>
                <a:gridCol w="1850800"/>
                <a:gridCol w="1850800"/>
              </a:tblGrid>
              <a:tr h="406850">
                <a:tc>
                  <a:txBody>
                    <a:bodyPr/>
                    <a:lstStyle/>
                    <a:p>
                      <a:pPr indent="0" lvl="0" marL="0" rtl="0" algn="ctr">
                        <a:spcBef>
                          <a:spcPts val="0"/>
                        </a:spcBef>
                        <a:spcAft>
                          <a:spcPts val="0"/>
                        </a:spcAft>
                        <a:buNone/>
                      </a:pPr>
                      <a:r>
                        <a:rPr b="1" lang="en">
                          <a:solidFill>
                            <a:schemeClr val="lt1"/>
                          </a:solidFill>
                        </a:rPr>
                        <a:t>Variables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NA Proportion</a:t>
                      </a:r>
                      <a:endParaRPr b="1">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Bench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0.06648479</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Bench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0.1590653</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Squat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0.1050353</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Squat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0.1369729</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Pull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0.041338</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Pull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0.09782931</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Total Kg</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0.001601329</a:t>
                      </a:r>
                      <a:endParaRPr>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idx="4294967295" type="title"/>
          </p:nvPr>
        </p:nvSpPr>
        <p:spPr>
          <a:xfrm>
            <a:off x="429150" y="97125"/>
            <a:ext cx="8285700" cy="730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sz="3000"/>
              <a:t>Imputation by </a:t>
            </a:r>
            <a:r>
              <a:rPr lang="en" sz="3000"/>
              <a:t>K-Nearest Neighbors </a:t>
            </a:r>
            <a:endParaRPr sz="3000"/>
          </a:p>
        </p:txBody>
      </p:sp>
      <p:sp>
        <p:nvSpPr>
          <p:cNvPr id="344" name="Google Shape;344;p23"/>
          <p:cNvSpPr txBox="1"/>
          <p:nvPr>
            <p:ph idx="4294967295" type="body"/>
          </p:nvPr>
        </p:nvSpPr>
        <p:spPr>
          <a:xfrm>
            <a:off x="429150" y="868675"/>
            <a:ext cx="8285700" cy="4117200"/>
          </a:xfrm>
          <a:prstGeom prst="rect">
            <a:avLst/>
          </a:prstGeom>
        </p:spPr>
        <p:txBody>
          <a:bodyPr anchorCtr="0" anchor="t" bIns="22850" lIns="45725" spcFirstLastPara="1" rIns="45725" wrap="square" tIns="22850">
            <a:normAutofit fontScale="92500" lnSpcReduction="20000"/>
          </a:bodyPr>
          <a:lstStyle/>
          <a:p>
            <a:pPr indent="0" lvl="0" marL="0" rtl="0" algn="l">
              <a:lnSpc>
                <a:spcPct val="150000"/>
              </a:lnSpc>
              <a:spcBef>
                <a:spcPts val="300"/>
              </a:spcBef>
              <a:spcAft>
                <a:spcPts val="0"/>
              </a:spcAft>
              <a:buNone/>
            </a:pPr>
            <a:r>
              <a:rPr b="1" lang="en" sz="1600">
                <a:latin typeface="Arial"/>
                <a:ea typeface="Arial"/>
                <a:cs typeface="Arial"/>
                <a:sym typeface="Arial"/>
              </a:rPr>
              <a:t>Introduction to </a:t>
            </a:r>
            <a:r>
              <a:rPr b="1" lang="en" sz="1600">
                <a:latin typeface="Arial"/>
                <a:ea typeface="Arial"/>
                <a:cs typeface="Arial"/>
                <a:sym typeface="Arial"/>
              </a:rPr>
              <a:t>KNN</a:t>
            </a:r>
            <a:r>
              <a:rPr b="1" lang="en" sz="1600">
                <a:latin typeface="Arial"/>
                <a:ea typeface="Arial"/>
                <a:cs typeface="Arial"/>
                <a:sym typeface="Arial"/>
              </a:rPr>
              <a:t> : </a:t>
            </a:r>
            <a:endParaRPr b="1" sz="1600">
              <a:latin typeface="Arial"/>
              <a:ea typeface="Arial"/>
              <a:cs typeface="Arial"/>
              <a:sym typeface="Arial"/>
            </a:endParaRPr>
          </a:p>
          <a:p>
            <a:pPr indent="-322580" lvl="0" marL="457200" rtl="0" algn="l">
              <a:lnSpc>
                <a:spcPct val="150000"/>
              </a:lnSpc>
              <a:spcBef>
                <a:spcPts val="300"/>
              </a:spcBef>
              <a:spcAft>
                <a:spcPts val="0"/>
              </a:spcAft>
              <a:buSzPct val="100000"/>
              <a:buFont typeface="Arial"/>
              <a:buAutoNum type="arabicPeriod"/>
            </a:pPr>
            <a:r>
              <a:rPr lang="en" sz="1600">
                <a:latin typeface="Arial"/>
                <a:ea typeface="Arial"/>
                <a:cs typeface="Arial"/>
                <a:sym typeface="Arial"/>
              </a:rPr>
              <a:t>Non-parametric method, commonly used in classification and regression tasks;</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It is </a:t>
            </a:r>
            <a:r>
              <a:rPr lang="en" sz="1600">
                <a:latin typeface="Arial"/>
                <a:ea typeface="Arial"/>
                <a:cs typeface="Arial"/>
                <a:sym typeface="Arial"/>
              </a:rPr>
              <a:t>purely data-driven and sensitive to the local structure of the data;</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It classifies a point based on the majority labels of its k nearest neighbors in the training dataset. For regression, it predicts the value based on the average of the values of its k nearest neighbors.</a:t>
            </a:r>
            <a:endParaRPr sz="1600">
              <a:latin typeface="Arial"/>
              <a:ea typeface="Arial"/>
              <a:cs typeface="Arial"/>
              <a:sym typeface="Arial"/>
            </a:endParaRPr>
          </a:p>
          <a:p>
            <a:pPr indent="0" lvl="0" marL="0" rtl="0" algn="l">
              <a:lnSpc>
                <a:spcPct val="150000"/>
              </a:lnSpc>
              <a:spcBef>
                <a:spcPts val="300"/>
              </a:spcBef>
              <a:spcAft>
                <a:spcPts val="0"/>
              </a:spcAft>
              <a:buNone/>
            </a:pPr>
            <a:r>
              <a:rPr b="1" lang="en" sz="1600">
                <a:latin typeface="Arial"/>
                <a:ea typeface="Arial"/>
                <a:cs typeface="Arial"/>
                <a:sym typeface="Arial"/>
              </a:rPr>
              <a:t>Why KNN?</a:t>
            </a:r>
            <a:endParaRPr b="1" sz="1600">
              <a:latin typeface="Arial"/>
              <a:ea typeface="Arial"/>
              <a:cs typeface="Arial"/>
              <a:sym typeface="Arial"/>
            </a:endParaRPr>
          </a:p>
          <a:p>
            <a:pPr indent="-322580" lvl="0" marL="457200" rtl="0" algn="l">
              <a:lnSpc>
                <a:spcPct val="150000"/>
              </a:lnSpc>
              <a:spcBef>
                <a:spcPts val="300"/>
              </a:spcBef>
              <a:spcAft>
                <a:spcPts val="0"/>
              </a:spcAft>
              <a:buSzPct val="100000"/>
              <a:buFont typeface="Arial"/>
              <a:buAutoNum type="arabicPeriod"/>
            </a:pPr>
            <a:r>
              <a:rPr lang="en" sz="1600">
                <a:latin typeface="Arial"/>
                <a:ea typeface="Arial"/>
                <a:cs typeface="Arial"/>
                <a:sym typeface="Arial"/>
              </a:rPr>
              <a:t>Easy to implement and understand</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Lazy learning and no assumptions</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Miss Forest can be computationally intensive and less </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transparent and MICE can be complex and requires </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decisions on the form of imputation models for each variable.</a:t>
            </a:r>
            <a:endParaRPr sz="1600">
              <a:latin typeface="Arial"/>
              <a:ea typeface="Arial"/>
              <a:cs typeface="Arial"/>
              <a:sym typeface="Arial"/>
            </a:endParaRPr>
          </a:p>
          <a:p>
            <a:pPr indent="0" lvl="0" marL="0" rtl="0" algn="l">
              <a:lnSpc>
                <a:spcPct val="150000"/>
              </a:lnSpc>
              <a:spcBef>
                <a:spcPts val="300"/>
              </a:spcBef>
              <a:spcAft>
                <a:spcPts val="0"/>
              </a:spcAft>
              <a:buNone/>
            </a:pPr>
            <a:r>
              <a:t/>
            </a:r>
            <a:endParaRPr sz="1600">
              <a:latin typeface="Arial"/>
              <a:ea typeface="Arial"/>
              <a:cs typeface="Arial"/>
              <a:sym typeface="Arial"/>
            </a:endParaRPr>
          </a:p>
        </p:txBody>
      </p:sp>
      <p:pic>
        <p:nvPicPr>
          <p:cNvPr id="345" name="Google Shape;345;p23"/>
          <p:cNvPicPr preferRelativeResize="0"/>
          <p:nvPr/>
        </p:nvPicPr>
        <p:blipFill>
          <a:blip r:embed="rId3">
            <a:alphaModFix/>
          </a:blip>
          <a:stretch>
            <a:fillRect/>
          </a:stretch>
        </p:blipFill>
        <p:spPr>
          <a:xfrm>
            <a:off x="5735353" y="2427050"/>
            <a:ext cx="2979500" cy="179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idx="4294967295" type="title"/>
          </p:nvPr>
        </p:nvSpPr>
        <p:spPr>
          <a:xfrm>
            <a:off x="429150" y="97125"/>
            <a:ext cx="8285700" cy="730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sz="3000"/>
              <a:t>Imputation by K-Nearest Neighbors </a:t>
            </a:r>
            <a:endParaRPr sz="3000"/>
          </a:p>
        </p:txBody>
      </p:sp>
      <p:sp>
        <p:nvSpPr>
          <p:cNvPr id="351" name="Google Shape;351;p24"/>
          <p:cNvSpPr txBox="1"/>
          <p:nvPr>
            <p:ph idx="4294967295" type="body"/>
          </p:nvPr>
        </p:nvSpPr>
        <p:spPr>
          <a:xfrm>
            <a:off x="429150" y="868675"/>
            <a:ext cx="8285700" cy="3220500"/>
          </a:xfrm>
          <a:prstGeom prst="rect">
            <a:avLst/>
          </a:prstGeom>
        </p:spPr>
        <p:txBody>
          <a:bodyPr anchorCtr="0" anchor="t" bIns="22850" lIns="45725" spcFirstLastPara="1" rIns="45725" wrap="square" tIns="22850">
            <a:normAutofit/>
          </a:bodyPr>
          <a:lstStyle/>
          <a:p>
            <a:pPr indent="0" lvl="0" marL="0" rtl="0" algn="l">
              <a:lnSpc>
                <a:spcPct val="150000"/>
              </a:lnSpc>
              <a:spcBef>
                <a:spcPts val="300"/>
              </a:spcBef>
              <a:spcAft>
                <a:spcPts val="0"/>
              </a:spcAft>
              <a:buNone/>
            </a:pPr>
            <a:r>
              <a:rPr b="1" lang="en" sz="1600">
                <a:latin typeface="Arial"/>
                <a:ea typeface="Arial"/>
                <a:cs typeface="Arial"/>
                <a:sym typeface="Arial"/>
              </a:rPr>
              <a:t>Implementing KNN Imputation for Training Data</a:t>
            </a:r>
            <a:r>
              <a:rPr b="1" lang="en" sz="1600">
                <a:latin typeface="Arial"/>
                <a:ea typeface="Arial"/>
                <a:cs typeface="Arial"/>
                <a:sym typeface="Arial"/>
              </a:rPr>
              <a:t> : </a:t>
            </a:r>
            <a:endParaRPr b="1" sz="1600">
              <a:latin typeface="Arial"/>
              <a:ea typeface="Arial"/>
              <a:cs typeface="Arial"/>
              <a:sym typeface="Arial"/>
            </a:endParaRPr>
          </a:p>
          <a:p>
            <a:pPr indent="-330200" lvl="0" marL="457200" rtl="0" algn="l">
              <a:lnSpc>
                <a:spcPct val="150000"/>
              </a:lnSpc>
              <a:spcBef>
                <a:spcPts val="300"/>
              </a:spcBef>
              <a:spcAft>
                <a:spcPts val="0"/>
              </a:spcAft>
              <a:buSzPts val="1600"/>
              <a:buFont typeface="Arial"/>
              <a:buAutoNum type="arabicPeriod"/>
            </a:pPr>
            <a:r>
              <a:rPr lang="en" sz="1600">
                <a:latin typeface="Arial"/>
                <a:ea typeface="Arial"/>
                <a:cs typeface="Arial"/>
                <a:sym typeface="Arial"/>
              </a:rPr>
              <a:t># Preprocess the data, excluding 'division' and 'total' for imputation</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test = preProcess(training %&gt;% select(-c(division, total)), method = "knnImpute")</a:t>
            </a:r>
            <a:endParaRPr sz="1600">
              <a:latin typeface="Arial"/>
              <a:ea typeface="Arial"/>
              <a:cs typeface="Arial"/>
              <a:sym typeface="Arial"/>
            </a:endParaRPr>
          </a:p>
          <a:p>
            <a:pPr indent="-330200" lvl="0" marL="457200" rtl="0" algn="l">
              <a:lnSpc>
                <a:spcPct val="150000"/>
              </a:lnSpc>
              <a:spcBef>
                <a:spcPts val="300"/>
              </a:spcBef>
              <a:spcAft>
                <a:spcPts val="0"/>
              </a:spcAft>
              <a:buSzPts val="1600"/>
              <a:buFont typeface="Arial"/>
              <a:buAutoNum type="arabicPeriod"/>
            </a:pPr>
            <a:r>
              <a:rPr lang="en" sz="1600">
                <a:latin typeface="Arial"/>
                <a:ea typeface="Arial"/>
                <a:cs typeface="Arial"/>
                <a:sym typeface="Arial"/>
              </a:rPr>
              <a:t># Impute missing values</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train.imp &lt;- predict(test, training)</a:t>
            </a:r>
            <a:endParaRPr sz="1600">
              <a:latin typeface="Arial"/>
              <a:ea typeface="Arial"/>
              <a:cs typeface="Arial"/>
              <a:sym typeface="Arial"/>
            </a:endParaRPr>
          </a:p>
          <a:p>
            <a:pPr indent="0" lvl="0" marL="0" rtl="0" algn="l">
              <a:lnSpc>
                <a:spcPct val="150000"/>
              </a:lnSpc>
              <a:spcBef>
                <a:spcPts val="300"/>
              </a:spcBef>
              <a:spcAft>
                <a:spcPts val="0"/>
              </a:spcAft>
              <a:buNone/>
            </a:pPr>
            <a:r>
              <a:rPr b="1" lang="en" sz="1600">
                <a:latin typeface="Arial"/>
                <a:ea typeface="Arial"/>
                <a:cs typeface="Arial"/>
                <a:sym typeface="Arial"/>
              </a:rPr>
              <a:t>Replicating Imputation for Validation Data</a:t>
            </a:r>
            <a:endParaRPr b="1" sz="1600">
              <a:latin typeface="Arial"/>
              <a:ea typeface="Arial"/>
              <a:cs typeface="Arial"/>
              <a:sym typeface="Arial"/>
            </a:endParaRPr>
          </a:p>
          <a:p>
            <a:pPr indent="0" lvl="0" marL="0" rtl="0" algn="l">
              <a:lnSpc>
                <a:spcPct val="150000"/>
              </a:lnSpc>
              <a:spcBef>
                <a:spcPts val="300"/>
              </a:spcBef>
              <a:spcAft>
                <a:spcPts val="0"/>
              </a:spcAft>
              <a:buNone/>
            </a:pPr>
            <a:r>
              <a:rPr lang="en" sz="1600">
                <a:latin typeface="Arial"/>
                <a:ea typeface="Arial"/>
                <a:cs typeface="Arial"/>
                <a:sym typeface="Arial"/>
              </a:rPr>
              <a:t>Repeat the same preprocessing and imputation steps for the validation dataset to maintain methodological consistency, promoting reliable model evaluation and performance.</a:t>
            </a:r>
            <a:endParaRPr sz="1600">
              <a:latin typeface="Arial"/>
              <a:ea typeface="Arial"/>
              <a:cs typeface="Arial"/>
              <a:sym typeface="Arial"/>
            </a:endParaRPr>
          </a:p>
        </p:txBody>
      </p:sp>
      <p:pic>
        <p:nvPicPr>
          <p:cNvPr id="352" name="Google Shape;352;p24"/>
          <p:cNvPicPr preferRelativeResize="0"/>
          <p:nvPr/>
        </p:nvPicPr>
        <p:blipFill>
          <a:blip r:embed="rId3">
            <a:alphaModFix/>
          </a:blip>
          <a:stretch>
            <a:fillRect/>
          </a:stretch>
        </p:blipFill>
        <p:spPr>
          <a:xfrm>
            <a:off x="6927100" y="1988325"/>
            <a:ext cx="1787750" cy="116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69000" y="208350"/>
            <a:ext cx="90060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31428"/>
              <a:buFont typeface="Arial"/>
              <a:buNone/>
            </a:pPr>
            <a:r>
              <a:rPr lang="en"/>
              <a:t>Random Forest Model Assessment</a:t>
            </a:r>
            <a:endParaRPr/>
          </a:p>
        </p:txBody>
      </p:sp>
      <p:sp>
        <p:nvSpPr>
          <p:cNvPr id="358" name="Google Shape;358;p25"/>
          <p:cNvSpPr txBox="1"/>
          <p:nvPr>
            <p:ph idx="1" type="body"/>
          </p:nvPr>
        </p:nvSpPr>
        <p:spPr>
          <a:xfrm>
            <a:off x="236475" y="1627200"/>
            <a:ext cx="4383300" cy="1889100"/>
          </a:xfrm>
          <a:prstGeom prst="rect">
            <a:avLst/>
          </a:prstGeom>
        </p:spPr>
        <p:txBody>
          <a:bodyPr anchorCtr="0" anchor="t" bIns="22850" lIns="45725" spcFirstLastPara="1" rIns="45725" wrap="square" tIns="22850">
            <a:normAutofit/>
          </a:bodyPr>
          <a:lstStyle/>
          <a:p>
            <a:pPr indent="0" lvl="0" marL="0" rtl="0" algn="l">
              <a:lnSpc>
                <a:spcPct val="200000"/>
              </a:lnSpc>
              <a:spcBef>
                <a:spcPts val="200"/>
              </a:spcBef>
              <a:spcAft>
                <a:spcPts val="0"/>
              </a:spcAft>
              <a:buNone/>
            </a:pPr>
            <a:r>
              <a:rPr lang="en"/>
              <a:t>Model Type: Random Forest Regression</a:t>
            </a:r>
            <a:endParaRPr/>
          </a:p>
          <a:p>
            <a:pPr indent="0" lvl="0" marL="0" rtl="0" algn="l">
              <a:lnSpc>
                <a:spcPct val="200000"/>
              </a:lnSpc>
              <a:spcBef>
                <a:spcPts val="200"/>
              </a:spcBef>
              <a:spcAft>
                <a:spcPts val="0"/>
              </a:spcAft>
              <a:buNone/>
            </a:pPr>
            <a:r>
              <a:rPr lang="en"/>
              <a:t>Number of Trees: 201</a:t>
            </a:r>
            <a:endParaRPr/>
          </a:p>
          <a:p>
            <a:pPr indent="0" lvl="0" marL="0" rtl="0" algn="l">
              <a:lnSpc>
                <a:spcPct val="200000"/>
              </a:lnSpc>
              <a:spcBef>
                <a:spcPts val="200"/>
              </a:spcBef>
              <a:spcAft>
                <a:spcPts val="0"/>
              </a:spcAft>
              <a:buNone/>
            </a:pPr>
            <a:r>
              <a:rPr lang="en"/>
              <a:t>Variables Tried at Each Split: 3</a:t>
            </a:r>
            <a:endParaRPr/>
          </a:p>
          <a:p>
            <a:pPr indent="0" lvl="0" marL="0" rtl="0" algn="l">
              <a:lnSpc>
                <a:spcPct val="200000"/>
              </a:lnSpc>
              <a:spcBef>
                <a:spcPts val="200"/>
              </a:spcBef>
              <a:spcAft>
                <a:spcPts val="0"/>
              </a:spcAft>
              <a:buNone/>
            </a:pPr>
            <a:r>
              <a:rPr lang="en"/>
              <a:t>Random Forest Model MSE = 139.3426</a:t>
            </a:r>
            <a:endParaRPr/>
          </a:p>
          <a:p>
            <a:pPr indent="0" lvl="0" marL="0" rtl="0" algn="l">
              <a:lnSpc>
                <a:spcPct val="200000"/>
              </a:lnSpc>
              <a:spcBef>
                <a:spcPts val="200"/>
              </a:spcBef>
              <a:spcAft>
                <a:spcPts val="0"/>
              </a:spcAft>
              <a:buNone/>
            </a:pPr>
            <a:r>
              <a:rPr lang="en"/>
              <a:t>Percentage of Variance Explained: 99.38%</a:t>
            </a:r>
            <a:endParaRPr/>
          </a:p>
        </p:txBody>
      </p:sp>
      <p:pic>
        <p:nvPicPr>
          <p:cNvPr id="359" name="Google Shape;359;p25"/>
          <p:cNvPicPr preferRelativeResize="0"/>
          <p:nvPr/>
        </p:nvPicPr>
        <p:blipFill>
          <a:blip r:embed="rId3">
            <a:alphaModFix/>
          </a:blip>
          <a:stretch>
            <a:fillRect/>
          </a:stretch>
        </p:blipFill>
        <p:spPr>
          <a:xfrm>
            <a:off x="4165625" y="1165350"/>
            <a:ext cx="4869950" cy="29003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678750" y="472954"/>
            <a:ext cx="7786500" cy="587700"/>
          </a:xfrm>
          <a:prstGeom prst="rect">
            <a:avLst/>
          </a:prstGeom>
        </p:spPr>
        <p:txBody>
          <a:bodyPr anchorCtr="0" anchor="b" bIns="22850" lIns="45725" spcFirstLastPara="1" rIns="45725" wrap="square" tIns="22850">
            <a:normAutofit/>
          </a:bodyPr>
          <a:lstStyle/>
          <a:p>
            <a:pPr indent="0" lvl="0" marL="0" rtl="0" algn="ctr">
              <a:spcBef>
                <a:spcPts val="0"/>
              </a:spcBef>
              <a:spcAft>
                <a:spcPts val="0"/>
              </a:spcAft>
              <a:buNone/>
            </a:pPr>
            <a:r>
              <a:rPr lang="en"/>
              <a:t>Prediction</a:t>
            </a:r>
            <a:r>
              <a:rPr lang="en"/>
              <a:t> and Accuracy</a:t>
            </a:r>
            <a:endParaRPr/>
          </a:p>
        </p:txBody>
      </p:sp>
      <p:pic>
        <p:nvPicPr>
          <p:cNvPr id="365" name="Google Shape;365;p26"/>
          <p:cNvPicPr preferRelativeResize="0"/>
          <p:nvPr/>
        </p:nvPicPr>
        <p:blipFill>
          <a:blip r:embed="rId3">
            <a:alphaModFix/>
          </a:blip>
          <a:stretch>
            <a:fillRect/>
          </a:stretch>
        </p:blipFill>
        <p:spPr>
          <a:xfrm>
            <a:off x="290350" y="1808600"/>
            <a:ext cx="4349964" cy="3029300"/>
          </a:xfrm>
          <a:prstGeom prst="rect">
            <a:avLst/>
          </a:prstGeom>
          <a:noFill/>
          <a:ln>
            <a:noFill/>
          </a:ln>
        </p:spPr>
      </p:pic>
      <p:sp>
        <p:nvSpPr>
          <p:cNvPr id="366" name="Google Shape;366;p26"/>
          <p:cNvSpPr txBox="1"/>
          <p:nvPr>
            <p:ph type="title"/>
          </p:nvPr>
        </p:nvSpPr>
        <p:spPr>
          <a:xfrm>
            <a:off x="678750" y="1246814"/>
            <a:ext cx="7786500" cy="375600"/>
          </a:xfrm>
          <a:prstGeom prst="rect">
            <a:avLst/>
          </a:prstGeom>
        </p:spPr>
        <p:txBody>
          <a:bodyPr anchorCtr="0" anchor="b" bIns="22850" lIns="45725" spcFirstLastPara="1" rIns="45725" wrap="square" tIns="22850">
            <a:normAutofit/>
          </a:bodyPr>
          <a:lstStyle/>
          <a:p>
            <a:pPr indent="0" lvl="0" marL="0" rtl="0" algn="ctr">
              <a:spcBef>
                <a:spcPts val="0"/>
              </a:spcBef>
              <a:spcAft>
                <a:spcPts val="0"/>
              </a:spcAft>
              <a:buNone/>
            </a:pPr>
            <a:r>
              <a:rPr lang="en" sz="1800"/>
              <a:t>Random Forest Model MSE = 139.3426</a:t>
            </a:r>
            <a:endParaRPr sz="1800"/>
          </a:p>
        </p:txBody>
      </p:sp>
      <p:pic>
        <p:nvPicPr>
          <p:cNvPr id="367" name="Google Shape;367;p26"/>
          <p:cNvPicPr preferRelativeResize="0"/>
          <p:nvPr/>
        </p:nvPicPr>
        <p:blipFill>
          <a:blip r:embed="rId4">
            <a:alphaModFix/>
          </a:blip>
          <a:stretch>
            <a:fillRect/>
          </a:stretch>
        </p:blipFill>
        <p:spPr>
          <a:xfrm>
            <a:off x="5109749" y="1808599"/>
            <a:ext cx="3631413" cy="3029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678750" y="240488"/>
            <a:ext cx="7786500" cy="581100"/>
          </a:xfrm>
          <a:prstGeom prst="rect">
            <a:avLst/>
          </a:prstGeom>
        </p:spPr>
        <p:txBody>
          <a:bodyPr anchorCtr="0" anchor="b" bIns="22850" lIns="45725" spcFirstLastPara="1" rIns="45725" wrap="square" tIns="22850">
            <a:normAutofit/>
          </a:bodyPr>
          <a:lstStyle/>
          <a:p>
            <a:pPr indent="0" lvl="0" marL="0" rtl="0" algn="ctr">
              <a:spcBef>
                <a:spcPts val="0"/>
              </a:spcBef>
              <a:spcAft>
                <a:spcPts val="0"/>
              </a:spcAft>
              <a:buNone/>
            </a:pPr>
            <a:r>
              <a:rPr lang="en"/>
              <a:t>Variable Importance</a:t>
            </a:r>
            <a:endParaRPr/>
          </a:p>
        </p:txBody>
      </p:sp>
      <p:pic>
        <p:nvPicPr>
          <p:cNvPr id="373" name="Google Shape;373;p27"/>
          <p:cNvPicPr preferRelativeResize="0"/>
          <p:nvPr/>
        </p:nvPicPr>
        <p:blipFill>
          <a:blip r:embed="rId3">
            <a:alphaModFix/>
          </a:blip>
          <a:stretch>
            <a:fillRect/>
          </a:stretch>
        </p:blipFill>
        <p:spPr>
          <a:xfrm>
            <a:off x="4937801" y="996326"/>
            <a:ext cx="3836251" cy="3865178"/>
          </a:xfrm>
          <a:prstGeom prst="rect">
            <a:avLst/>
          </a:prstGeom>
          <a:noFill/>
          <a:ln>
            <a:noFill/>
          </a:ln>
        </p:spPr>
      </p:pic>
      <p:graphicFrame>
        <p:nvGraphicFramePr>
          <p:cNvPr id="374" name="Google Shape;374;p27"/>
          <p:cNvGraphicFramePr/>
          <p:nvPr/>
        </p:nvGraphicFramePr>
        <p:xfrm>
          <a:off x="543575" y="996325"/>
          <a:ext cx="3000000" cy="3000000"/>
        </p:xfrm>
        <a:graphic>
          <a:graphicData uri="http://schemas.openxmlformats.org/drawingml/2006/table">
            <a:tbl>
              <a:tblPr>
                <a:noFill/>
                <a:tableStyleId>{4BCA6999-2BD7-4B86-9122-8F87EB3B722E}</a:tableStyleId>
              </a:tblPr>
              <a:tblGrid>
                <a:gridCol w="1324725"/>
                <a:gridCol w="1324725"/>
                <a:gridCol w="1324725"/>
              </a:tblGrid>
              <a:tr h="390475">
                <a:tc>
                  <a:txBody>
                    <a:bodyPr/>
                    <a:lstStyle/>
                    <a:p>
                      <a:pPr indent="0" lvl="0" marL="0" rtl="0" algn="ctr">
                        <a:spcBef>
                          <a:spcPts val="0"/>
                        </a:spcBef>
                        <a:spcAft>
                          <a:spcPts val="0"/>
                        </a:spcAft>
                        <a:buNone/>
                      </a:pPr>
                      <a:r>
                        <a:rPr lang="en">
                          <a:solidFill>
                            <a:schemeClr val="lt1"/>
                          </a:solidFill>
                        </a:rPr>
                        <a:t>Variables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%IncMSE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IncNodePurity</a:t>
                      </a:r>
                      <a:endParaRPr>
                        <a:solidFill>
                          <a:schemeClr val="lt1"/>
                        </a:solidFill>
                      </a:endParaRPr>
                    </a:p>
                  </a:txBody>
                  <a:tcPr marT="91425" marB="91425" marR="91425" marL="91425"/>
                </a:tc>
              </a:tr>
              <a:tr h="390475">
                <a:tc>
                  <a:txBody>
                    <a:bodyPr/>
                    <a:lstStyle/>
                    <a:p>
                      <a:pPr indent="0" lvl="0" marL="0" rtl="0" algn="ctr">
                        <a:spcBef>
                          <a:spcPts val="0"/>
                        </a:spcBef>
                        <a:spcAft>
                          <a:spcPts val="0"/>
                        </a:spcAft>
                        <a:buNone/>
                      </a:pPr>
                      <a:r>
                        <a:rPr lang="en">
                          <a:solidFill>
                            <a:schemeClr val="lt1"/>
                          </a:solidFill>
                        </a:rPr>
                        <a:t>Sex</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17.74150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4676665</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Bench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465.35312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24614122</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Bench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1080.58265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44727846</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Squat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1283.60703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126682573</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Squat 2</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3242.58153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191738691</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Pull 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1329.27972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112494683</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Pull 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4608.28476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242680313</a:t>
                      </a:r>
                      <a:endParaRPr>
                        <a:solidFill>
                          <a:schemeClr val="lt1"/>
                        </a:solidFill>
                      </a:endParaRPr>
                    </a:p>
                  </a:txBody>
                  <a:tcPr marT="91425" marB="91425" marR="91425" marL="91425"/>
                </a:tc>
              </a:tr>
              <a:tr h="390475">
                <a:tc>
                  <a:txBody>
                    <a:bodyPr/>
                    <a:lstStyle/>
                    <a:p>
                      <a:pPr indent="0" lvl="0" marL="0" rtl="0" algn="ctr">
                        <a:spcBef>
                          <a:spcPts val="0"/>
                        </a:spcBef>
                        <a:spcAft>
                          <a:spcPts val="0"/>
                        </a:spcAft>
                        <a:buNone/>
                      </a:pPr>
                      <a:r>
                        <a:rPr lang="en">
                          <a:solidFill>
                            <a:schemeClr val="lt1"/>
                          </a:solidFill>
                        </a:rPr>
                        <a:t>Weight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33.87424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1273024</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Age</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18.31200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753181</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idx="4294967295" type="title"/>
          </p:nvPr>
        </p:nvSpPr>
        <p:spPr>
          <a:xfrm>
            <a:off x="429150" y="97125"/>
            <a:ext cx="8285700" cy="730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sz="3000"/>
              <a:t>Challenges</a:t>
            </a:r>
            <a:endParaRPr sz="3000"/>
          </a:p>
        </p:txBody>
      </p:sp>
      <p:sp>
        <p:nvSpPr>
          <p:cNvPr id="380" name="Google Shape;380;p28"/>
          <p:cNvSpPr txBox="1"/>
          <p:nvPr>
            <p:ph idx="4294967295" type="body"/>
          </p:nvPr>
        </p:nvSpPr>
        <p:spPr>
          <a:xfrm>
            <a:off x="279600" y="827625"/>
            <a:ext cx="8584800" cy="3935400"/>
          </a:xfrm>
          <a:prstGeom prst="rect">
            <a:avLst/>
          </a:prstGeom>
        </p:spPr>
        <p:txBody>
          <a:bodyPr anchorCtr="0" anchor="t" bIns="22850" lIns="45725" spcFirstLastPara="1" rIns="45725" wrap="square" tIns="22850">
            <a:normAutofit/>
          </a:bodyPr>
          <a:lstStyle/>
          <a:p>
            <a:pPr indent="-349250" lvl="0" marL="457200" rtl="0" algn="l">
              <a:lnSpc>
                <a:spcPct val="150000"/>
              </a:lnSpc>
              <a:spcBef>
                <a:spcPts val="300"/>
              </a:spcBef>
              <a:spcAft>
                <a:spcPts val="0"/>
              </a:spcAft>
              <a:buSzPts val="1900"/>
              <a:buFont typeface="Arial"/>
              <a:buChar char="•"/>
            </a:pPr>
            <a:r>
              <a:rPr lang="en" sz="1900">
                <a:latin typeface="Arial"/>
                <a:ea typeface="Arial"/>
                <a:cs typeface="Arial"/>
                <a:sym typeface="Arial"/>
              </a:rPr>
              <a:t>Decision tree by far had the lowest MSE at 2.26. This is not surprising, </a:t>
            </a:r>
            <a:r>
              <a:rPr lang="en" sz="1900">
                <a:latin typeface="Arial"/>
                <a:ea typeface="Arial"/>
                <a:cs typeface="Arial"/>
                <a:sym typeface="Arial"/>
              </a:rPr>
              <a:t>because</a:t>
            </a:r>
            <a:r>
              <a:rPr lang="en" sz="1900">
                <a:latin typeface="Arial"/>
                <a:ea typeface="Arial"/>
                <a:cs typeface="Arial"/>
                <a:sym typeface="Arial"/>
              </a:rPr>
              <a:t> decision trees can handle missing values and gender differences</a:t>
            </a:r>
            <a:endParaRPr sz="1900">
              <a:latin typeface="Arial"/>
              <a:ea typeface="Arial"/>
              <a:cs typeface="Arial"/>
              <a:sym typeface="Arial"/>
            </a:endParaRPr>
          </a:p>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Down-sampling is potentially ineffective, as lifters who miss either their first or second attempt are likely to have a lower total, as they will need to retry their failed weight in their next attempt. If we only include lifters who did not fail their first and second attempts in the model, then the model will be less accurate when testing on validation data.</a:t>
            </a:r>
            <a:endParaRPr sz="1900">
              <a:latin typeface="Arial"/>
              <a:ea typeface="Arial"/>
              <a:cs typeface="Arial"/>
              <a:sym typeface="Arial"/>
            </a:endParaRPr>
          </a:p>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Imputation is also difficult, because we cannot just replace NAs with the mean, median, or mode. There were also struggles with KNN imputation. </a:t>
            </a:r>
            <a:endParaRPr sz="19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9"/>
          <p:cNvPicPr preferRelativeResize="0"/>
          <p:nvPr/>
        </p:nvPicPr>
        <p:blipFill>
          <a:blip r:embed="rId3">
            <a:alphaModFix/>
          </a:blip>
          <a:stretch>
            <a:fillRect/>
          </a:stretch>
        </p:blipFill>
        <p:spPr>
          <a:xfrm>
            <a:off x="2893838" y="1381287"/>
            <a:ext cx="3444499" cy="3420476"/>
          </a:xfrm>
          <a:prstGeom prst="rect">
            <a:avLst/>
          </a:prstGeom>
          <a:noFill/>
          <a:ln>
            <a:noFill/>
          </a:ln>
        </p:spPr>
      </p:pic>
      <p:pic>
        <p:nvPicPr>
          <p:cNvPr id="386" name="Google Shape;386;p29"/>
          <p:cNvPicPr preferRelativeResize="0"/>
          <p:nvPr/>
        </p:nvPicPr>
        <p:blipFill>
          <a:blip r:embed="rId4">
            <a:alphaModFix/>
          </a:blip>
          <a:stretch>
            <a:fillRect/>
          </a:stretch>
        </p:blipFill>
        <p:spPr>
          <a:xfrm>
            <a:off x="239000" y="1209463"/>
            <a:ext cx="2533049" cy="3764124"/>
          </a:xfrm>
          <a:prstGeom prst="rect">
            <a:avLst/>
          </a:prstGeom>
          <a:noFill/>
          <a:ln>
            <a:noFill/>
          </a:ln>
        </p:spPr>
      </p:pic>
      <p:pic>
        <p:nvPicPr>
          <p:cNvPr id="387" name="Google Shape;387;p29"/>
          <p:cNvPicPr preferRelativeResize="0"/>
          <p:nvPr/>
        </p:nvPicPr>
        <p:blipFill>
          <a:blip r:embed="rId5">
            <a:alphaModFix/>
          </a:blip>
          <a:stretch>
            <a:fillRect/>
          </a:stretch>
        </p:blipFill>
        <p:spPr>
          <a:xfrm>
            <a:off x="6460125" y="2181201"/>
            <a:ext cx="2564776" cy="1820648"/>
          </a:xfrm>
          <a:prstGeom prst="rect">
            <a:avLst/>
          </a:prstGeom>
          <a:noFill/>
          <a:ln>
            <a:noFill/>
          </a:ln>
        </p:spPr>
      </p:pic>
      <p:sp>
        <p:nvSpPr>
          <p:cNvPr id="388" name="Google Shape;388;p29"/>
          <p:cNvSpPr txBox="1"/>
          <p:nvPr>
            <p:ph type="title"/>
          </p:nvPr>
        </p:nvSpPr>
        <p:spPr>
          <a:xfrm>
            <a:off x="429150" y="31323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Thank You And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2"/>
          <p:cNvPicPr preferRelativeResize="0"/>
          <p:nvPr/>
        </p:nvPicPr>
        <p:blipFill>
          <a:blip r:embed="rId3">
            <a:alphaModFix/>
          </a:blip>
          <a:stretch>
            <a:fillRect/>
          </a:stretch>
        </p:blipFill>
        <p:spPr>
          <a:xfrm>
            <a:off x="152400" y="152400"/>
            <a:ext cx="4404074" cy="4760286"/>
          </a:xfrm>
          <a:prstGeom prst="rect">
            <a:avLst/>
          </a:prstGeom>
          <a:noFill/>
          <a:ln>
            <a:noFill/>
          </a:ln>
        </p:spPr>
      </p:pic>
      <p:pic>
        <p:nvPicPr>
          <p:cNvPr id="269" name="Google Shape;269;p12"/>
          <p:cNvPicPr preferRelativeResize="0"/>
          <p:nvPr/>
        </p:nvPicPr>
        <p:blipFill>
          <a:blip r:embed="rId4">
            <a:alphaModFix/>
          </a:blip>
          <a:stretch>
            <a:fillRect/>
          </a:stretch>
        </p:blipFill>
        <p:spPr>
          <a:xfrm>
            <a:off x="4698912" y="2216963"/>
            <a:ext cx="4282725" cy="1969496"/>
          </a:xfrm>
          <a:prstGeom prst="rect">
            <a:avLst/>
          </a:prstGeom>
          <a:noFill/>
          <a:ln>
            <a:noFill/>
          </a:ln>
        </p:spPr>
      </p:pic>
      <p:sp>
        <p:nvSpPr>
          <p:cNvPr id="270" name="Google Shape;270;p12"/>
          <p:cNvSpPr txBox="1"/>
          <p:nvPr>
            <p:ph idx="4294967295" type="title"/>
          </p:nvPr>
        </p:nvSpPr>
        <p:spPr>
          <a:xfrm>
            <a:off x="5139852" y="953700"/>
            <a:ext cx="3400800" cy="571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SzPts val="990"/>
              <a:buNone/>
            </a:pPr>
            <a:r>
              <a:rPr lang="en" sz="3750"/>
              <a:t>Data </a:t>
            </a:r>
            <a:endParaRPr sz="3750"/>
          </a:p>
          <a:p>
            <a:pPr indent="0" lvl="0" marL="0" rtl="0" algn="ctr">
              <a:spcBef>
                <a:spcPts val="0"/>
              </a:spcBef>
              <a:spcAft>
                <a:spcPts val="0"/>
              </a:spcAft>
              <a:buSzPts val="990"/>
              <a:buNone/>
            </a:pPr>
            <a:r>
              <a:rPr lang="en" sz="3750"/>
              <a:t>Wrangling</a:t>
            </a:r>
            <a:endParaRPr sz="3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3"/>
          <p:cNvPicPr preferRelativeResize="0"/>
          <p:nvPr/>
        </p:nvPicPr>
        <p:blipFill>
          <a:blip r:embed="rId3">
            <a:alphaModFix/>
          </a:blip>
          <a:stretch>
            <a:fillRect/>
          </a:stretch>
        </p:blipFill>
        <p:spPr>
          <a:xfrm>
            <a:off x="152400" y="1092313"/>
            <a:ext cx="8839202" cy="3158573"/>
          </a:xfrm>
          <a:prstGeom prst="rect">
            <a:avLst/>
          </a:prstGeom>
          <a:noFill/>
          <a:ln>
            <a:noFill/>
          </a:ln>
        </p:spPr>
      </p:pic>
      <p:sp>
        <p:nvSpPr>
          <p:cNvPr id="276" name="Google Shape;276;p13"/>
          <p:cNvSpPr txBox="1"/>
          <p:nvPr>
            <p:ph idx="4294967295" type="title"/>
          </p:nvPr>
        </p:nvSpPr>
        <p:spPr>
          <a:xfrm>
            <a:off x="429138" y="3743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Initial Decision Tree</a:t>
            </a:r>
            <a:endParaRPr/>
          </a:p>
        </p:txBody>
      </p:sp>
      <p:sp>
        <p:nvSpPr>
          <p:cNvPr id="277" name="Google Shape;277;p13"/>
          <p:cNvSpPr txBox="1"/>
          <p:nvPr/>
        </p:nvSpPr>
        <p:spPr>
          <a:xfrm>
            <a:off x="1499250" y="4437250"/>
            <a:ext cx="6145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ela Gothic One"/>
                <a:ea typeface="Dela Gothic One"/>
                <a:cs typeface="Dela Gothic One"/>
                <a:sym typeface="Dela Gothic One"/>
              </a:rPr>
              <a:t>Cannot use misclassification, F-scores, or ROC curves. MSE used.</a:t>
            </a:r>
            <a:endParaRPr sz="1200">
              <a:solidFill>
                <a:schemeClr val="lt1"/>
              </a:solidFill>
              <a:latin typeface="Dela Gothic One"/>
              <a:ea typeface="Dela Gothic One"/>
              <a:cs typeface="Dela Gothic One"/>
              <a:sym typeface="Dela Gothic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4"/>
          <p:cNvPicPr preferRelativeResize="0"/>
          <p:nvPr/>
        </p:nvPicPr>
        <p:blipFill>
          <a:blip r:embed="rId3">
            <a:alphaModFix/>
          </a:blip>
          <a:stretch>
            <a:fillRect/>
          </a:stretch>
        </p:blipFill>
        <p:spPr>
          <a:xfrm>
            <a:off x="152400" y="238625"/>
            <a:ext cx="8839199" cy="46662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5"/>
          <p:cNvPicPr preferRelativeResize="0"/>
          <p:nvPr/>
        </p:nvPicPr>
        <p:blipFill>
          <a:blip r:embed="rId3">
            <a:alphaModFix/>
          </a:blip>
          <a:stretch>
            <a:fillRect/>
          </a:stretch>
        </p:blipFill>
        <p:spPr>
          <a:xfrm>
            <a:off x="502650" y="346325"/>
            <a:ext cx="8138701" cy="445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16"/>
          <p:cNvPicPr preferRelativeResize="0"/>
          <p:nvPr/>
        </p:nvPicPr>
        <p:blipFill>
          <a:blip r:embed="rId3">
            <a:alphaModFix/>
          </a:blip>
          <a:stretch>
            <a:fillRect/>
          </a:stretch>
        </p:blipFill>
        <p:spPr>
          <a:xfrm>
            <a:off x="619125" y="884825"/>
            <a:ext cx="3745376" cy="3182349"/>
          </a:xfrm>
          <a:prstGeom prst="rect">
            <a:avLst/>
          </a:prstGeom>
          <a:noFill/>
          <a:ln>
            <a:noFill/>
          </a:ln>
        </p:spPr>
      </p:pic>
      <p:pic>
        <p:nvPicPr>
          <p:cNvPr id="293" name="Google Shape;293;p16"/>
          <p:cNvPicPr preferRelativeResize="0"/>
          <p:nvPr/>
        </p:nvPicPr>
        <p:blipFill>
          <a:blip r:embed="rId4">
            <a:alphaModFix/>
          </a:blip>
          <a:stretch>
            <a:fillRect/>
          </a:stretch>
        </p:blipFill>
        <p:spPr>
          <a:xfrm>
            <a:off x="1742611" y="4235800"/>
            <a:ext cx="5658774" cy="727925"/>
          </a:xfrm>
          <a:prstGeom prst="rect">
            <a:avLst/>
          </a:prstGeom>
          <a:noFill/>
          <a:ln>
            <a:noFill/>
          </a:ln>
        </p:spPr>
      </p:pic>
      <p:sp>
        <p:nvSpPr>
          <p:cNvPr id="294" name="Google Shape;294;p16"/>
          <p:cNvSpPr txBox="1"/>
          <p:nvPr/>
        </p:nvSpPr>
        <p:spPr>
          <a:xfrm>
            <a:off x="4673900" y="968775"/>
            <a:ext cx="4164900" cy="28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What we expected:</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Deadlift to have the most importance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What we did not expect: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Division to have high importance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Gender and especially body weight to have low importance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Extremely high deviance despite low target variable range. Possibly due to complexity and variability or missing information</a:t>
            </a:r>
            <a:endParaRPr sz="1600">
              <a:solidFill>
                <a:schemeClr val="lt1"/>
              </a:solidFill>
            </a:endParaRPr>
          </a:p>
        </p:txBody>
      </p:sp>
      <p:sp>
        <p:nvSpPr>
          <p:cNvPr id="295" name="Google Shape;295;p16"/>
          <p:cNvSpPr txBox="1"/>
          <p:nvPr>
            <p:ph idx="4294967295" type="title"/>
          </p:nvPr>
        </p:nvSpPr>
        <p:spPr>
          <a:xfrm>
            <a:off x="429138" y="25453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Final Decision Tree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429225" y="7896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Ridge vs Lasso</a:t>
            </a:r>
            <a:endParaRPr/>
          </a:p>
        </p:txBody>
      </p:sp>
      <p:sp>
        <p:nvSpPr>
          <p:cNvPr id="301" name="Google Shape;301;p17"/>
          <p:cNvSpPr txBox="1"/>
          <p:nvPr>
            <p:ph idx="1" type="body"/>
          </p:nvPr>
        </p:nvSpPr>
        <p:spPr>
          <a:xfrm>
            <a:off x="476025" y="1705975"/>
            <a:ext cx="4095900" cy="1975800"/>
          </a:xfrm>
          <a:prstGeom prst="rect">
            <a:avLst/>
          </a:prstGeom>
        </p:spPr>
        <p:txBody>
          <a:bodyPr anchorCtr="0" anchor="t" bIns="22850" lIns="45725" spcFirstLastPara="1" rIns="45725" wrap="square" tIns="22850">
            <a:noAutofit/>
          </a:bodyPr>
          <a:lstStyle/>
          <a:p>
            <a:pPr indent="-330200" lvl="0" marL="457200" rtl="0" algn="l">
              <a:lnSpc>
                <a:spcPct val="115000"/>
              </a:lnSpc>
              <a:spcBef>
                <a:spcPts val="200"/>
              </a:spcBef>
              <a:spcAft>
                <a:spcPts val="0"/>
              </a:spcAft>
              <a:buSzPts val="1600"/>
              <a:buChar char="•"/>
            </a:pPr>
            <a:r>
              <a:rPr lang="en" sz="1600"/>
              <a:t>Ridge prevents overfitting by adding a penalty term, the L2 Regularization Term</a:t>
            </a:r>
            <a:endParaRPr sz="1600"/>
          </a:p>
          <a:p>
            <a:pPr indent="-330200" lvl="0" marL="457200" rtl="0" algn="l">
              <a:lnSpc>
                <a:spcPct val="115000"/>
              </a:lnSpc>
              <a:spcBef>
                <a:spcPts val="0"/>
              </a:spcBef>
              <a:spcAft>
                <a:spcPts val="0"/>
              </a:spcAft>
              <a:buSzPts val="1600"/>
              <a:buChar char="•"/>
            </a:pPr>
            <a:r>
              <a:rPr lang="en" sz="1600"/>
              <a:t>Shrinks coefficients towards 0 but does not force them to exactly 0</a:t>
            </a:r>
            <a:endParaRPr sz="1600"/>
          </a:p>
          <a:p>
            <a:pPr indent="-330200" lvl="0" marL="457200" rtl="0" algn="l">
              <a:lnSpc>
                <a:spcPct val="115000"/>
              </a:lnSpc>
              <a:spcBef>
                <a:spcPts val="0"/>
              </a:spcBef>
              <a:spcAft>
                <a:spcPts val="0"/>
              </a:spcAft>
              <a:buSzPts val="1600"/>
              <a:buChar char="•"/>
            </a:pPr>
            <a:r>
              <a:rPr lang="en" sz="1600"/>
              <a:t>Tuning parameter lambda controls shrinkage of coefficients</a:t>
            </a:r>
            <a:endParaRPr sz="1600"/>
          </a:p>
        </p:txBody>
      </p:sp>
      <p:sp>
        <p:nvSpPr>
          <p:cNvPr id="302" name="Google Shape;302;p17"/>
          <p:cNvSpPr txBox="1"/>
          <p:nvPr>
            <p:ph idx="2" type="body"/>
          </p:nvPr>
        </p:nvSpPr>
        <p:spPr>
          <a:xfrm>
            <a:off x="4729224" y="1705975"/>
            <a:ext cx="3985800" cy="1975800"/>
          </a:xfrm>
          <a:prstGeom prst="rect">
            <a:avLst/>
          </a:prstGeom>
        </p:spPr>
        <p:txBody>
          <a:bodyPr anchorCtr="0" anchor="t" bIns="22850" lIns="45725" spcFirstLastPara="1" rIns="45725" wrap="square" tIns="22850">
            <a:noAutofit/>
          </a:bodyPr>
          <a:lstStyle/>
          <a:p>
            <a:pPr indent="-323850" lvl="0" marL="457200" rtl="0" algn="l">
              <a:lnSpc>
                <a:spcPct val="115000"/>
              </a:lnSpc>
              <a:spcBef>
                <a:spcPts val="200"/>
              </a:spcBef>
              <a:spcAft>
                <a:spcPts val="0"/>
              </a:spcAft>
              <a:buSzPts val="1500"/>
              <a:buChar char="•"/>
            </a:pPr>
            <a:r>
              <a:rPr lang="en" sz="1500"/>
              <a:t>Lasso prevents overfitting penalizing the absolute value of the magnitude of the coefficients</a:t>
            </a:r>
            <a:endParaRPr sz="1500"/>
          </a:p>
          <a:p>
            <a:pPr indent="-323850" lvl="0" marL="457200" rtl="0" algn="l">
              <a:lnSpc>
                <a:spcPct val="115000"/>
              </a:lnSpc>
              <a:spcBef>
                <a:spcPts val="0"/>
              </a:spcBef>
              <a:spcAft>
                <a:spcPts val="0"/>
              </a:spcAft>
              <a:buSzPts val="1500"/>
              <a:buChar char="•"/>
            </a:pPr>
            <a:r>
              <a:rPr lang="en" sz="1500"/>
              <a:t>Tuning parameter lambda controls strength of regularization</a:t>
            </a:r>
            <a:endParaRPr sz="1500"/>
          </a:p>
          <a:p>
            <a:pPr indent="-323850" lvl="0" marL="457200" rtl="0" algn="l">
              <a:lnSpc>
                <a:spcPct val="115000"/>
              </a:lnSpc>
              <a:spcBef>
                <a:spcPts val="0"/>
              </a:spcBef>
              <a:spcAft>
                <a:spcPts val="0"/>
              </a:spcAft>
              <a:buSzPts val="1500"/>
              <a:buChar char="•"/>
            </a:pPr>
            <a:r>
              <a:rPr lang="en" sz="1500"/>
              <a:t>As coefficients are pushed toward 0,  a larger alpha leads to more shrinkage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429150" y="5806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Lasso Regression</a:t>
            </a:r>
            <a:endParaRPr/>
          </a:p>
        </p:txBody>
      </p:sp>
      <p:graphicFrame>
        <p:nvGraphicFramePr>
          <p:cNvPr id="308" name="Google Shape;308;p18"/>
          <p:cNvGraphicFramePr/>
          <p:nvPr/>
        </p:nvGraphicFramePr>
        <p:xfrm>
          <a:off x="476425" y="1525175"/>
          <a:ext cx="3000000" cy="3000000"/>
        </p:xfrm>
        <a:graphic>
          <a:graphicData uri="http://schemas.openxmlformats.org/drawingml/2006/table">
            <a:tbl>
              <a:tblPr>
                <a:noFill/>
                <a:tableStyleId>{4BCA6999-2BD7-4B86-9122-8F87EB3B722E}</a:tableStyleId>
              </a:tblPr>
              <a:tblGrid>
                <a:gridCol w="1172600"/>
                <a:gridCol w="1172600"/>
              </a:tblGrid>
              <a:tr h="602750">
                <a:tc>
                  <a:txBody>
                    <a:bodyPr/>
                    <a:lstStyle/>
                    <a:p>
                      <a:pPr indent="0" lvl="0" marL="0" rtl="0" algn="l">
                        <a:spcBef>
                          <a:spcPts val="0"/>
                        </a:spcBef>
                        <a:spcAft>
                          <a:spcPts val="0"/>
                        </a:spcAft>
                        <a:buNone/>
                      </a:pPr>
                      <a:r>
                        <a:rPr lang="en" sz="1600">
                          <a:solidFill>
                            <a:schemeClr val="lt1"/>
                          </a:solidFill>
                        </a:rPr>
                        <a:t>Optimal Lambda</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0.9586</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Intercept</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26.315</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Squat1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1.013</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Bench1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1.179</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Deadlift1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0.987</a:t>
                      </a:r>
                      <a:endParaRPr sz="1600">
                        <a:solidFill>
                          <a:schemeClr val="lt1"/>
                        </a:solidFill>
                      </a:endParaRPr>
                    </a:p>
                  </a:txBody>
                  <a:tcPr marT="91425" marB="91425" marR="91425" marL="91425"/>
                </a:tc>
              </a:tr>
            </a:tbl>
          </a:graphicData>
        </a:graphic>
      </p:graphicFrame>
      <p:pic>
        <p:nvPicPr>
          <p:cNvPr id="309" name="Google Shape;309;p18"/>
          <p:cNvPicPr preferRelativeResize="0"/>
          <p:nvPr/>
        </p:nvPicPr>
        <p:blipFill>
          <a:blip r:embed="rId3">
            <a:alphaModFix/>
          </a:blip>
          <a:stretch>
            <a:fillRect/>
          </a:stretch>
        </p:blipFill>
        <p:spPr>
          <a:xfrm>
            <a:off x="3196625" y="1361188"/>
            <a:ext cx="5518301" cy="34094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429150" y="6735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Ridge Regression</a:t>
            </a:r>
            <a:endParaRPr/>
          </a:p>
        </p:txBody>
      </p:sp>
      <p:graphicFrame>
        <p:nvGraphicFramePr>
          <p:cNvPr id="315" name="Google Shape;315;p19"/>
          <p:cNvGraphicFramePr/>
          <p:nvPr/>
        </p:nvGraphicFramePr>
        <p:xfrm>
          <a:off x="429150" y="1654225"/>
          <a:ext cx="3000000" cy="3000000"/>
        </p:xfrm>
        <a:graphic>
          <a:graphicData uri="http://schemas.openxmlformats.org/drawingml/2006/table">
            <a:tbl>
              <a:tblPr>
                <a:noFill/>
                <a:tableStyleId>{4BCA6999-2BD7-4B86-9122-8F87EB3B722E}</a:tableStyleId>
              </a:tblPr>
              <a:tblGrid>
                <a:gridCol w="1134825"/>
                <a:gridCol w="1134825"/>
              </a:tblGrid>
              <a:tr h="682150">
                <a:tc>
                  <a:txBody>
                    <a:bodyPr/>
                    <a:lstStyle/>
                    <a:p>
                      <a:pPr indent="0" lvl="0" marL="0" rtl="0" algn="l">
                        <a:spcBef>
                          <a:spcPts val="0"/>
                        </a:spcBef>
                        <a:spcAft>
                          <a:spcPts val="0"/>
                        </a:spcAft>
                        <a:buNone/>
                      </a:pPr>
                      <a:r>
                        <a:rPr lang="en" sz="1500">
                          <a:solidFill>
                            <a:schemeClr val="lt1"/>
                          </a:solidFill>
                        </a:rPr>
                        <a:t>Optimal Lambda</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0.032</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Intercept</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23.48</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Squat1</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1.020</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Bench1</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1.193</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Deadlift1</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0.989</a:t>
                      </a:r>
                      <a:endParaRPr sz="1500">
                        <a:solidFill>
                          <a:schemeClr val="lt1"/>
                        </a:solidFill>
                      </a:endParaRPr>
                    </a:p>
                  </a:txBody>
                  <a:tcPr marT="91425" marB="91425" marR="91425" marL="91425"/>
                </a:tc>
              </a:tr>
            </a:tbl>
          </a:graphicData>
        </a:graphic>
      </p:graphicFrame>
      <p:pic>
        <p:nvPicPr>
          <p:cNvPr id="316" name="Google Shape;316;p19"/>
          <p:cNvPicPr preferRelativeResize="0"/>
          <p:nvPr/>
        </p:nvPicPr>
        <p:blipFill>
          <a:blip r:embed="rId3">
            <a:alphaModFix/>
          </a:blip>
          <a:stretch>
            <a:fillRect/>
          </a:stretch>
        </p:blipFill>
        <p:spPr>
          <a:xfrm>
            <a:off x="3086525" y="1467138"/>
            <a:ext cx="5628389" cy="34775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ser Onboarding Results for Business Presentation">
  <a:themeElements>
    <a:clrScheme name="Office">
      <a:dk1>
        <a:srgbClr val="000000"/>
      </a:dk1>
      <a:lt1>
        <a:srgbClr val="FFFFFF"/>
      </a:lt1>
      <a:dk2>
        <a:srgbClr val="10082D"/>
      </a:dk2>
      <a:lt2>
        <a:srgbClr val="101133"/>
      </a:lt2>
      <a:accent1>
        <a:srgbClr val="0F1A38"/>
      </a:accent1>
      <a:accent2>
        <a:srgbClr val="0E1A38"/>
      </a:accent2>
      <a:accent3>
        <a:srgbClr val="888888"/>
      </a:accent3>
      <a:accent4>
        <a:srgbClr val="FFFFFF"/>
      </a:accent4>
      <a:accent5>
        <a:srgbClr val="10082D"/>
      </a:accent5>
      <a:accent6>
        <a:srgbClr val="101133"/>
      </a:accent6>
      <a:hlink>
        <a:srgbClr val="0F1A3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