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3" r:id="rId4"/>
    <p:sldMasterId id="2147483764" r:id="rId5"/>
    <p:sldMasterId id="2147483765" r:id="rId6"/>
    <p:sldMasterId id="2147483766" r:id="rId7"/>
    <p:sldMasterId id="214748376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embeddedFontLst>
    <p:embeddedFont>
      <p:font typeface="Alata"/>
      <p:regular r:id="rId25"/>
    </p:embeddedFont>
    <p:embeddedFont>
      <p:font typeface="Manrope"/>
      <p:regular r:id="rId26"/>
      <p:bold r:id="rId27"/>
    </p:embeddedFont>
    <p:embeddedFont>
      <p:font typeface="Bebas Neue"/>
      <p:regular r:id="rId28"/>
    </p:embeddedFont>
    <p:embeddedFont>
      <p:font typeface="Assistant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Manrope-regular.fntdata"/><Relationship Id="rId25" Type="http://schemas.openxmlformats.org/officeDocument/2006/relationships/font" Target="fonts/Alata-regular.fntdata"/><Relationship Id="rId28" Type="http://schemas.openxmlformats.org/officeDocument/2006/relationships/font" Target="fonts/BebasNeue-regular.fntdata"/><Relationship Id="rId27" Type="http://schemas.openxmlformats.org/officeDocument/2006/relationships/font" Target="fonts/Manrop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ssistant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PTSans-regular.fntdata"/><Relationship Id="rId30" Type="http://schemas.openxmlformats.org/officeDocument/2006/relationships/font" Target="fonts/Assistant-bold.fntdata"/><Relationship Id="rId11" Type="http://schemas.openxmlformats.org/officeDocument/2006/relationships/slide" Target="slides/slide2.xml"/><Relationship Id="rId33" Type="http://schemas.openxmlformats.org/officeDocument/2006/relationships/font" Target="fonts/PTSans-italic.fntdata"/><Relationship Id="rId10" Type="http://schemas.openxmlformats.org/officeDocument/2006/relationships/slide" Target="slides/slide1.xml"/><Relationship Id="rId32" Type="http://schemas.openxmlformats.org/officeDocument/2006/relationships/font" Target="fonts/PT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2c821c342f1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2c821c342f1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g2c82521f0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4" name="Google Shape;3414;g2c82521f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2c84f53b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2c84f53b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2c8691f022a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2c8691f022a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8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2c8691f022a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2c8691f022a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2c8691f022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2c8691f022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g2c82521f027_1_3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1" name="Google Shape;3541;g2c82521f027_1_3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2c821c342f1_0_2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2c821c342f1_0_2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2c821c342f1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2c821c342f1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g2c82521f027_1_4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7" name="Google Shape;2917;g2c82521f027_1_4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2c82521f027_1_4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4" name="Google Shape;2924;g2c82521f027_1_4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2c821c342f1_0_3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2c821c342f1_0_3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2c82521f027_1_2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2c82521f027_1_2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2c821c342f1_0_4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2c821c342f1_0_4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2c82521f027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2c82521f027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accent5"/>
        </a:solidFill>
      </p:bgPr>
    </p:bg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06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9" name="Google Shape;2109;p106"/>
          <p:cNvSpPr txBox="1"/>
          <p:nvPr>
            <p:ph hasCustomPrompt="1" idx="2" type="title"/>
          </p:nvPr>
        </p:nvSpPr>
        <p:spPr>
          <a:xfrm>
            <a:off x="822112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0" name="Google Shape;2110;p106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1" name="Google Shape;2111;p106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2" name="Google Shape;2112;p106"/>
          <p:cNvSpPr txBox="1"/>
          <p:nvPr>
            <p:ph hasCustomPrompt="1" idx="4" type="title"/>
          </p:nvPr>
        </p:nvSpPr>
        <p:spPr>
          <a:xfrm>
            <a:off x="3421396" y="1513500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3" name="Google Shape;2113;p106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4" name="Google Shape;2114;p106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5" name="Google Shape;2115;p106"/>
          <p:cNvSpPr txBox="1"/>
          <p:nvPr>
            <p:ph hasCustomPrompt="1" idx="7" type="title"/>
          </p:nvPr>
        </p:nvSpPr>
        <p:spPr>
          <a:xfrm>
            <a:off x="6022510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6" name="Google Shape;2116;p106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7" name="Google Shape;2117;p106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8" name="Google Shape;2118;p106"/>
          <p:cNvSpPr txBox="1"/>
          <p:nvPr>
            <p:ph hasCustomPrompt="1" idx="13" type="title"/>
          </p:nvPr>
        </p:nvSpPr>
        <p:spPr>
          <a:xfrm>
            <a:off x="822112" y="3123331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19" name="Google Shape;2119;p106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0" name="Google Shape;2120;p106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1" name="Google Shape;2121;p106"/>
          <p:cNvSpPr txBox="1"/>
          <p:nvPr>
            <p:ph hasCustomPrompt="1" idx="16" type="title"/>
          </p:nvPr>
        </p:nvSpPr>
        <p:spPr>
          <a:xfrm>
            <a:off x="3421396" y="3123331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22" name="Google Shape;2122;p106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3" name="Google Shape;2123;p106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4" name="Google Shape;2124;p106"/>
          <p:cNvSpPr txBox="1"/>
          <p:nvPr>
            <p:ph hasCustomPrompt="1" idx="19" type="title"/>
          </p:nvPr>
        </p:nvSpPr>
        <p:spPr>
          <a:xfrm>
            <a:off x="6022510" y="3123332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25" name="Google Shape;2125;p106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6" name="Google Shape;2126;p106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27" name="Google Shape;2127;p106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128" name="Google Shape;2128;p106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06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106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2131" name="Google Shape;2131;p106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06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3" name="Google Shape;2133;p106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2134" name="Google Shape;2134;p10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0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0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0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0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0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0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0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106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143" name="Google Shape;2143;p10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0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0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0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0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0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0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0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106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2152" name="Google Shape;2152;p106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06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06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06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06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06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06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accent5"/>
        </a:solidFill>
      </p:bgPr>
    </p:bg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107"/>
          <p:cNvSpPr txBox="1"/>
          <p:nvPr>
            <p:ph type="title"/>
          </p:nvPr>
        </p:nvSpPr>
        <p:spPr>
          <a:xfrm>
            <a:off x="5221425" y="1784118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1" name="Google Shape;2161;p107"/>
          <p:cNvSpPr txBox="1"/>
          <p:nvPr>
            <p:ph idx="1" type="subTitle"/>
          </p:nvPr>
        </p:nvSpPr>
        <p:spPr>
          <a:xfrm>
            <a:off x="5221425" y="2566616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62" name="Google Shape;2162;p107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2163" name="Google Shape;2163;p107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07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107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166" name="Google Shape;2166;p10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0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0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0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0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0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0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0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107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2175" name="Google Shape;2175;p107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07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07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07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07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07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07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107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2183" name="Google Shape;2183;p107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07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5"/>
        </a:solidFill>
      </p:bgPr>
    </p:bg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08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87" name="Google Shape;2187;p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88" name="Google Shape;2188;p108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189" name="Google Shape;2189;p108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08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1" name="Google Shape;2191;p108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2192" name="Google Shape;2192;p108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08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108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2195" name="Google Shape;2195;p10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0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0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0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0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0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0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0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bg>
      <p:bgPr>
        <a:solidFill>
          <a:schemeClr val="accent5"/>
        </a:solidFill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09"/>
          <p:cNvSpPr txBox="1"/>
          <p:nvPr>
            <p:ph idx="1" type="body"/>
          </p:nvPr>
        </p:nvSpPr>
        <p:spPr>
          <a:xfrm>
            <a:off x="720000" y="1148732"/>
            <a:ext cx="38520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05" name="Google Shape;2205;p109"/>
          <p:cNvSpPr txBox="1"/>
          <p:nvPr>
            <p:ph idx="2" type="body"/>
          </p:nvPr>
        </p:nvSpPr>
        <p:spPr>
          <a:xfrm>
            <a:off x="4572000" y="1684257"/>
            <a:ext cx="38520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06" name="Google Shape;2206;p1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07" name="Google Shape;2207;p109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2208" name="Google Shape;2208;p109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09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0" name="Google Shape;2210;p109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2211" name="Google Shape;2211;p109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09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09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09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09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09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09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109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2219" name="Google Shape;2219;p10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0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0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0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0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0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0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0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109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2228" name="Google Shape;2228;p109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09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09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09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09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09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09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5" name="Google Shape;2235;p109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109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bg>
      <p:bgPr>
        <a:solidFill>
          <a:schemeClr val="accent5"/>
        </a:solidFill>
      </p:bgPr>
    </p:bg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10"/>
          <p:cNvSpPr txBox="1"/>
          <p:nvPr>
            <p:ph type="title"/>
          </p:nvPr>
        </p:nvSpPr>
        <p:spPr>
          <a:xfrm>
            <a:off x="713225" y="1434850"/>
            <a:ext cx="22992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9" name="Google Shape;2239;p110"/>
          <p:cNvSpPr txBox="1"/>
          <p:nvPr>
            <p:ph idx="1" type="subTitle"/>
          </p:nvPr>
        </p:nvSpPr>
        <p:spPr>
          <a:xfrm>
            <a:off x="713225" y="2694700"/>
            <a:ext cx="22992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40" name="Google Shape;2240;p110"/>
          <p:cNvSpPr/>
          <p:nvPr>
            <p:ph idx="2" type="pic"/>
          </p:nvPr>
        </p:nvSpPr>
        <p:spPr>
          <a:xfrm>
            <a:off x="5124075" y="539500"/>
            <a:ext cx="16197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2241" name="Google Shape;2241;p110"/>
          <p:cNvSpPr/>
          <p:nvPr>
            <p:ph idx="3" type="pic"/>
          </p:nvPr>
        </p:nvSpPr>
        <p:spPr>
          <a:xfrm>
            <a:off x="6810954" y="539500"/>
            <a:ext cx="23331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2242" name="Google Shape;2242;p110"/>
          <p:cNvSpPr/>
          <p:nvPr>
            <p:ph idx="4" type="pic"/>
          </p:nvPr>
        </p:nvSpPr>
        <p:spPr>
          <a:xfrm>
            <a:off x="5124075" y="2753125"/>
            <a:ext cx="40200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2243" name="Google Shape;2243;p110"/>
          <p:cNvSpPr/>
          <p:nvPr>
            <p:ph idx="5" type="pic"/>
          </p:nvPr>
        </p:nvSpPr>
        <p:spPr>
          <a:xfrm>
            <a:off x="3109425" y="539500"/>
            <a:ext cx="1947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44" name="Google Shape;2244;p110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2245" name="Google Shape;2245;p110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2246" name="Google Shape;2246;p110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10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8" name="Google Shape;2248;p11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1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0" name="Google Shape;2250;p110"/>
          <p:cNvGrpSpPr/>
          <p:nvPr/>
        </p:nvGrpSpPr>
        <p:grpSpPr>
          <a:xfrm>
            <a:off x="-1636" y="138350"/>
            <a:ext cx="9145709" cy="4862138"/>
            <a:chOff x="-1636" y="138350"/>
            <a:chExt cx="9145709" cy="4862138"/>
          </a:xfrm>
        </p:grpSpPr>
        <p:sp>
          <p:nvSpPr>
            <p:cNvPr id="2251" name="Google Shape;2251;p11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1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accent5"/>
        </a:solidFill>
      </p:bgPr>
    </p:bg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5" name="Google Shape;2255;p111"/>
          <p:cNvSpPr txBox="1"/>
          <p:nvPr>
            <p:ph idx="1" type="subTitle"/>
          </p:nvPr>
        </p:nvSpPr>
        <p:spPr>
          <a:xfrm>
            <a:off x="93762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56" name="Google Shape;2256;p111"/>
          <p:cNvSpPr txBox="1"/>
          <p:nvPr>
            <p:ph idx="2" type="subTitle"/>
          </p:nvPr>
        </p:nvSpPr>
        <p:spPr>
          <a:xfrm>
            <a:off x="3484348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57" name="Google Shape;2257;p111"/>
          <p:cNvSpPr txBox="1"/>
          <p:nvPr>
            <p:ph idx="3" type="subTitle"/>
          </p:nvPr>
        </p:nvSpPr>
        <p:spPr>
          <a:xfrm>
            <a:off x="603107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58" name="Google Shape;2258;p111"/>
          <p:cNvSpPr txBox="1"/>
          <p:nvPr>
            <p:ph idx="4" type="subTitle"/>
          </p:nvPr>
        </p:nvSpPr>
        <p:spPr>
          <a:xfrm>
            <a:off x="93762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9" name="Google Shape;2259;p111"/>
          <p:cNvSpPr txBox="1"/>
          <p:nvPr>
            <p:ph idx="5" type="subTitle"/>
          </p:nvPr>
        </p:nvSpPr>
        <p:spPr>
          <a:xfrm>
            <a:off x="3484348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0" name="Google Shape;2260;p111"/>
          <p:cNvSpPr txBox="1"/>
          <p:nvPr>
            <p:ph idx="6" type="subTitle"/>
          </p:nvPr>
        </p:nvSpPr>
        <p:spPr>
          <a:xfrm>
            <a:off x="603107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1" name="Google Shape;2261;p111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2262" name="Google Shape;2262;p111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11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4" name="Google Shape;2264;p111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2265" name="Google Shape;2265;p111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11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11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11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11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11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11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2" name="Google Shape;2272;p111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2273" name="Google Shape;2273;p11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1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1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1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1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1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1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1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111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2282" name="Google Shape;2282;p111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11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11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11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11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11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11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9" name="Google Shape;2289;p111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111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5"/>
        </a:solidFill>
      </p:bgPr>
    </p:bg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3" name="Google Shape;2293;p112"/>
          <p:cNvSpPr txBox="1"/>
          <p:nvPr>
            <p:ph idx="1" type="subTitle"/>
          </p:nvPr>
        </p:nvSpPr>
        <p:spPr>
          <a:xfrm>
            <a:off x="72707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94" name="Google Shape;2294;p112"/>
          <p:cNvSpPr txBox="1"/>
          <p:nvPr>
            <p:ph idx="2" type="subTitle"/>
          </p:nvPr>
        </p:nvSpPr>
        <p:spPr>
          <a:xfrm>
            <a:off x="640394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95" name="Google Shape;2295;p112"/>
          <p:cNvSpPr txBox="1"/>
          <p:nvPr>
            <p:ph idx="3" type="subTitle"/>
          </p:nvPr>
        </p:nvSpPr>
        <p:spPr>
          <a:xfrm>
            <a:off x="727075" y="3472800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96" name="Google Shape;2296;p112"/>
          <p:cNvSpPr txBox="1"/>
          <p:nvPr>
            <p:ph idx="4" type="subTitle"/>
          </p:nvPr>
        </p:nvSpPr>
        <p:spPr>
          <a:xfrm>
            <a:off x="6403945" y="3482883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97" name="Google Shape;2297;p112"/>
          <p:cNvSpPr txBox="1"/>
          <p:nvPr>
            <p:ph idx="5" type="subTitle"/>
          </p:nvPr>
        </p:nvSpPr>
        <p:spPr>
          <a:xfrm>
            <a:off x="727087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8" name="Google Shape;2298;p112"/>
          <p:cNvSpPr txBox="1"/>
          <p:nvPr>
            <p:ph idx="6" type="subTitle"/>
          </p:nvPr>
        </p:nvSpPr>
        <p:spPr>
          <a:xfrm>
            <a:off x="727087" y="3211228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9" name="Google Shape;2299;p112"/>
          <p:cNvSpPr txBox="1"/>
          <p:nvPr>
            <p:ph idx="7" type="subTitle"/>
          </p:nvPr>
        </p:nvSpPr>
        <p:spPr>
          <a:xfrm>
            <a:off x="6403925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0" name="Google Shape;2300;p112"/>
          <p:cNvSpPr txBox="1"/>
          <p:nvPr>
            <p:ph idx="8" type="subTitle"/>
          </p:nvPr>
        </p:nvSpPr>
        <p:spPr>
          <a:xfrm>
            <a:off x="6403925" y="3224103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01" name="Google Shape;2301;p112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302" name="Google Shape;2302;p112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12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112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2305" name="Google Shape;2305;p112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12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112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2308" name="Google Shape;2308;p112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12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12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12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12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12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12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11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316" name="Google Shape;2316;p11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1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1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1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1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1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1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1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accent5"/>
        </a:solidFill>
      </p:bgPr>
    </p:bg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6" name="Google Shape;2326;p113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27" name="Google Shape;2327;p113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28" name="Google Shape;2328;p113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29" name="Google Shape;2329;p113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30" name="Google Shape;2330;p113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31" name="Google Shape;2331;p113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32" name="Google Shape;2332;p113"/>
          <p:cNvSpPr txBox="1"/>
          <p:nvPr>
            <p:ph idx="7" type="subTitle"/>
          </p:nvPr>
        </p:nvSpPr>
        <p:spPr>
          <a:xfrm>
            <a:off x="72390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3" name="Google Shape;2333;p113"/>
          <p:cNvSpPr txBox="1"/>
          <p:nvPr>
            <p:ph idx="8" type="subTitle"/>
          </p:nvPr>
        </p:nvSpPr>
        <p:spPr>
          <a:xfrm>
            <a:off x="3582902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4" name="Google Shape;2334;p113"/>
          <p:cNvSpPr txBox="1"/>
          <p:nvPr>
            <p:ph idx="9" type="subTitle"/>
          </p:nvPr>
        </p:nvSpPr>
        <p:spPr>
          <a:xfrm>
            <a:off x="644189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5" name="Google Shape;2335;p113"/>
          <p:cNvSpPr txBox="1"/>
          <p:nvPr>
            <p:ph idx="13" type="subTitle"/>
          </p:nvPr>
        </p:nvSpPr>
        <p:spPr>
          <a:xfrm>
            <a:off x="72390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6" name="Google Shape;2336;p113"/>
          <p:cNvSpPr txBox="1"/>
          <p:nvPr>
            <p:ph idx="14" type="subTitle"/>
          </p:nvPr>
        </p:nvSpPr>
        <p:spPr>
          <a:xfrm>
            <a:off x="3582902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7" name="Google Shape;2337;p113"/>
          <p:cNvSpPr txBox="1"/>
          <p:nvPr>
            <p:ph idx="15" type="subTitle"/>
          </p:nvPr>
        </p:nvSpPr>
        <p:spPr>
          <a:xfrm>
            <a:off x="644189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38" name="Google Shape;2338;p113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2339" name="Google Shape;2339;p113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13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1" name="Google Shape;2341;p113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13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3" name="Google Shape;2343;p113"/>
          <p:cNvGrpSpPr/>
          <p:nvPr/>
        </p:nvGrpSpPr>
        <p:grpSpPr>
          <a:xfrm flipH="1" rot="5400000">
            <a:off x="5422" y="3736077"/>
            <a:ext cx="666551" cy="184521"/>
            <a:chOff x="6639500" y="4097325"/>
            <a:chExt cx="597750" cy="165475"/>
          </a:xfrm>
        </p:grpSpPr>
        <p:sp>
          <p:nvSpPr>
            <p:cNvPr id="2344" name="Google Shape;2344;p113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13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13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13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13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13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13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1" name="Google Shape;2351;p113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352" name="Google Shape;2352;p11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1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1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1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1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1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1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1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113"/>
          <p:cNvGrpSpPr/>
          <p:nvPr/>
        </p:nvGrpSpPr>
        <p:grpSpPr>
          <a:xfrm>
            <a:off x="8764168" y="3587490"/>
            <a:ext cx="82490" cy="1001973"/>
            <a:chOff x="7173675" y="1384800"/>
            <a:chExt cx="73975" cy="898550"/>
          </a:xfrm>
        </p:grpSpPr>
        <p:sp>
          <p:nvSpPr>
            <p:cNvPr id="2361" name="Google Shape;2361;p11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1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1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1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1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1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1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1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5"/>
        </a:solidFill>
      </p:bgPr>
    </p:bg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114"/>
          <p:cNvSpPr txBox="1"/>
          <p:nvPr>
            <p:ph hasCustomPrompt="1" type="title"/>
          </p:nvPr>
        </p:nvSpPr>
        <p:spPr>
          <a:xfrm>
            <a:off x="798388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1" name="Google Shape;2371;p114"/>
          <p:cNvSpPr txBox="1"/>
          <p:nvPr>
            <p:ph idx="1" type="subTitle"/>
          </p:nvPr>
        </p:nvSpPr>
        <p:spPr>
          <a:xfrm>
            <a:off x="798388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2" name="Google Shape;2372;p114"/>
          <p:cNvSpPr txBox="1"/>
          <p:nvPr>
            <p:ph hasCustomPrompt="1" idx="2" type="title"/>
          </p:nvPr>
        </p:nvSpPr>
        <p:spPr>
          <a:xfrm>
            <a:off x="2590622" y="2974325"/>
            <a:ext cx="3956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3" name="Google Shape;2373;p114"/>
          <p:cNvSpPr txBox="1"/>
          <p:nvPr>
            <p:ph idx="3" type="subTitle"/>
          </p:nvPr>
        </p:nvSpPr>
        <p:spPr>
          <a:xfrm>
            <a:off x="2590622" y="3749250"/>
            <a:ext cx="3956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4" name="Google Shape;2374;p114"/>
          <p:cNvSpPr txBox="1"/>
          <p:nvPr>
            <p:ph hasCustomPrompt="1" idx="4" type="title"/>
          </p:nvPr>
        </p:nvSpPr>
        <p:spPr>
          <a:xfrm>
            <a:off x="4853013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5" name="Google Shape;2375;p114"/>
          <p:cNvSpPr txBox="1"/>
          <p:nvPr>
            <p:ph idx="5" type="subTitle"/>
          </p:nvPr>
        </p:nvSpPr>
        <p:spPr>
          <a:xfrm>
            <a:off x="4853013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376" name="Google Shape;2376;p114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377" name="Google Shape;2377;p114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14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114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2380" name="Google Shape;2380;p114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14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2" name="Google Shape;2382;p114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2383" name="Google Shape;2383;p11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1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1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1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1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1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1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1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1" name="Google Shape;2391;p114"/>
          <p:cNvGrpSpPr/>
          <p:nvPr/>
        </p:nvGrpSpPr>
        <p:grpSpPr>
          <a:xfrm flipH="1" rot="10800000"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2392" name="Google Shape;2392;p114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14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14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14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14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14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14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accent5"/>
        </a:solidFill>
      </p:bgPr>
    </p:bg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01" name="Google Shape;2401;p115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2402" name="Google Shape;2402;p115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15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4" name="Google Shape;2404;p115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2405" name="Google Shape;2405;p115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15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115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408" name="Google Shape;2408;p11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1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1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1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1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1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1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1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accent5"/>
        </a:solidFill>
      </p:bgPr>
    </p:bg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18" name="Google Shape;2418;p116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2419" name="Google Shape;2419;p116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2420" name="Google Shape;2420;p116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16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2" name="Google Shape;2422;p116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16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116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425" name="Google Shape;2425;p11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1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1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1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1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1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1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1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5"/>
        </a:solidFill>
      </p:bgPr>
    </p:bg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17"/>
          <p:cNvSpPr txBox="1"/>
          <p:nvPr>
            <p:ph type="title"/>
          </p:nvPr>
        </p:nvSpPr>
        <p:spPr>
          <a:xfrm>
            <a:off x="71534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5" name="Google Shape;2435;p117"/>
          <p:cNvSpPr txBox="1"/>
          <p:nvPr>
            <p:ph idx="1" type="subTitle"/>
          </p:nvPr>
        </p:nvSpPr>
        <p:spPr>
          <a:xfrm>
            <a:off x="71531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36" name="Google Shape;2436;p117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9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437" name="Google Shape;2437;p117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2438" name="Google Shape;2438;p117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2439" name="Google Shape;2439;p117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17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1" name="Google Shape;2441;p117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17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3" name="Google Shape;2443;p117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444" name="Google Shape;2444;p11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1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1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1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1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1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1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1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117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2453" name="Google Shape;2453;p117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17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17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17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17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17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17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17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5"/>
        </a:solidFill>
      </p:bgPr>
    </p:bg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118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2463" name="Google Shape;2463;p118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2464" name="Google Shape;2464;p118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118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6" name="Google Shape;2466;p118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18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8" name="Google Shape;2468;p118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469" name="Google Shape;2469;p11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1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1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1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1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1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1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1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7" name="Google Shape;2477;p118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2478" name="Google Shape;2478;p118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18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18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18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18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18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18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18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5"/>
        </a:solidFill>
      </p:bgPr>
    </p:bg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119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2488" name="Google Shape;2488;p119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19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119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2491" name="Google Shape;2491;p119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19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3" name="Google Shape;2493;p119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494" name="Google Shape;2494;p11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1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1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1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1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1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1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1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5"/>
        </a:solidFill>
      </p:bgPr>
    </p:bg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120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504" name="Google Shape;2504;p120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20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120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2507" name="Google Shape;2507;p120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20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120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2510" name="Google Shape;2510;p120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20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20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20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20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20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20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120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518" name="Google Shape;2518;p12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2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2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2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2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2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2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2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57" name="Google Shape;57;p14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" name="Google Shape;60;p14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580575" y="3386700"/>
            <a:ext cx="384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-11050" y="-5956"/>
            <a:ext cx="3877400" cy="216375"/>
            <a:chOff x="-11050" y="-5956"/>
            <a:chExt cx="3877400" cy="216375"/>
          </a:xfrm>
        </p:grpSpPr>
        <p:sp>
          <p:nvSpPr>
            <p:cNvPr id="67" name="Google Shape;67;p15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4917400" y="210425"/>
            <a:ext cx="703800" cy="195000"/>
            <a:chOff x="4373250" y="1157250"/>
            <a:chExt cx="703800" cy="195000"/>
          </a:xfrm>
        </p:grpSpPr>
        <p:sp>
          <p:nvSpPr>
            <p:cNvPr id="70" name="Google Shape;70;p15"/>
            <p:cNvSpPr/>
            <p:nvPr/>
          </p:nvSpPr>
          <p:spPr>
            <a:xfrm>
              <a:off x="49795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8787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7774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6766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5753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4745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3732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78" name="Google Shape;78;p1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5"/>
          <p:cNvGrpSpPr/>
          <p:nvPr/>
        </p:nvGrpSpPr>
        <p:grpSpPr>
          <a:xfrm flipH="1">
            <a:off x="7105359" y="4845725"/>
            <a:ext cx="703800" cy="195000"/>
            <a:chOff x="7105359" y="4845725"/>
            <a:chExt cx="703800" cy="195000"/>
          </a:xfrm>
        </p:grpSpPr>
        <p:sp>
          <p:nvSpPr>
            <p:cNvPr id="87" name="Google Shape;87;p15"/>
            <p:cNvSpPr/>
            <p:nvPr/>
          </p:nvSpPr>
          <p:spPr>
            <a:xfrm>
              <a:off x="71053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2066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3074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899" y="7799"/>
                  </a:moveTo>
                  <a:lnTo>
                    <a:pt x="0" y="3900"/>
                  </a:lnTo>
                  <a:lnTo>
                    <a:pt x="3899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4087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5095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6108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7116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265924" y="3107350"/>
            <a:ext cx="154100" cy="555450"/>
            <a:chOff x="366500" y="3107350"/>
            <a:chExt cx="154100" cy="555450"/>
          </a:xfrm>
        </p:grpSpPr>
        <p:sp>
          <p:nvSpPr>
            <p:cNvPr id="95" name="Google Shape;95;p15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5" name="Google Shape;105;p16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06" name="Google Shape;106;p16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 rot="5400000">
            <a:off x="791391" y="-325758"/>
            <a:ext cx="81291" cy="986668"/>
            <a:chOff x="452325" y="2475625"/>
            <a:chExt cx="72900" cy="884825"/>
          </a:xfrm>
        </p:grpSpPr>
        <p:sp>
          <p:nvSpPr>
            <p:cNvPr id="109" name="Google Shape;109;p1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 rot="5400000">
            <a:off x="8271441" y="4478606"/>
            <a:ext cx="81291" cy="986668"/>
            <a:chOff x="452325" y="2475625"/>
            <a:chExt cx="72900" cy="884825"/>
          </a:xfrm>
        </p:grpSpPr>
        <p:sp>
          <p:nvSpPr>
            <p:cNvPr id="118" name="Google Shape;118;p1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27" name="Google Shape;127;p16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35" name="Google Shape;135;p16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5913849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2" type="subTitle"/>
          </p:nvPr>
        </p:nvSpPr>
        <p:spPr>
          <a:xfrm>
            <a:off x="724775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3" type="subTitle"/>
          </p:nvPr>
        </p:nvSpPr>
        <p:spPr>
          <a:xfrm>
            <a:off x="7247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4" type="subTitle"/>
          </p:nvPr>
        </p:nvSpPr>
        <p:spPr>
          <a:xfrm>
            <a:off x="591385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3" name="Google Shape;143;p17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44" name="Google Shape;144;p17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47" name="Google Shape;147;p1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7305357" y="4778498"/>
            <a:ext cx="1118640" cy="309161"/>
            <a:chOff x="442475" y="1464800"/>
            <a:chExt cx="1003175" cy="277250"/>
          </a:xfrm>
        </p:grpSpPr>
        <p:sp>
          <p:nvSpPr>
            <p:cNvPr id="156" name="Google Shape;156;p17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8" name="Google Shape;168;p18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69" name="Google Shape;169;p18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72" name="Google Shape;172;p18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175" name="Google Shape;175;p1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" type="subTitle"/>
          </p:nvPr>
        </p:nvSpPr>
        <p:spPr>
          <a:xfrm>
            <a:off x="811975" y="2158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87" name="Google Shape;187;p19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88" name="Google Shape;188;p19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19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93" name="Google Shape;193;p1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3557850" y="2479763"/>
            <a:ext cx="48729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06" name="Google Shape;206;p21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207" name="Google Shape;207;p21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210" name="Google Shape;210;p21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1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13" name="Google Shape;213;p2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hasCustomPrompt="1" type="title"/>
          </p:nvPr>
        </p:nvSpPr>
        <p:spPr>
          <a:xfrm>
            <a:off x="2649775" y="526250"/>
            <a:ext cx="5781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" name="Google Shape;225;p23"/>
          <p:cNvSpPr txBox="1"/>
          <p:nvPr>
            <p:ph idx="1" type="subTitle"/>
          </p:nvPr>
        </p:nvSpPr>
        <p:spPr>
          <a:xfrm>
            <a:off x="2649725" y="2031862"/>
            <a:ext cx="578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6" name="Google Shape;226;p23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227" name="Google Shape;227;p23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228" name="Google Shape;228;p23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" name="Google Shape;230;p23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3"/>
          <p:cNvGrpSpPr/>
          <p:nvPr/>
        </p:nvGrpSpPr>
        <p:grpSpPr>
          <a:xfrm>
            <a:off x="265924" y="897550"/>
            <a:ext cx="154100" cy="555450"/>
            <a:chOff x="366500" y="3107350"/>
            <a:chExt cx="154100" cy="555450"/>
          </a:xfrm>
        </p:grpSpPr>
        <p:sp>
          <p:nvSpPr>
            <p:cNvPr id="233" name="Google Shape;233;p23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41" name="Google Shape;241;p2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accent5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5"/>
          <p:cNvSpPr txBox="1"/>
          <p:nvPr>
            <p:ph hasCustomPrompt="1" idx="2" type="title"/>
          </p:nvPr>
        </p:nvSpPr>
        <p:spPr>
          <a:xfrm>
            <a:off x="822112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25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5"/>
          <p:cNvSpPr txBox="1"/>
          <p:nvPr>
            <p:ph hasCustomPrompt="1" idx="4" type="title"/>
          </p:nvPr>
        </p:nvSpPr>
        <p:spPr>
          <a:xfrm>
            <a:off x="3421396" y="1513500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25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25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5"/>
          <p:cNvSpPr txBox="1"/>
          <p:nvPr>
            <p:ph hasCustomPrompt="1" idx="7" type="title"/>
          </p:nvPr>
        </p:nvSpPr>
        <p:spPr>
          <a:xfrm>
            <a:off x="6022510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5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25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5"/>
          <p:cNvSpPr txBox="1"/>
          <p:nvPr>
            <p:ph hasCustomPrompt="1" idx="13" type="title"/>
          </p:nvPr>
        </p:nvSpPr>
        <p:spPr>
          <a:xfrm>
            <a:off x="822112" y="3123331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2" name="Google Shape;262;p25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5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5"/>
          <p:cNvSpPr txBox="1"/>
          <p:nvPr>
            <p:ph hasCustomPrompt="1" idx="16" type="title"/>
          </p:nvPr>
        </p:nvSpPr>
        <p:spPr>
          <a:xfrm>
            <a:off x="3421396" y="3123331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5" name="Google Shape;265;p25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25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5"/>
          <p:cNvSpPr txBox="1"/>
          <p:nvPr>
            <p:ph hasCustomPrompt="1" idx="19" type="title"/>
          </p:nvPr>
        </p:nvSpPr>
        <p:spPr>
          <a:xfrm>
            <a:off x="6022510" y="3123332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8" name="Google Shape;268;p25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5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0" name="Google Shape;270;p25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71" name="Google Shape;271;p25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274" name="Google Shape;274;p25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277" name="Google Shape;277;p2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86" name="Google Shape;286;p2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295" name="Google Shape;295;p25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5221425" y="1784118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26"/>
          <p:cNvSpPr txBox="1"/>
          <p:nvPr>
            <p:ph idx="1" type="subTitle"/>
          </p:nvPr>
        </p:nvSpPr>
        <p:spPr>
          <a:xfrm>
            <a:off x="5221425" y="2566616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5" name="Google Shape;305;p26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306" name="Google Shape;306;p26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6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309" name="Google Shape;309;p2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6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318" name="Google Shape;318;p26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326" name="Google Shape;326;p26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5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1" name="Google Shape;331;p27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332" name="Google Shape;332;p27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335" name="Google Shape;335;p27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338" name="Google Shape;338;p2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bg>
      <p:bgPr>
        <a:solidFill>
          <a:schemeClr val="accent5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720000" y="1148732"/>
            <a:ext cx="38520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2" type="body"/>
          </p:nvPr>
        </p:nvSpPr>
        <p:spPr>
          <a:xfrm>
            <a:off x="4572000" y="1684257"/>
            <a:ext cx="38520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0" name="Google Shape;350;p28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351" name="Google Shape;351;p28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354" name="Google Shape;354;p28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362" name="Google Shape;362;p28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371" name="Google Shape;371;p28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713225" y="1434850"/>
            <a:ext cx="22992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29"/>
          <p:cNvSpPr txBox="1"/>
          <p:nvPr>
            <p:ph idx="1" type="subTitle"/>
          </p:nvPr>
        </p:nvSpPr>
        <p:spPr>
          <a:xfrm>
            <a:off x="713225" y="2694700"/>
            <a:ext cx="22992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29"/>
          <p:cNvSpPr/>
          <p:nvPr>
            <p:ph idx="2" type="pic"/>
          </p:nvPr>
        </p:nvSpPr>
        <p:spPr>
          <a:xfrm>
            <a:off x="5124075" y="539500"/>
            <a:ext cx="16197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9"/>
          <p:cNvSpPr/>
          <p:nvPr>
            <p:ph idx="3" type="pic"/>
          </p:nvPr>
        </p:nvSpPr>
        <p:spPr>
          <a:xfrm>
            <a:off x="6810954" y="539500"/>
            <a:ext cx="23331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9"/>
          <p:cNvSpPr/>
          <p:nvPr>
            <p:ph idx="4" type="pic"/>
          </p:nvPr>
        </p:nvSpPr>
        <p:spPr>
          <a:xfrm>
            <a:off x="5124075" y="2753125"/>
            <a:ext cx="40200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9"/>
          <p:cNvSpPr/>
          <p:nvPr>
            <p:ph idx="5" type="pic"/>
          </p:nvPr>
        </p:nvSpPr>
        <p:spPr>
          <a:xfrm>
            <a:off x="3109425" y="539500"/>
            <a:ext cx="1947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7" name="Google Shape;387;p29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388" name="Google Shape;388;p29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29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9"/>
          <p:cNvGrpSpPr/>
          <p:nvPr/>
        </p:nvGrpSpPr>
        <p:grpSpPr>
          <a:xfrm>
            <a:off x="-1636" y="138350"/>
            <a:ext cx="9145709" cy="4862138"/>
            <a:chOff x="-1636" y="138350"/>
            <a:chExt cx="9145709" cy="4862138"/>
          </a:xfrm>
        </p:grpSpPr>
        <p:sp>
          <p:nvSpPr>
            <p:cNvPr id="394" name="Google Shape;394;p29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accent5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30"/>
          <p:cNvSpPr txBox="1"/>
          <p:nvPr>
            <p:ph idx="1" type="subTitle"/>
          </p:nvPr>
        </p:nvSpPr>
        <p:spPr>
          <a:xfrm>
            <a:off x="93762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99" name="Google Shape;399;p30"/>
          <p:cNvSpPr txBox="1"/>
          <p:nvPr>
            <p:ph idx="2" type="subTitle"/>
          </p:nvPr>
        </p:nvSpPr>
        <p:spPr>
          <a:xfrm>
            <a:off x="3484348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30"/>
          <p:cNvSpPr txBox="1"/>
          <p:nvPr>
            <p:ph idx="3" type="subTitle"/>
          </p:nvPr>
        </p:nvSpPr>
        <p:spPr>
          <a:xfrm>
            <a:off x="603107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01" name="Google Shape;401;p30"/>
          <p:cNvSpPr txBox="1"/>
          <p:nvPr>
            <p:ph idx="4" type="subTitle"/>
          </p:nvPr>
        </p:nvSpPr>
        <p:spPr>
          <a:xfrm>
            <a:off x="93762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5" type="subTitle"/>
          </p:nvPr>
        </p:nvSpPr>
        <p:spPr>
          <a:xfrm>
            <a:off x="3484348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6" type="subTitle"/>
          </p:nvPr>
        </p:nvSpPr>
        <p:spPr>
          <a:xfrm>
            <a:off x="603107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04" name="Google Shape;404;p30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405" name="Google Shape;405;p30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408" name="Google Shape;408;p30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0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416" name="Google Shape;416;p3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0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425" name="Google Shape;425;p30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0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5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72707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31"/>
          <p:cNvSpPr txBox="1"/>
          <p:nvPr>
            <p:ph idx="2" type="subTitle"/>
          </p:nvPr>
        </p:nvSpPr>
        <p:spPr>
          <a:xfrm>
            <a:off x="640394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8" name="Google Shape;438;p31"/>
          <p:cNvSpPr txBox="1"/>
          <p:nvPr>
            <p:ph idx="3" type="subTitle"/>
          </p:nvPr>
        </p:nvSpPr>
        <p:spPr>
          <a:xfrm>
            <a:off x="727075" y="3472800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9" name="Google Shape;439;p31"/>
          <p:cNvSpPr txBox="1"/>
          <p:nvPr>
            <p:ph idx="4" type="subTitle"/>
          </p:nvPr>
        </p:nvSpPr>
        <p:spPr>
          <a:xfrm>
            <a:off x="6403945" y="3482883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31"/>
          <p:cNvSpPr txBox="1"/>
          <p:nvPr>
            <p:ph idx="5" type="subTitle"/>
          </p:nvPr>
        </p:nvSpPr>
        <p:spPr>
          <a:xfrm>
            <a:off x="727087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1" name="Google Shape;441;p31"/>
          <p:cNvSpPr txBox="1"/>
          <p:nvPr>
            <p:ph idx="6" type="subTitle"/>
          </p:nvPr>
        </p:nvSpPr>
        <p:spPr>
          <a:xfrm>
            <a:off x="727087" y="3211228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31"/>
          <p:cNvSpPr txBox="1"/>
          <p:nvPr>
            <p:ph idx="7" type="subTitle"/>
          </p:nvPr>
        </p:nvSpPr>
        <p:spPr>
          <a:xfrm>
            <a:off x="6403925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31"/>
          <p:cNvSpPr txBox="1"/>
          <p:nvPr>
            <p:ph idx="8" type="subTitle"/>
          </p:nvPr>
        </p:nvSpPr>
        <p:spPr>
          <a:xfrm>
            <a:off x="6403925" y="3224103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4" name="Google Shape;444;p31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445" name="Google Shape;445;p31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448" name="Google Shape;448;p31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1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451" name="Google Shape;451;p31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1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459" name="Google Shape;459;p3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accent5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32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32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32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32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3" name="Google Shape;473;p32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32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75" name="Google Shape;475;p32"/>
          <p:cNvSpPr txBox="1"/>
          <p:nvPr>
            <p:ph idx="7" type="subTitle"/>
          </p:nvPr>
        </p:nvSpPr>
        <p:spPr>
          <a:xfrm>
            <a:off x="72390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p32"/>
          <p:cNvSpPr txBox="1"/>
          <p:nvPr>
            <p:ph idx="8" type="subTitle"/>
          </p:nvPr>
        </p:nvSpPr>
        <p:spPr>
          <a:xfrm>
            <a:off x="3582902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32"/>
          <p:cNvSpPr txBox="1"/>
          <p:nvPr>
            <p:ph idx="9" type="subTitle"/>
          </p:nvPr>
        </p:nvSpPr>
        <p:spPr>
          <a:xfrm>
            <a:off x="644189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8" name="Google Shape;478;p32"/>
          <p:cNvSpPr txBox="1"/>
          <p:nvPr>
            <p:ph idx="13" type="subTitle"/>
          </p:nvPr>
        </p:nvSpPr>
        <p:spPr>
          <a:xfrm>
            <a:off x="72390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9" name="Google Shape;479;p32"/>
          <p:cNvSpPr txBox="1"/>
          <p:nvPr>
            <p:ph idx="14" type="subTitle"/>
          </p:nvPr>
        </p:nvSpPr>
        <p:spPr>
          <a:xfrm>
            <a:off x="3582902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0" name="Google Shape;480;p32"/>
          <p:cNvSpPr txBox="1"/>
          <p:nvPr>
            <p:ph idx="15" type="subTitle"/>
          </p:nvPr>
        </p:nvSpPr>
        <p:spPr>
          <a:xfrm>
            <a:off x="644189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81" name="Google Shape;481;p32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482" name="Google Shape;482;p32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2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 rot="5400000">
            <a:off x="5422" y="3736077"/>
            <a:ext cx="666551" cy="184521"/>
            <a:chOff x="6639500" y="4097325"/>
            <a:chExt cx="597750" cy="165475"/>
          </a:xfrm>
        </p:grpSpPr>
        <p:sp>
          <p:nvSpPr>
            <p:cNvPr id="487" name="Google Shape;487;p32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495" name="Google Shape;495;p3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2"/>
          <p:cNvGrpSpPr/>
          <p:nvPr/>
        </p:nvGrpSpPr>
        <p:grpSpPr>
          <a:xfrm>
            <a:off x="8764168" y="3587490"/>
            <a:ext cx="82490" cy="1001973"/>
            <a:chOff x="7173675" y="1384800"/>
            <a:chExt cx="73975" cy="898550"/>
          </a:xfrm>
        </p:grpSpPr>
        <p:sp>
          <p:nvSpPr>
            <p:cNvPr id="504" name="Google Shape;504;p3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5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hasCustomPrompt="1" type="title"/>
          </p:nvPr>
        </p:nvSpPr>
        <p:spPr>
          <a:xfrm>
            <a:off x="798388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4" name="Google Shape;514;p33"/>
          <p:cNvSpPr txBox="1"/>
          <p:nvPr>
            <p:ph idx="1" type="subTitle"/>
          </p:nvPr>
        </p:nvSpPr>
        <p:spPr>
          <a:xfrm>
            <a:off x="798388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5" name="Google Shape;515;p33"/>
          <p:cNvSpPr txBox="1"/>
          <p:nvPr>
            <p:ph hasCustomPrompt="1" idx="2" type="title"/>
          </p:nvPr>
        </p:nvSpPr>
        <p:spPr>
          <a:xfrm>
            <a:off x="2590622" y="2974325"/>
            <a:ext cx="3956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33"/>
          <p:cNvSpPr txBox="1"/>
          <p:nvPr>
            <p:ph idx="3" type="subTitle"/>
          </p:nvPr>
        </p:nvSpPr>
        <p:spPr>
          <a:xfrm>
            <a:off x="2590622" y="3749250"/>
            <a:ext cx="3956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7" name="Google Shape;517;p33"/>
          <p:cNvSpPr txBox="1"/>
          <p:nvPr>
            <p:ph hasCustomPrompt="1" idx="4" type="title"/>
          </p:nvPr>
        </p:nvSpPr>
        <p:spPr>
          <a:xfrm>
            <a:off x="4853013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33"/>
          <p:cNvSpPr txBox="1"/>
          <p:nvPr>
            <p:ph idx="5" type="subTitle"/>
          </p:nvPr>
        </p:nvSpPr>
        <p:spPr>
          <a:xfrm>
            <a:off x="4853013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19" name="Google Shape;519;p33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520" name="Google Shape;520;p33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3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523" name="Google Shape;523;p33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526" name="Google Shape;526;p3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3"/>
          <p:cNvGrpSpPr/>
          <p:nvPr/>
        </p:nvGrpSpPr>
        <p:grpSpPr>
          <a:xfrm flipH="1" rot="10800000"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535" name="Google Shape;535;p33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accent5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4" name="Google Shape;544;p34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545" name="Google Shape;545;p34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4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548" name="Google Shape;548;p34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4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551" name="Google Shape;551;p3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accent5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61" name="Google Shape;561;p35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562" name="Google Shape;562;p35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563" name="Google Shape;563;p35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35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5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568" name="Google Shape;568;p3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5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/>
          <p:nvPr>
            <p:ph type="title"/>
          </p:nvPr>
        </p:nvSpPr>
        <p:spPr>
          <a:xfrm>
            <a:off x="71534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36"/>
          <p:cNvSpPr txBox="1"/>
          <p:nvPr>
            <p:ph idx="1" type="subTitle"/>
          </p:nvPr>
        </p:nvSpPr>
        <p:spPr>
          <a:xfrm>
            <a:off x="71531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36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9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80" name="Google Shape;580;p36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581" name="Google Shape;581;p36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582" name="Google Shape;582;p36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" name="Google Shape;584;p36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587" name="Google Shape;587;p3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596" name="Google Shape;596;p3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5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7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606" name="Google Shape;606;p37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607" name="Google Shape;607;p37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37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7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612" name="Google Shape;612;p3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621" name="Google Shape;621;p37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5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8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631" name="Google Shape;631;p38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8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634" name="Google Shape;634;p38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637" name="Google Shape;637;p3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5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9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647" name="Google Shape;647;p39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650" name="Google Shape;650;p39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653" name="Google Shape;653;p39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661" name="Google Shape;661;p3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4" name="Google Shape;674;p41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75" name="Google Shape;675;p41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676" name="Google Shape;676;p41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677" name="Google Shape;677;p41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3" name="Google Shape;683;p42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42"/>
          <p:cNvSpPr txBox="1"/>
          <p:nvPr>
            <p:ph idx="1" type="subTitle"/>
          </p:nvPr>
        </p:nvSpPr>
        <p:spPr>
          <a:xfrm>
            <a:off x="4580575" y="3386700"/>
            <a:ext cx="384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85" name="Google Shape;685;p42"/>
          <p:cNvGrpSpPr/>
          <p:nvPr/>
        </p:nvGrpSpPr>
        <p:grpSpPr>
          <a:xfrm>
            <a:off x="-11050" y="-5956"/>
            <a:ext cx="3877400" cy="216375"/>
            <a:chOff x="-11050" y="-5956"/>
            <a:chExt cx="3877400" cy="216375"/>
          </a:xfrm>
        </p:grpSpPr>
        <p:sp>
          <p:nvSpPr>
            <p:cNvPr id="686" name="Google Shape;686;p42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2"/>
          <p:cNvGrpSpPr/>
          <p:nvPr/>
        </p:nvGrpSpPr>
        <p:grpSpPr>
          <a:xfrm>
            <a:off x="4917400" y="210425"/>
            <a:ext cx="703800" cy="195000"/>
            <a:chOff x="4373250" y="1157250"/>
            <a:chExt cx="703800" cy="195000"/>
          </a:xfrm>
        </p:grpSpPr>
        <p:sp>
          <p:nvSpPr>
            <p:cNvPr id="689" name="Google Shape;689;p42"/>
            <p:cNvSpPr/>
            <p:nvPr/>
          </p:nvSpPr>
          <p:spPr>
            <a:xfrm>
              <a:off x="49795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8787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7774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6766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45753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4745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3732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697" name="Google Shape;697;p4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2"/>
          <p:cNvGrpSpPr/>
          <p:nvPr/>
        </p:nvGrpSpPr>
        <p:grpSpPr>
          <a:xfrm flipH="1">
            <a:off x="7105359" y="4845725"/>
            <a:ext cx="703800" cy="195000"/>
            <a:chOff x="7105359" y="4845725"/>
            <a:chExt cx="703800" cy="195000"/>
          </a:xfrm>
        </p:grpSpPr>
        <p:sp>
          <p:nvSpPr>
            <p:cNvPr id="706" name="Google Shape;706;p42"/>
            <p:cNvSpPr/>
            <p:nvPr/>
          </p:nvSpPr>
          <p:spPr>
            <a:xfrm>
              <a:off x="71053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72066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73074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899" y="7799"/>
                  </a:moveTo>
                  <a:lnTo>
                    <a:pt x="0" y="3900"/>
                  </a:lnTo>
                  <a:lnTo>
                    <a:pt x="3899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74087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75095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76108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77116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2"/>
          <p:cNvGrpSpPr/>
          <p:nvPr/>
        </p:nvGrpSpPr>
        <p:grpSpPr>
          <a:xfrm>
            <a:off x="265924" y="3107350"/>
            <a:ext cx="154100" cy="555450"/>
            <a:chOff x="366500" y="3107350"/>
            <a:chExt cx="154100" cy="555450"/>
          </a:xfrm>
        </p:grpSpPr>
        <p:sp>
          <p:nvSpPr>
            <p:cNvPr id="714" name="Google Shape;714;p42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3" name="Google Shape;723;p43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24" name="Google Shape;724;p43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725" name="Google Shape;725;p43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3"/>
          <p:cNvGrpSpPr/>
          <p:nvPr/>
        </p:nvGrpSpPr>
        <p:grpSpPr>
          <a:xfrm rot="5400000">
            <a:off x="791391" y="-325758"/>
            <a:ext cx="81291" cy="986668"/>
            <a:chOff x="452325" y="2475625"/>
            <a:chExt cx="72900" cy="884825"/>
          </a:xfrm>
        </p:grpSpPr>
        <p:sp>
          <p:nvSpPr>
            <p:cNvPr id="728" name="Google Shape;728;p4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3"/>
          <p:cNvGrpSpPr/>
          <p:nvPr/>
        </p:nvGrpSpPr>
        <p:grpSpPr>
          <a:xfrm rot="5400000">
            <a:off x="8271441" y="4478606"/>
            <a:ext cx="81291" cy="986668"/>
            <a:chOff x="452325" y="2475625"/>
            <a:chExt cx="72900" cy="884825"/>
          </a:xfrm>
        </p:grpSpPr>
        <p:sp>
          <p:nvSpPr>
            <p:cNvPr id="737" name="Google Shape;737;p4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3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746" name="Google Shape;746;p43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3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754" name="Google Shape;754;p43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8" name="Google Shape;758;p44"/>
          <p:cNvSpPr txBox="1"/>
          <p:nvPr>
            <p:ph idx="1" type="subTitle"/>
          </p:nvPr>
        </p:nvSpPr>
        <p:spPr>
          <a:xfrm>
            <a:off x="5913849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44"/>
          <p:cNvSpPr txBox="1"/>
          <p:nvPr>
            <p:ph idx="2" type="subTitle"/>
          </p:nvPr>
        </p:nvSpPr>
        <p:spPr>
          <a:xfrm>
            <a:off x="724775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0" name="Google Shape;760;p44"/>
          <p:cNvSpPr txBox="1"/>
          <p:nvPr>
            <p:ph idx="3" type="subTitle"/>
          </p:nvPr>
        </p:nvSpPr>
        <p:spPr>
          <a:xfrm>
            <a:off x="7247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1" name="Google Shape;761;p44"/>
          <p:cNvSpPr txBox="1"/>
          <p:nvPr>
            <p:ph idx="4" type="subTitle"/>
          </p:nvPr>
        </p:nvSpPr>
        <p:spPr>
          <a:xfrm>
            <a:off x="591385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62" name="Google Shape;762;p44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763" name="Google Shape;763;p44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4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766" name="Google Shape;766;p4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4"/>
          <p:cNvGrpSpPr/>
          <p:nvPr/>
        </p:nvGrpSpPr>
        <p:grpSpPr>
          <a:xfrm>
            <a:off x="7305357" y="4778498"/>
            <a:ext cx="1118640" cy="309161"/>
            <a:chOff x="442475" y="1464800"/>
            <a:chExt cx="1003175" cy="277250"/>
          </a:xfrm>
        </p:grpSpPr>
        <p:sp>
          <p:nvSpPr>
            <p:cNvPr id="775" name="Google Shape;775;p44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4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783" name="Google Shape;783;p44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7" name="Google Shape;787;p45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788" name="Google Shape;788;p45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5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791" name="Google Shape;791;p45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5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794" name="Google Shape;794;p4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6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4" name="Google Shape;804;p46"/>
          <p:cNvSpPr txBox="1"/>
          <p:nvPr>
            <p:ph idx="1" type="subTitle"/>
          </p:nvPr>
        </p:nvSpPr>
        <p:spPr>
          <a:xfrm>
            <a:off x="811975" y="2158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05" name="Google Shape;805;p46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806" name="Google Shape;806;p46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807" name="Google Shape;807;p46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9" name="Google Shape;809;p46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812" name="Google Shape;812;p4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4" name="Google Shape;824;p48"/>
          <p:cNvSpPr txBox="1"/>
          <p:nvPr>
            <p:ph idx="1" type="subTitle"/>
          </p:nvPr>
        </p:nvSpPr>
        <p:spPr>
          <a:xfrm>
            <a:off x="3557850" y="2479763"/>
            <a:ext cx="48729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25" name="Google Shape;825;p48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826" name="Google Shape;826;p48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8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829" name="Google Shape;829;p48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8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832" name="Google Shape;832;p4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0"/>
          <p:cNvSpPr txBox="1"/>
          <p:nvPr>
            <p:ph hasCustomPrompt="1" type="title"/>
          </p:nvPr>
        </p:nvSpPr>
        <p:spPr>
          <a:xfrm>
            <a:off x="2649775" y="526250"/>
            <a:ext cx="5781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4" name="Google Shape;844;p50"/>
          <p:cNvSpPr txBox="1"/>
          <p:nvPr>
            <p:ph idx="1" type="subTitle"/>
          </p:nvPr>
        </p:nvSpPr>
        <p:spPr>
          <a:xfrm>
            <a:off x="2649725" y="2031862"/>
            <a:ext cx="578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45" name="Google Shape;845;p50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846" name="Google Shape;846;p50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847" name="Google Shape;847;p50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0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9" name="Google Shape;849;p5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50"/>
          <p:cNvGrpSpPr/>
          <p:nvPr/>
        </p:nvGrpSpPr>
        <p:grpSpPr>
          <a:xfrm>
            <a:off x="265924" y="897550"/>
            <a:ext cx="154100" cy="555450"/>
            <a:chOff x="366500" y="3107350"/>
            <a:chExt cx="154100" cy="555450"/>
          </a:xfrm>
        </p:grpSpPr>
        <p:sp>
          <p:nvSpPr>
            <p:cNvPr id="852" name="Google Shape;852;p50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0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860" name="Google Shape;860;p5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accent5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2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1" name="Google Shape;871;p52"/>
          <p:cNvSpPr txBox="1"/>
          <p:nvPr>
            <p:ph hasCustomPrompt="1" idx="2" type="title"/>
          </p:nvPr>
        </p:nvSpPr>
        <p:spPr>
          <a:xfrm>
            <a:off x="822112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2" name="Google Shape;872;p52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3" name="Google Shape;873;p52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4" name="Google Shape;874;p52"/>
          <p:cNvSpPr txBox="1"/>
          <p:nvPr>
            <p:ph hasCustomPrompt="1" idx="4" type="title"/>
          </p:nvPr>
        </p:nvSpPr>
        <p:spPr>
          <a:xfrm>
            <a:off x="3421396" y="1513500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5" name="Google Shape;875;p52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6" name="Google Shape;876;p52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7" name="Google Shape;877;p52"/>
          <p:cNvSpPr txBox="1"/>
          <p:nvPr>
            <p:ph hasCustomPrompt="1" idx="7" type="title"/>
          </p:nvPr>
        </p:nvSpPr>
        <p:spPr>
          <a:xfrm>
            <a:off x="6022510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8" name="Google Shape;878;p52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9" name="Google Shape;879;p52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0" name="Google Shape;880;p52"/>
          <p:cNvSpPr txBox="1"/>
          <p:nvPr>
            <p:ph hasCustomPrompt="1" idx="13" type="title"/>
          </p:nvPr>
        </p:nvSpPr>
        <p:spPr>
          <a:xfrm>
            <a:off x="822112" y="3123331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81" name="Google Shape;881;p52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2" name="Google Shape;882;p52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3" name="Google Shape;883;p52"/>
          <p:cNvSpPr txBox="1"/>
          <p:nvPr>
            <p:ph hasCustomPrompt="1" idx="16" type="title"/>
          </p:nvPr>
        </p:nvSpPr>
        <p:spPr>
          <a:xfrm>
            <a:off x="3421396" y="3123331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84" name="Google Shape;884;p52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5" name="Google Shape;885;p52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6" name="Google Shape;886;p52"/>
          <p:cNvSpPr txBox="1"/>
          <p:nvPr>
            <p:ph hasCustomPrompt="1" idx="19" type="title"/>
          </p:nvPr>
        </p:nvSpPr>
        <p:spPr>
          <a:xfrm>
            <a:off x="6022510" y="3123332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87" name="Google Shape;887;p52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8" name="Google Shape;888;p52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89" name="Google Shape;889;p52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890" name="Google Shape;890;p52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52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893" name="Google Shape;893;p52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52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896" name="Google Shape;896;p5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5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905" name="Google Shape;905;p5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52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914" name="Google Shape;914;p52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accent5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3"/>
          <p:cNvSpPr txBox="1"/>
          <p:nvPr>
            <p:ph type="title"/>
          </p:nvPr>
        </p:nvSpPr>
        <p:spPr>
          <a:xfrm>
            <a:off x="5221425" y="1784118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3" name="Google Shape;923;p53"/>
          <p:cNvSpPr txBox="1"/>
          <p:nvPr>
            <p:ph idx="1" type="subTitle"/>
          </p:nvPr>
        </p:nvSpPr>
        <p:spPr>
          <a:xfrm>
            <a:off x="5221425" y="2566616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24" name="Google Shape;924;p53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925" name="Google Shape;925;p53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53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928" name="Google Shape;928;p5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53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937" name="Google Shape;937;p53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53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945" name="Google Shape;945;p53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5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49" name="Google Shape;94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50" name="Google Shape;950;p54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951" name="Google Shape;951;p54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54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954" name="Google Shape;954;p54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54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957" name="Google Shape;957;p5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bg>
      <p:bgPr>
        <a:solidFill>
          <a:schemeClr val="accent5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5"/>
          <p:cNvSpPr txBox="1"/>
          <p:nvPr>
            <p:ph idx="1" type="body"/>
          </p:nvPr>
        </p:nvSpPr>
        <p:spPr>
          <a:xfrm>
            <a:off x="720000" y="1148732"/>
            <a:ext cx="38520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7" name="Google Shape;967;p55"/>
          <p:cNvSpPr txBox="1"/>
          <p:nvPr>
            <p:ph idx="2" type="body"/>
          </p:nvPr>
        </p:nvSpPr>
        <p:spPr>
          <a:xfrm>
            <a:off x="4572000" y="1684257"/>
            <a:ext cx="38520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8" name="Google Shape;96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69" name="Google Shape;969;p55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970" name="Google Shape;970;p55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55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973" name="Google Shape;973;p55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5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5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5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5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5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5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55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981" name="Google Shape;981;p5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55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990" name="Google Shape;990;p55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5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5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5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5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5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5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55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5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bg>
      <p:bgPr>
        <a:solidFill>
          <a:schemeClr val="accent5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"/>
          <p:cNvSpPr txBox="1"/>
          <p:nvPr>
            <p:ph type="title"/>
          </p:nvPr>
        </p:nvSpPr>
        <p:spPr>
          <a:xfrm>
            <a:off x="713225" y="1434850"/>
            <a:ext cx="22992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1" name="Google Shape;1001;p56"/>
          <p:cNvSpPr txBox="1"/>
          <p:nvPr>
            <p:ph idx="1" type="subTitle"/>
          </p:nvPr>
        </p:nvSpPr>
        <p:spPr>
          <a:xfrm>
            <a:off x="713225" y="2694700"/>
            <a:ext cx="22992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02" name="Google Shape;1002;p56"/>
          <p:cNvSpPr/>
          <p:nvPr>
            <p:ph idx="2" type="pic"/>
          </p:nvPr>
        </p:nvSpPr>
        <p:spPr>
          <a:xfrm>
            <a:off x="5124075" y="539500"/>
            <a:ext cx="16197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3" name="Google Shape;1003;p56"/>
          <p:cNvSpPr/>
          <p:nvPr>
            <p:ph idx="3" type="pic"/>
          </p:nvPr>
        </p:nvSpPr>
        <p:spPr>
          <a:xfrm>
            <a:off x="6810954" y="539500"/>
            <a:ext cx="23331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4" name="Google Shape;1004;p56"/>
          <p:cNvSpPr/>
          <p:nvPr>
            <p:ph idx="4" type="pic"/>
          </p:nvPr>
        </p:nvSpPr>
        <p:spPr>
          <a:xfrm>
            <a:off x="5124075" y="2753125"/>
            <a:ext cx="40200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5" name="Google Shape;1005;p56"/>
          <p:cNvSpPr/>
          <p:nvPr>
            <p:ph idx="5" type="pic"/>
          </p:nvPr>
        </p:nvSpPr>
        <p:spPr>
          <a:xfrm>
            <a:off x="3109425" y="539500"/>
            <a:ext cx="1947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06" name="Google Shape;1006;p56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007" name="Google Shape;1007;p56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008" name="Google Shape;1008;p56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6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0" name="Google Shape;1010;p56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56"/>
          <p:cNvGrpSpPr/>
          <p:nvPr/>
        </p:nvGrpSpPr>
        <p:grpSpPr>
          <a:xfrm>
            <a:off x="-1636" y="138350"/>
            <a:ext cx="9145709" cy="4862138"/>
            <a:chOff x="-1636" y="138350"/>
            <a:chExt cx="9145709" cy="4862138"/>
          </a:xfrm>
        </p:grpSpPr>
        <p:sp>
          <p:nvSpPr>
            <p:cNvPr id="1013" name="Google Shape;1013;p56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accent5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7" name="Google Shape;1017;p57"/>
          <p:cNvSpPr txBox="1"/>
          <p:nvPr>
            <p:ph idx="1" type="subTitle"/>
          </p:nvPr>
        </p:nvSpPr>
        <p:spPr>
          <a:xfrm>
            <a:off x="93762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18" name="Google Shape;1018;p57"/>
          <p:cNvSpPr txBox="1"/>
          <p:nvPr>
            <p:ph idx="2" type="subTitle"/>
          </p:nvPr>
        </p:nvSpPr>
        <p:spPr>
          <a:xfrm>
            <a:off x="3484348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19" name="Google Shape;1019;p57"/>
          <p:cNvSpPr txBox="1"/>
          <p:nvPr>
            <p:ph idx="3" type="subTitle"/>
          </p:nvPr>
        </p:nvSpPr>
        <p:spPr>
          <a:xfrm>
            <a:off x="603107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20" name="Google Shape;1020;p57"/>
          <p:cNvSpPr txBox="1"/>
          <p:nvPr>
            <p:ph idx="4" type="subTitle"/>
          </p:nvPr>
        </p:nvSpPr>
        <p:spPr>
          <a:xfrm>
            <a:off x="93762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1" name="Google Shape;1021;p57"/>
          <p:cNvSpPr txBox="1"/>
          <p:nvPr>
            <p:ph idx="5" type="subTitle"/>
          </p:nvPr>
        </p:nvSpPr>
        <p:spPr>
          <a:xfrm>
            <a:off x="3484348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2" name="Google Shape;1022;p57"/>
          <p:cNvSpPr txBox="1"/>
          <p:nvPr>
            <p:ph idx="6" type="subTitle"/>
          </p:nvPr>
        </p:nvSpPr>
        <p:spPr>
          <a:xfrm>
            <a:off x="603107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23" name="Google Shape;1023;p57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1024" name="Google Shape;1024;p57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57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1027" name="Google Shape;1027;p57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57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1035" name="Google Shape;1035;p57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57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044" name="Google Shape;1044;p57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57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7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5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5" name="Google Shape;1055;p58"/>
          <p:cNvSpPr txBox="1"/>
          <p:nvPr>
            <p:ph idx="1" type="subTitle"/>
          </p:nvPr>
        </p:nvSpPr>
        <p:spPr>
          <a:xfrm>
            <a:off x="72707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56" name="Google Shape;1056;p58"/>
          <p:cNvSpPr txBox="1"/>
          <p:nvPr>
            <p:ph idx="2" type="subTitle"/>
          </p:nvPr>
        </p:nvSpPr>
        <p:spPr>
          <a:xfrm>
            <a:off x="640394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57" name="Google Shape;1057;p58"/>
          <p:cNvSpPr txBox="1"/>
          <p:nvPr>
            <p:ph idx="3" type="subTitle"/>
          </p:nvPr>
        </p:nvSpPr>
        <p:spPr>
          <a:xfrm>
            <a:off x="727075" y="3472800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58" name="Google Shape;1058;p58"/>
          <p:cNvSpPr txBox="1"/>
          <p:nvPr>
            <p:ph idx="4" type="subTitle"/>
          </p:nvPr>
        </p:nvSpPr>
        <p:spPr>
          <a:xfrm>
            <a:off x="6403945" y="3482883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59" name="Google Shape;1059;p58"/>
          <p:cNvSpPr txBox="1"/>
          <p:nvPr>
            <p:ph idx="5" type="subTitle"/>
          </p:nvPr>
        </p:nvSpPr>
        <p:spPr>
          <a:xfrm>
            <a:off x="727087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0" name="Google Shape;1060;p58"/>
          <p:cNvSpPr txBox="1"/>
          <p:nvPr>
            <p:ph idx="6" type="subTitle"/>
          </p:nvPr>
        </p:nvSpPr>
        <p:spPr>
          <a:xfrm>
            <a:off x="727087" y="3211228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1" name="Google Shape;1061;p58"/>
          <p:cNvSpPr txBox="1"/>
          <p:nvPr>
            <p:ph idx="7" type="subTitle"/>
          </p:nvPr>
        </p:nvSpPr>
        <p:spPr>
          <a:xfrm>
            <a:off x="6403925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2" name="Google Shape;1062;p58"/>
          <p:cNvSpPr txBox="1"/>
          <p:nvPr>
            <p:ph idx="8" type="subTitle"/>
          </p:nvPr>
        </p:nvSpPr>
        <p:spPr>
          <a:xfrm>
            <a:off x="6403925" y="3224103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63" name="Google Shape;1063;p58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064" name="Google Shape;1064;p58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58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067" name="Google Shape;1067;p58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58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1070" name="Google Shape;1070;p58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58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078" name="Google Shape;1078;p58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accent5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8" name="Google Shape;1088;p59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9" name="Google Shape;1089;p59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0" name="Google Shape;1090;p59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1" name="Google Shape;1091;p59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2" name="Google Shape;1092;p59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3" name="Google Shape;1093;p59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4" name="Google Shape;1094;p59"/>
          <p:cNvSpPr txBox="1"/>
          <p:nvPr>
            <p:ph idx="7" type="subTitle"/>
          </p:nvPr>
        </p:nvSpPr>
        <p:spPr>
          <a:xfrm>
            <a:off x="72390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5" name="Google Shape;1095;p59"/>
          <p:cNvSpPr txBox="1"/>
          <p:nvPr>
            <p:ph idx="8" type="subTitle"/>
          </p:nvPr>
        </p:nvSpPr>
        <p:spPr>
          <a:xfrm>
            <a:off x="3582902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6" name="Google Shape;1096;p59"/>
          <p:cNvSpPr txBox="1"/>
          <p:nvPr>
            <p:ph idx="9" type="subTitle"/>
          </p:nvPr>
        </p:nvSpPr>
        <p:spPr>
          <a:xfrm>
            <a:off x="644189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7" name="Google Shape;1097;p59"/>
          <p:cNvSpPr txBox="1"/>
          <p:nvPr>
            <p:ph idx="13" type="subTitle"/>
          </p:nvPr>
        </p:nvSpPr>
        <p:spPr>
          <a:xfrm>
            <a:off x="72390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8" name="Google Shape;1098;p59"/>
          <p:cNvSpPr txBox="1"/>
          <p:nvPr>
            <p:ph idx="14" type="subTitle"/>
          </p:nvPr>
        </p:nvSpPr>
        <p:spPr>
          <a:xfrm>
            <a:off x="3582902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9" name="Google Shape;1099;p59"/>
          <p:cNvSpPr txBox="1"/>
          <p:nvPr>
            <p:ph idx="15" type="subTitle"/>
          </p:nvPr>
        </p:nvSpPr>
        <p:spPr>
          <a:xfrm>
            <a:off x="644189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00" name="Google Shape;1100;p59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1101" name="Google Shape;1101;p59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59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9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5" name="Google Shape;1105;p59"/>
          <p:cNvGrpSpPr/>
          <p:nvPr/>
        </p:nvGrpSpPr>
        <p:grpSpPr>
          <a:xfrm flipH="1" rot="5400000">
            <a:off x="5422" y="3736077"/>
            <a:ext cx="666551" cy="184521"/>
            <a:chOff x="6639500" y="4097325"/>
            <a:chExt cx="597750" cy="165475"/>
          </a:xfrm>
        </p:grpSpPr>
        <p:sp>
          <p:nvSpPr>
            <p:cNvPr id="1106" name="Google Shape;1106;p59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59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114" name="Google Shape;1114;p5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59"/>
          <p:cNvGrpSpPr/>
          <p:nvPr/>
        </p:nvGrpSpPr>
        <p:grpSpPr>
          <a:xfrm>
            <a:off x="8764168" y="3587490"/>
            <a:ext cx="82490" cy="1001973"/>
            <a:chOff x="7173675" y="1384800"/>
            <a:chExt cx="73975" cy="898550"/>
          </a:xfrm>
        </p:grpSpPr>
        <p:sp>
          <p:nvSpPr>
            <p:cNvPr id="1123" name="Google Shape;1123;p5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5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0"/>
          <p:cNvSpPr txBox="1"/>
          <p:nvPr>
            <p:ph hasCustomPrompt="1" type="title"/>
          </p:nvPr>
        </p:nvSpPr>
        <p:spPr>
          <a:xfrm>
            <a:off x="798388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3" name="Google Shape;1133;p60"/>
          <p:cNvSpPr txBox="1"/>
          <p:nvPr>
            <p:ph idx="1" type="subTitle"/>
          </p:nvPr>
        </p:nvSpPr>
        <p:spPr>
          <a:xfrm>
            <a:off x="798388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4" name="Google Shape;1134;p60"/>
          <p:cNvSpPr txBox="1"/>
          <p:nvPr>
            <p:ph hasCustomPrompt="1" idx="2" type="title"/>
          </p:nvPr>
        </p:nvSpPr>
        <p:spPr>
          <a:xfrm>
            <a:off x="2590622" y="2974325"/>
            <a:ext cx="3956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60"/>
          <p:cNvSpPr txBox="1"/>
          <p:nvPr>
            <p:ph idx="3" type="subTitle"/>
          </p:nvPr>
        </p:nvSpPr>
        <p:spPr>
          <a:xfrm>
            <a:off x="2590622" y="3749250"/>
            <a:ext cx="3956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6" name="Google Shape;1136;p60"/>
          <p:cNvSpPr txBox="1"/>
          <p:nvPr>
            <p:ph hasCustomPrompt="1" idx="4" type="title"/>
          </p:nvPr>
        </p:nvSpPr>
        <p:spPr>
          <a:xfrm>
            <a:off x="4853013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60"/>
          <p:cNvSpPr txBox="1"/>
          <p:nvPr>
            <p:ph idx="5" type="subTitle"/>
          </p:nvPr>
        </p:nvSpPr>
        <p:spPr>
          <a:xfrm>
            <a:off x="4853013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138" name="Google Shape;1138;p60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139" name="Google Shape;1139;p60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60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1142" name="Google Shape;1142;p60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60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1145" name="Google Shape;1145;p6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60"/>
          <p:cNvGrpSpPr/>
          <p:nvPr/>
        </p:nvGrpSpPr>
        <p:grpSpPr>
          <a:xfrm flipH="1" rot="10800000"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1154" name="Google Shape;1154;p60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accent5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63" name="Google Shape;1163;p61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164" name="Google Shape;1164;p61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61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167" name="Google Shape;1167;p61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61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170" name="Google Shape;1170;p6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accent5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0" name="Google Shape;1180;p62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181" name="Google Shape;1181;p62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182" name="Google Shape;1182;p62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2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4" name="Google Shape;1184;p62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2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6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187" name="Google Shape;1187;p6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5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3"/>
          <p:cNvSpPr txBox="1"/>
          <p:nvPr>
            <p:ph type="title"/>
          </p:nvPr>
        </p:nvSpPr>
        <p:spPr>
          <a:xfrm>
            <a:off x="71534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7" name="Google Shape;1197;p63"/>
          <p:cNvSpPr txBox="1"/>
          <p:nvPr>
            <p:ph idx="1" type="subTitle"/>
          </p:nvPr>
        </p:nvSpPr>
        <p:spPr>
          <a:xfrm>
            <a:off x="71531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98" name="Google Shape;1198;p63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9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99" name="Google Shape;1199;p63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200" name="Google Shape;1200;p63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201" name="Google Shape;1201;p63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3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3" name="Google Shape;1203;p63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63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206" name="Google Shape;1206;p6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63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1215" name="Google Shape;1215;p6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5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64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225" name="Google Shape;1225;p64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226" name="Google Shape;1226;p64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4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8" name="Google Shape;1228;p64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4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64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231" name="Google Shape;1231;p6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6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64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1240" name="Google Shape;1240;p64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4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4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4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4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4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4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4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5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65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250" name="Google Shape;1250;p65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5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65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253" name="Google Shape;1253;p65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5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65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256" name="Google Shape;1256;p6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5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66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266" name="Google Shape;1266;p66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6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66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269" name="Google Shape;1269;p66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6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66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1272" name="Google Shape;1272;p66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6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6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6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6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6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6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66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280" name="Google Shape;1280;p6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8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93" name="Google Shape;1293;p68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94" name="Google Shape;1294;p68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295" name="Google Shape;1295;p68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296" name="Google Shape;1296;p68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8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8" name="Google Shape;1298;p68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9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2" name="Google Shape;1302;p69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3" name="Google Shape;1303;p69"/>
          <p:cNvSpPr txBox="1"/>
          <p:nvPr>
            <p:ph idx="1" type="subTitle"/>
          </p:nvPr>
        </p:nvSpPr>
        <p:spPr>
          <a:xfrm>
            <a:off x="4580575" y="3386700"/>
            <a:ext cx="384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04" name="Google Shape;1304;p69"/>
          <p:cNvGrpSpPr/>
          <p:nvPr/>
        </p:nvGrpSpPr>
        <p:grpSpPr>
          <a:xfrm>
            <a:off x="-11050" y="-5956"/>
            <a:ext cx="3877400" cy="216375"/>
            <a:chOff x="-11050" y="-5956"/>
            <a:chExt cx="3877400" cy="216375"/>
          </a:xfrm>
        </p:grpSpPr>
        <p:sp>
          <p:nvSpPr>
            <p:cNvPr id="1305" name="Google Shape;1305;p69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9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69"/>
          <p:cNvGrpSpPr/>
          <p:nvPr/>
        </p:nvGrpSpPr>
        <p:grpSpPr>
          <a:xfrm>
            <a:off x="4917400" y="210425"/>
            <a:ext cx="703800" cy="195000"/>
            <a:chOff x="4373250" y="1157250"/>
            <a:chExt cx="703800" cy="195000"/>
          </a:xfrm>
        </p:grpSpPr>
        <p:sp>
          <p:nvSpPr>
            <p:cNvPr id="1308" name="Google Shape;1308;p69"/>
            <p:cNvSpPr/>
            <p:nvPr/>
          </p:nvSpPr>
          <p:spPr>
            <a:xfrm>
              <a:off x="49795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9"/>
            <p:cNvSpPr/>
            <p:nvPr/>
          </p:nvSpPr>
          <p:spPr>
            <a:xfrm>
              <a:off x="48787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9"/>
            <p:cNvSpPr/>
            <p:nvPr/>
          </p:nvSpPr>
          <p:spPr>
            <a:xfrm>
              <a:off x="47774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9"/>
            <p:cNvSpPr/>
            <p:nvPr/>
          </p:nvSpPr>
          <p:spPr>
            <a:xfrm>
              <a:off x="46766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9"/>
            <p:cNvSpPr/>
            <p:nvPr/>
          </p:nvSpPr>
          <p:spPr>
            <a:xfrm>
              <a:off x="45753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9"/>
            <p:cNvSpPr/>
            <p:nvPr/>
          </p:nvSpPr>
          <p:spPr>
            <a:xfrm>
              <a:off x="44745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9"/>
            <p:cNvSpPr/>
            <p:nvPr/>
          </p:nvSpPr>
          <p:spPr>
            <a:xfrm>
              <a:off x="43732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69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316" name="Google Shape;1316;p6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69"/>
          <p:cNvGrpSpPr/>
          <p:nvPr/>
        </p:nvGrpSpPr>
        <p:grpSpPr>
          <a:xfrm flipH="1">
            <a:off x="7105359" y="4845725"/>
            <a:ext cx="703800" cy="195000"/>
            <a:chOff x="7105359" y="4845725"/>
            <a:chExt cx="703800" cy="195000"/>
          </a:xfrm>
        </p:grpSpPr>
        <p:sp>
          <p:nvSpPr>
            <p:cNvPr id="1325" name="Google Shape;1325;p69"/>
            <p:cNvSpPr/>
            <p:nvPr/>
          </p:nvSpPr>
          <p:spPr>
            <a:xfrm>
              <a:off x="71053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9"/>
            <p:cNvSpPr/>
            <p:nvPr/>
          </p:nvSpPr>
          <p:spPr>
            <a:xfrm>
              <a:off x="72066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9"/>
            <p:cNvSpPr/>
            <p:nvPr/>
          </p:nvSpPr>
          <p:spPr>
            <a:xfrm>
              <a:off x="73074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899" y="7799"/>
                  </a:moveTo>
                  <a:lnTo>
                    <a:pt x="0" y="3900"/>
                  </a:lnTo>
                  <a:lnTo>
                    <a:pt x="3899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9"/>
            <p:cNvSpPr/>
            <p:nvPr/>
          </p:nvSpPr>
          <p:spPr>
            <a:xfrm>
              <a:off x="74087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9"/>
            <p:cNvSpPr/>
            <p:nvPr/>
          </p:nvSpPr>
          <p:spPr>
            <a:xfrm>
              <a:off x="75095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9"/>
            <p:cNvSpPr/>
            <p:nvPr/>
          </p:nvSpPr>
          <p:spPr>
            <a:xfrm>
              <a:off x="76108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9"/>
            <p:cNvSpPr/>
            <p:nvPr/>
          </p:nvSpPr>
          <p:spPr>
            <a:xfrm>
              <a:off x="77116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69"/>
          <p:cNvGrpSpPr/>
          <p:nvPr/>
        </p:nvGrpSpPr>
        <p:grpSpPr>
          <a:xfrm>
            <a:off x="265924" y="3107350"/>
            <a:ext cx="154100" cy="555450"/>
            <a:chOff x="366500" y="3107350"/>
            <a:chExt cx="154100" cy="555450"/>
          </a:xfrm>
        </p:grpSpPr>
        <p:sp>
          <p:nvSpPr>
            <p:cNvPr id="1333" name="Google Shape;1333;p69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9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9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9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9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9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9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2" name="Google Shape;1342;p70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43" name="Google Shape;1343;p70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344" name="Google Shape;1344;p70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0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70"/>
          <p:cNvGrpSpPr/>
          <p:nvPr/>
        </p:nvGrpSpPr>
        <p:grpSpPr>
          <a:xfrm rot="5400000">
            <a:off x="791391" y="-325758"/>
            <a:ext cx="81291" cy="986668"/>
            <a:chOff x="452325" y="2475625"/>
            <a:chExt cx="72900" cy="884825"/>
          </a:xfrm>
        </p:grpSpPr>
        <p:sp>
          <p:nvSpPr>
            <p:cNvPr id="1347" name="Google Shape;1347;p7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70"/>
          <p:cNvGrpSpPr/>
          <p:nvPr/>
        </p:nvGrpSpPr>
        <p:grpSpPr>
          <a:xfrm rot="5400000">
            <a:off x="8271441" y="4478606"/>
            <a:ext cx="81291" cy="986668"/>
            <a:chOff x="452325" y="2475625"/>
            <a:chExt cx="72900" cy="884825"/>
          </a:xfrm>
        </p:grpSpPr>
        <p:sp>
          <p:nvSpPr>
            <p:cNvPr id="1356" name="Google Shape;1356;p7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70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365" name="Google Shape;1365;p70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0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0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0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0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0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70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373" name="Google Shape;1373;p70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0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7" name="Google Shape;1377;p71"/>
          <p:cNvSpPr txBox="1"/>
          <p:nvPr>
            <p:ph idx="1" type="subTitle"/>
          </p:nvPr>
        </p:nvSpPr>
        <p:spPr>
          <a:xfrm>
            <a:off x="5913849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8" name="Google Shape;1378;p71"/>
          <p:cNvSpPr txBox="1"/>
          <p:nvPr>
            <p:ph idx="2" type="subTitle"/>
          </p:nvPr>
        </p:nvSpPr>
        <p:spPr>
          <a:xfrm>
            <a:off x="724775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9" name="Google Shape;1379;p71"/>
          <p:cNvSpPr txBox="1"/>
          <p:nvPr>
            <p:ph idx="3" type="subTitle"/>
          </p:nvPr>
        </p:nvSpPr>
        <p:spPr>
          <a:xfrm>
            <a:off x="7247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0" name="Google Shape;1380;p71"/>
          <p:cNvSpPr txBox="1"/>
          <p:nvPr>
            <p:ph idx="4" type="subTitle"/>
          </p:nvPr>
        </p:nvSpPr>
        <p:spPr>
          <a:xfrm>
            <a:off x="591385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81" name="Google Shape;1381;p71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382" name="Google Shape;1382;p71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1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71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385" name="Google Shape;1385;p7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71"/>
          <p:cNvGrpSpPr/>
          <p:nvPr/>
        </p:nvGrpSpPr>
        <p:grpSpPr>
          <a:xfrm>
            <a:off x="7305357" y="4778498"/>
            <a:ext cx="1118640" cy="309161"/>
            <a:chOff x="442475" y="1464800"/>
            <a:chExt cx="1003175" cy="277250"/>
          </a:xfrm>
        </p:grpSpPr>
        <p:sp>
          <p:nvSpPr>
            <p:cNvPr id="1394" name="Google Shape;1394;p71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71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402" name="Google Shape;1402;p71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06" name="Google Shape;1406;p72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407" name="Google Shape;1407;p72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2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72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410" name="Google Shape;1410;p72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2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72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1413" name="Google Shape;1413;p7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3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3" name="Google Shape;1423;p73"/>
          <p:cNvSpPr txBox="1"/>
          <p:nvPr>
            <p:ph idx="1" type="subTitle"/>
          </p:nvPr>
        </p:nvSpPr>
        <p:spPr>
          <a:xfrm>
            <a:off x="811975" y="2158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24" name="Google Shape;1424;p73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425" name="Google Shape;1425;p73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426" name="Google Shape;1426;p73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3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8" name="Google Shape;1428;p73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3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73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431" name="Google Shape;1431;p73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3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3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3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3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3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3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74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75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3" name="Google Shape;1443;p75"/>
          <p:cNvSpPr txBox="1"/>
          <p:nvPr>
            <p:ph idx="1" type="subTitle"/>
          </p:nvPr>
        </p:nvSpPr>
        <p:spPr>
          <a:xfrm>
            <a:off x="3557850" y="2479763"/>
            <a:ext cx="48729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44" name="Google Shape;1444;p75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1445" name="Google Shape;1445;p75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5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75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1448" name="Google Shape;1448;p75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5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75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451" name="Google Shape;1451;p7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76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7"/>
          <p:cNvSpPr txBox="1"/>
          <p:nvPr>
            <p:ph hasCustomPrompt="1" type="title"/>
          </p:nvPr>
        </p:nvSpPr>
        <p:spPr>
          <a:xfrm>
            <a:off x="2649775" y="526250"/>
            <a:ext cx="5781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3" name="Google Shape;1463;p77"/>
          <p:cNvSpPr txBox="1"/>
          <p:nvPr>
            <p:ph idx="1" type="subTitle"/>
          </p:nvPr>
        </p:nvSpPr>
        <p:spPr>
          <a:xfrm>
            <a:off x="2649725" y="2031862"/>
            <a:ext cx="578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64" name="Google Shape;1464;p77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465" name="Google Shape;1465;p77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466" name="Google Shape;1466;p77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77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8" name="Google Shape;1468;p77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7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77"/>
          <p:cNvGrpSpPr/>
          <p:nvPr/>
        </p:nvGrpSpPr>
        <p:grpSpPr>
          <a:xfrm>
            <a:off x="265924" y="897550"/>
            <a:ext cx="154100" cy="555450"/>
            <a:chOff x="366500" y="3107350"/>
            <a:chExt cx="154100" cy="555450"/>
          </a:xfrm>
        </p:grpSpPr>
        <p:sp>
          <p:nvSpPr>
            <p:cNvPr id="1471" name="Google Shape;1471;p77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7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7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7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7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7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7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77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479" name="Google Shape;1479;p7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accent5"/>
        </a:solid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79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0" name="Google Shape;1490;p79"/>
          <p:cNvSpPr txBox="1"/>
          <p:nvPr>
            <p:ph hasCustomPrompt="1" idx="2" type="title"/>
          </p:nvPr>
        </p:nvSpPr>
        <p:spPr>
          <a:xfrm>
            <a:off x="822112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1" name="Google Shape;1491;p79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2" name="Google Shape;1492;p79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3" name="Google Shape;1493;p79"/>
          <p:cNvSpPr txBox="1"/>
          <p:nvPr>
            <p:ph hasCustomPrompt="1" idx="4" type="title"/>
          </p:nvPr>
        </p:nvSpPr>
        <p:spPr>
          <a:xfrm>
            <a:off x="3421396" y="1513500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4" name="Google Shape;1494;p79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5" name="Google Shape;1495;p79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6" name="Google Shape;1496;p79"/>
          <p:cNvSpPr txBox="1"/>
          <p:nvPr>
            <p:ph hasCustomPrompt="1" idx="7" type="title"/>
          </p:nvPr>
        </p:nvSpPr>
        <p:spPr>
          <a:xfrm>
            <a:off x="6022510" y="1513500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7" name="Google Shape;1497;p79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8" name="Google Shape;1498;p79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9" name="Google Shape;1499;p79"/>
          <p:cNvSpPr txBox="1"/>
          <p:nvPr>
            <p:ph hasCustomPrompt="1" idx="13" type="title"/>
          </p:nvPr>
        </p:nvSpPr>
        <p:spPr>
          <a:xfrm>
            <a:off x="822112" y="3123331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00" name="Google Shape;1500;p79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1" name="Google Shape;1501;p79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2" name="Google Shape;1502;p79"/>
          <p:cNvSpPr txBox="1"/>
          <p:nvPr>
            <p:ph hasCustomPrompt="1" idx="16" type="title"/>
          </p:nvPr>
        </p:nvSpPr>
        <p:spPr>
          <a:xfrm>
            <a:off x="3421396" y="3123331"/>
            <a:ext cx="103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03" name="Google Shape;1503;p79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4" name="Google Shape;1504;p79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5" name="Google Shape;1505;p79"/>
          <p:cNvSpPr txBox="1"/>
          <p:nvPr>
            <p:ph hasCustomPrompt="1" idx="19" type="title"/>
          </p:nvPr>
        </p:nvSpPr>
        <p:spPr>
          <a:xfrm>
            <a:off x="6022510" y="3123332"/>
            <a:ext cx="10317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06" name="Google Shape;1506;p79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7" name="Google Shape;1507;p79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08" name="Google Shape;1508;p79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509" name="Google Shape;1509;p79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9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79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1512" name="Google Shape;1512;p79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79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1515" name="Google Shape;1515;p7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79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524" name="Google Shape;1524;p7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2" name="Google Shape;1532;p79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1533" name="Google Shape;1533;p79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9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9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9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9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9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9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accent5"/>
        </a:solidFill>
      </p:bgPr>
    </p:bg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80"/>
          <p:cNvSpPr txBox="1"/>
          <p:nvPr>
            <p:ph type="title"/>
          </p:nvPr>
        </p:nvSpPr>
        <p:spPr>
          <a:xfrm>
            <a:off x="5221425" y="1784118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2" name="Google Shape;1542;p80"/>
          <p:cNvSpPr txBox="1"/>
          <p:nvPr>
            <p:ph idx="1" type="subTitle"/>
          </p:nvPr>
        </p:nvSpPr>
        <p:spPr>
          <a:xfrm>
            <a:off x="5221425" y="2566616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43" name="Google Shape;1543;p80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1544" name="Google Shape;1544;p80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0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80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547" name="Google Shape;1547;p8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80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556" name="Google Shape;1556;p80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0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0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0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0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0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0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80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1564" name="Google Shape;1564;p80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0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5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1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68" name="Google Shape;1568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9" name="Google Shape;1569;p81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570" name="Google Shape;1570;p81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1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81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573" name="Google Shape;1573;p81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1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81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1576" name="Google Shape;1576;p8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bg>
      <p:bgPr>
        <a:solidFill>
          <a:schemeClr val="accent5"/>
        </a:solid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82"/>
          <p:cNvSpPr txBox="1"/>
          <p:nvPr>
            <p:ph idx="1" type="body"/>
          </p:nvPr>
        </p:nvSpPr>
        <p:spPr>
          <a:xfrm>
            <a:off x="720000" y="1148732"/>
            <a:ext cx="38520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86" name="Google Shape;1586;p82"/>
          <p:cNvSpPr txBox="1"/>
          <p:nvPr>
            <p:ph idx="2" type="body"/>
          </p:nvPr>
        </p:nvSpPr>
        <p:spPr>
          <a:xfrm>
            <a:off x="4572000" y="1684257"/>
            <a:ext cx="38520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87" name="Google Shape;1587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8" name="Google Shape;1588;p82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1589" name="Google Shape;1589;p82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2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82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1592" name="Google Shape;1592;p82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2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2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2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2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2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2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9" name="Google Shape;1599;p82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1600" name="Google Shape;1600;p8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82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609" name="Google Shape;1609;p82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2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2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2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2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2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2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82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82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bg>
      <p:bgPr>
        <a:solidFill>
          <a:schemeClr val="accent5"/>
        </a:solidFill>
      </p:bgPr>
    </p:bg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83"/>
          <p:cNvSpPr txBox="1"/>
          <p:nvPr>
            <p:ph type="title"/>
          </p:nvPr>
        </p:nvSpPr>
        <p:spPr>
          <a:xfrm>
            <a:off x="713225" y="1434850"/>
            <a:ext cx="22992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0" name="Google Shape;1620;p83"/>
          <p:cNvSpPr txBox="1"/>
          <p:nvPr>
            <p:ph idx="1" type="subTitle"/>
          </p:nvPr>
        </p:nvSpPr>
        <p:spPr>
          <a:xfrm>
            <a:off x="713225" y="2694700"/>
            <a:ext cx="22992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1" name="Google Shape;1621;p83"/>
          <p:cNvSpPr/>
          <p:nvPr>
            <p:ph idx="2" type="pic"/>
          </p:nvPr>
        </p:nvSpPr>
        <p:spPr>
          <a:xfrm>
            <a:off x="5124075" y="539500"/>
            <a:ext cx="16197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2" name="Google Shape;1622;p83"/>
          <p:cNvSpPr/>
          <p:nvPr>
            <p:ph idx="3" type="pic"/>
          </p:nvPr>
        </p:nvSpPr>
        <p:spPr>
          <a:xfrm>
            <a:off x="6810954" y="539500"/>
            <a:ext cx="2333100" cy="2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3" name="Google Shape;1623;p83"/>
          <p:cNvSpPr/>
          <p:nvPr>
            <p:ph idx="4" type="pic"/>
          </p:nvPr>
        </p:nvSpPr>
        <p:spPr>
          <a:xfrm>
            <a:off x="5124075" y="2753125"/>
            <a:ext cx="40200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4" name="Google Shape;1624;p83"/>
          <p:cNvSpPr/>
          <p:nvPr>
            <p:ph idx="5" type="pic"/>
          </p:nvPr>
        </p:nvSpPr>
        <p:spPr>
          <a:xfrm>
            <a:off x="3109425" y="539500"/>
            <a:ext cx="1947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25" name="Google Shape;1625;p83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626" name="Google Shape;1626;p83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627" name="Google Shape;1627;p83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83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9" name="Google Shape;1629;p83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3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83"/>
          <p:cNvGrpSpPr/>
          <p:nvPr/>
        </p:nvGrpSpPr>
        <p:grpSpPr>
          <a:xfrm>
            <a:off x="-1636" y="138350"/>
            <a:ext cx="9145709" cy="4862138"/>
            <a:chOff x="-1636" y="138350"/>
            <a:chExt cx="9145709" cy="4862138"/>
          </a:xfrm>
        </p:grpSpPr>
        <p:sp>
          <p:nvSpPr>
            <p:cNvPr id="1632" name="Google Shape;1632;p83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3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accent5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6" name="Google Shape;1636;p84"/>
          <p:cNvSpPr txBox="1"/>
          <p:nvPr>
            <p:ph idx="1" type="subTitle"/>
          </p:nvPr>
        </p:nvSpPr>
        <p:spPr>
          <a:xfrm>
            <a:off x="93762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7" name="Google Shape;1637;p84"/>
          <p:cNvSpPr txBox="1"/>
          <p:nvPr>
            <p:ph idx="2" type="subTitle"/>
          </p:nvPr>
        </p:nvSpPr>
        <p:spPr>
          <a:xfrm>
            <a:off x="3484348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84"/>
          <p:cNvSpPr txBox="1"/>
          <p:nvPr>
            <p:ph idx="3" type="subTitle"/>
          </p:nvPr>
        </p:nvSpPr>
        <p:spPr>
          <a:xfrm>
            <a:off x="6031075" y="2960824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9" name="Google Shape;1639;p84"/>
          <p:cNvSpPr txBox="1"/>
          <p:nvPr>
            <p:ph idx="4" type="subTitle"/>
          </p:nvPr>
        </p:nvSpPr>
        <p:spPr>
          <a:xfrm>
            <a:off x="93762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0" name="Google Shape;1640;p84"/>
          <p:cNvSpPr txBox="1"/>
          <p:nvPr>
            <p:ph idx="5" type="subTitle"/>
          </p:nvPr>
        </p:nvSpPr>
        <p:spPr>
          <a:xfrm>
            <a:off x="3484348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1" name="Google Shape;1641;p84"/>
          <p:cNvSpPr txBox="1"/>
          <p:nvPr>
            <p:ph idx="6" type="subTitle"/>
          </p:nvPr>
        </p:nvSpPr>
        <p:spPr>
          <a:xfrm>
            <a:off x="6031075" y="25399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42" name="Google Shape;1642;p84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1643" name="Google Shape;1643;p84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4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84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1646" name="Google Shape;1646;p84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4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4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4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4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4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4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84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1654" name="Google Shape;1654;p84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4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4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4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4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4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4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4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84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663" name="Google Shape;1663;p84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4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4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4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4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4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4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0" name="Google Shape;1670;p84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84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5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4" name="Google Shape;1674;p85"/>
          <p:cNvSpPr txBox="1"/>
          <p:nvPr>
            <p:ph idx="1" type="subTitle"/>
          </p:nvPr>
        </p:nvSpPr>
        <p:spPr>
          <a:xfrm>
            <a:off x="72707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75" name="Google Shape;1675;p85"/>
          <p:cNvSpPr txBox="1"/>
          <p:nvPr>
            <p:ph idx="2" type="subTitle"/>
          </p:nvPr>
        </p:nvSpPr>
        <p:spPr>
          <a:xfrm>
            <a:off x="6403945" y="18250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76" name="Google Shape;1676;p85"/>
          <p:cNvSpPr txBox="1"/>
          <p:nvPr>
            <p:ph idx="3" type="subTitle"/>
          </p:nvPr>
        </p:nvSpPr>
        <p:spPr>
          <a:xfrm>
            <a:off x="727075" y="3472800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77" name="Google Shape;1677;p85"/>
          <p:cNvSpPr txBox="1"/>
          <p:nvPr>
            <p:ph idx="4" type="subTitle"/>
          </p:nvPr>
        </p:nvSpPr>
        <p:spPr>
          <a:xfrm>
            <a:off x="6403945" y="3482883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78" name="Google Shape;1678;p85"/>
          <p:cNvSpPr txBox="1"/>
          <p:nvPr>
            <p:ph idx="5" type="subTitle"/>
          </p:nvPr>
        </p:nvSpPr>
        <p:spPr>
          <a:xfrm>
            <a:off x="727087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9" name="Google Shape;1679;p85"/>
          <p:cNvSpPr txBox="1"/>
          <p:nvPr>
            <p:ph idx="6" type="subTitle"/>
          </p:nvPr>
        </p:nvSpPr>
        <p:spPr>
          <a:xfrm>
            <a:off x="727087" y="3211228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0" name="Google Shape;1680;p85"/>
          <p:cNvSpPr txBox="1"/>
          <p:nvPr>
            <p:ph idx="7" type="subTitle"/>
          </p:nvPr>
        </p:nvSpPr>
        <p:spPr>
          <a:xfrm>
            <a:off x="6403925" y="15634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1" name="Google Shape;1681;p85"/>
          <p:cNvSpPr txBox="1"/>
          <p:nvPr>
            <p:ph idx="8" type="subTitle"/>
          </p:nvPr>
        </p:nvSpPr>
        <p:spPr>
          <a:xfrm>
            <a:off x="6403925" y="3224103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82" name="Google Shape;1682;p85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683" name="Google Shape;1683;p85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85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686" name="Google Shape;1686;p85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85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1689" name="Google Shape;1689;p85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85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697" name="Google Shape;1697;p8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accent5"/>
        </a:solidFill>
      </p:bgPr>
    </p:bg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7" name="Google Shape;1707;p86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08" name="Google Shape;1708;p86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09" name="Google Shape;1709;p86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10" name="Google Shape;1710;p86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11" name="Google Shape;1711;p86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12" name="Google Shape;1712;p86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13" name="Google Shape;1713;p86"/>
          <p:cNvSpPr txBox="1"/>
          <p:nvPr>
            <p:ph idx="7" type="subTitle"/>
          </p:nvPr>
        </p:nvSpPr>
        <p:spPr>
          <a:xfrm>
            <a:off x="72390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4" name="Google Shape;1714;p86"/>
          <p:cNvSpPr txBox="1"/>
          <p:nvPr>
            <p:ph idx="8" type="subTitle"/>
          </p:nvPr>
        </p:nvSpPr>
        <p:spPr>
          <a:xfrm>
            <a:off x="3582902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5" name="Google Shape;1715;p86"/>
          <p:cNvSpPr txBox="1"/>
          <p:nvPr>
            <p:ph idx="9" type="subTitle"/>
          </p:nvPr>
        </p:nvSpPr>
        <p:spPr>
          <a:xfrm>
            <a:off x="6441895" y="145136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6" name="Google Shape;1716;p86"/>
          <p:cNvSpPr txBox="1"/>
          <p:nvPr>
            <p:ph idx="13" type="subTitle"/>
          </p:nvPr>
        </p:nvSpPr>
        <p:spPr>
          <a:xfrm>
            <a:off x="72390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7" name="Google Shape;1717;p86"/>
          <p:cNvSpPr txBox="1"/>
          <p:nvPr>
            <p:ph idx="14" type="subTitle"/>
          </p:nvPr>
        </p:nvSpPr>
        <p:spPr>
          <a:xfrm>
            <a:off x="3582902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8" name="Google Shape;1718;p86"/>
          <p:cNvSpPr txBox="1"/>
          <p:nvPr>
            <p:ph idx="15" type="subTitle"/>
          </p:nvPr>
        </p:nvSpPr>
        <p:spPr>
          <a:xfrm>
            <a:off x="6441895" y="3178449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19" name="Google Shape;1719;p86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1720" name="Google Shape;1720;p86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6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86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86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0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4" name="Google Shape;1724;p86"/>
          <p:cNvGrpSpPr/>
          <p:nvPr/>
        </p:nvGrpSpPr>
        <p:grpSpPr>
          <a:xfrm flipH="1" rot="5400000">
            <a:off x="5422" y="3736077"/>
            <a:ext cx="666551" cy="184521"/>
            <a:chOff x="6639500" y="4097325"/>
            <a:chExt cx="597750" cy="165475"/>
          </a:xfrm>
        </p:grpSpPr>
        <p:sp>
          <p:nvSpPr>
            <p:cNvPr id="1725" name="Google Shape;1725;p86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86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86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6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6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6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6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86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733" name="Google Shape;1733;p8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8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8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8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8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86"/>
          <p:cNvGrpSpPr/>
          <p:nvPr/>
        </p:nvGrpSpPr>
        <p:grpSpPr>
          <a:xfrm>
            <a:off x="8764168" y="3587490"/>
            <a:ext cx="82490" cy="1001973"/>
            <a:chOff x="7173675" y="1384800"/>
            <a:chExt cx="73975" cy="898550"/>
          </a:xfrm>
        </p:grpSpPr>
        <p:sp>
          <p:nvSpPr>
            <p:cNvPr id="1742" name="Google Shape;1742;p8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8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5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87"/>
          <p:cNvSpPr txBox="1"/>
          <p:nvPr>
            <p:ph hasCustomPrompt="1" type="title"/>
          </p:nvPr>
        </p:nvSpPr>
        <p:spPr>
          <a:xfrm>
            <a:off x="798388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87"/>
          <p:cNvSpPr txBox="1"/>
          <p:nvPr>
            <p:ph idx="1" type="subTitle"/>
          </p:nvPr>
        </p:nvSpPr>
        <p:spPr>
          <a:xfrm>
            <a:off x="798388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3" name="Google Shape;1753;p87"/>
          <p:cNvSpPr txBox="1"/>
          <p:nvPr>
            <p:ph hasCustomPrompt="1" idx="2" type="title"/>
          </p:nvPr>
        </p:nvSpPr>
        <p:spPr>
          <a:xfrm>
            <a:off x="2590622" y="2974325"/>
            <a:ext cx="3956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87"/>
          <p:cNvSpPr txBox="1"/>
          <p:nvPr>
            <p:ph idx="3" type="subTitle"/>
          </p:nvPr>
        </p:nvSpPr>
        <p:spPr>
          <a:xfrm>
            <a:off x="2590622" y="3749250"/>
            <a:ext cx="3956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5" name="Google Shape;1755;p87"/>
          <p:cNvSpPr txBox="1"/>
          <p:nvPr>
            <p:ph hasCustomPrompt="1" idx="4" type="title"/>
          </p:nvPr>
        </p:nvSpPr>
        <p:spPr>
          <a:xfrm>
            <a:off x="4853013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6" name="Google Shape;1756;p87"/>
          <p:cNvSpPr txBox="1"/>
          <p:nvPr>
            <p:ph idx="5" type="subTitle"/>
          </p:nvPr>
        </p:nvSpPr>
        <p:spPr>
          <a:xfrm>
            <a:off x="4853013" y="2022556"/>
            <a:ext cx="3492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757" name="Google Shape;1757;p87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758" name="Google Shape;1758;p87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7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87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1761" name="Google Shape;1761;p87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7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87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1764" name="Google Shape;1764;p87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7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7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7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7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7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7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7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87"/>
          <p:cNvGrpSpPr/>
          <p:nvPr/>
        </p:nvGrpSpPr>
        <p:grpSpPr>
          <a:xfrm flipH="1" rot="10800000"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1773" name="Google Shape;1773;p87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7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7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7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7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7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7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accent5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82" name="Google Shape;1782;p88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783" name="Google Shape;1783;p88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8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88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786" name="Google Shape;1786;p88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8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88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789" name="Google Shape;1789;p8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accent5"/>
        </a:solidFill>
      </p:bgPr>
    </p:bg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99" name="Google Shape;1799;p89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1800" name="Google Shape;1800;p89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1801" name="Google Shape;1801;p89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89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89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9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89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806" name="Google Shape;1806;p89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9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9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9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9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9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9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9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5"/>
        </a:solidFill>
      </p:bgPr>
    </p:bg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90"/>
          <p:cNvSpPr txBox="1"/>
          <p:nvPr>
            <p:ph type="title"/>
          </p:nvPr>
        </p:nvSpPr>
        <p:spPr>
          <a:xfrm>
            <a:off x="71534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6" name="Google Shape;1816;p90"/>
          <p:cNvSpPr txBox="1"/>
          <p:nvPr>
            <p:ph idx="1" type="subTitle"/>
          </p:nvPr>
        </p:nvSpPr>
        <p:spPr>
          <a:xfrm>
            <a:off x="71531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17" name="Google Shape;1817;p90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9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18" name="Google Shape;1818;p90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819" name="Google Shape;1819;p90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820" name="Google Shape;1820;p90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90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2" name="Google Shape;1822;p9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9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Google Shape;1824;p90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825" name="Google Shape;1825;p9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9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9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9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9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9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9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9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90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1834" name="Google Shape;1834;p9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9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9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9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9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9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9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9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5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91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844" name="Google Shape;1844;p91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845" name="Google Shape;1845;p91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91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91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91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91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850" name="Google Shape;1850;p9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9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9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9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9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9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9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9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8" name="Google Shape;1858;p91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1859" name="Google Shape;1859;p9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9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9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9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9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9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9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9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5"/>
        </a:solid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92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869" name="Google Shape;1869;p92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2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92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872" name="Google Shape;1872;p92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2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92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1875" name="Google Shape;1875;p9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5"/>
        </a:solidFill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" name="Google Shape;1884;p93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1885" name="Google Shape;1885;p93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3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93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1888" name="Google Shape;1888;p93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93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93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1891" name="Google Shape;1891;p93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93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93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93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93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93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93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8" name="Google Shape;1898;p93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899" name="Google Shape;1899;p9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9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9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9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9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9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9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9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95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12" name="Google Shape;1912;p95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13" name="Google Shape;1913;p95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1914" name="Google Shape;1914;p95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915" name="Google Shape;1915;p95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95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7" name="Google Shape;1917;p95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95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96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1" name="Google Shape;1921;p96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2" name="Google Shape;1922;p96"/>
          <p:cNvSpPr txBox="1"/>
          <p:nvPr>
            <p:ph idx="1" type="subTitle"/>
          </p:nvPr>
        </p:nvSpPr>
        <p:spPr>
          <a:xfrm>
            <a:off x="4580575" y="3386700"/>
            <a:ext cx="384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23" name="Google Shape;1923;p96"/>
          <p:cNvGrpSpPr/>
          <p:nvPr/>
        </p:nvGrpSpPr>
        <p:grpSpPr>
          <a:xfrm>
            <a:off x="-11050" y="-5956"/>
            <a:ext cx="3877400" cy="216375"/>
            <a:chOff x="-11050" y="-5956"/>
            <a:chExt cx="3877400" cy="216375"/>
          </a:xfrm>
        </p:grpSpPr>
        <p:sp>
          <p:nvSpPr>
            <p:cNvPr id="1924" name="Google Shape;1924;p96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96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96"/>
          <p:cNvGrpSpPr/>
          <p:nvPr/>
        </p:nvGrpSpPr>
        <p:grpSpPr>
          <a:xfrm>
            <a:off x="4917400" y="210425"/>
            <a:ext cx="703800" cy="195000"/>
            <a:chOff x="4373250" y="1157250"/>
            <a:chExt cx="703800" cy="195000"/>
          </a:xfrm>
        </p:grpSpPr>
        <p:sp>
          <p:nvSpPr>
            <p:cNvPr id="1927" name="Google Shape;1927;p96"/>
            <p:cNvSpPr/>
            <p:nvPr/>
          </p:nvSpPr>
          <p:spPr>
            <a:xfrm>
              <a:off x="49795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96"/>
            <p:cNvSpPr/>
            <p:nvPr/>
          </p:nvSpPr>
          <p:spPr>
            <a:xfrm>
              <a:off x="48787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96"/>
            <p:cNvSpPr/>
            <p:nvPr/>
          </p:nvSpPr>
          <p:spPr>
            <a:xfrm>
              <a:off x="47774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96"/>
            <p:cNvSpPr/>
            <p:nvPr/>
          </p:nvSpPr>
          <p:spPr>
            <a:xfrm>
              <a:off x="46766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96"/>
            <p:cNvSpPr/>
            <p:nvPr/>
          </p:nvSpPr>
          <p:spPr>
            <a:xfrm>
              <a:off x="45753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96"/>
            <p:cNvSpPr/>
            <p:nvPr/>
          </p:nvSpPr>
          <p:spPr>
            <a:xfrm>
              <a:off x="44745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96"/>
            <p:cNvSpPr/>
            <p:nvPr/>
          </p:nvSpPr>
          <p:spPr>
            <a:xfrm>
              <a:off x="43732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96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935" name="Google Shape;1935;p96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96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96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96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96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96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96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96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96"/>
          <p:cNvGrpSpPr/>
          <p:nvPr/>
        </p:nvGrpSpPr>
        <p:grpSpPr>
          <a:xfrm flipH="1">
            <a:off x="7105359" y="4845725"/>
            <a:ext cx="703800" cy="195000"/>
            <a:chOff x="7105359" y="4845725"/>
            <a:chExt cx="703800" cy="195000"/>
          </a:xfrm>
        </p:grpSpPr>
        <p:sp>
          <p:nvSpPr>
            <p:cNvPr id="1944" name="Google Shape;1944;p96"/>
            <p:cNvSpPr/>
            <p:nvPr/>
          </p:nvSpPr>
          <p:spPr>
            <a:xfrm>
              <a:off x="71053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96"/>
            <p:cNvSpPr/>
            <p:nvPr/>
          </p:nvSpPr>
          <p:spPr>
            <a:xfrm>
              <a:off x="72066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96"/>
            <p:cNvSpPr/>
            <p:nvPr/>
          </p:nvSpPr>
          <p:spPr>
            <a:xfrm>
              <a:off x="73074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899" y="7799"/>
                  </a:moveTo>
                  <a:lnTo>
                    <a:pt x="0" y="3900"/>
                  </a:lnTo>
                  <a:lnTo>
                    <a:pt x="3899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96"/>
            <p:cNvSpPr/>
            <p:nvPr/>
          </p:nvSpPr>
          <p:spPr>
            <a:xfrm>
              <a:off x="74087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96"/>
            <p:cNvSpPr/>
            <p:nvPr/>
          </p:nvSpPr>
          <p:spPr>
            <a:xfrm>
              <a:off x="75095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96"/>
            <p:cNvSpPr/>
            <p:nvPr/>
          </p:nvSpPr>
          <p:spPr>
            <a:xfrm>
              <a:off x="76108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96"/>
            <p:cNvSpPr/>
            <p:nvPr/>
          </p:nvSpPr>
          <p:spPr>
            <a:xfrm>
              <a:off x="77116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96"/>
          <p:cNvGrpSpPr/>
          <p:nvPr/>
        </p:nvGrpSpPr>
        <p:grpSpPr>
          <a:xfrm>
            <a:off x="265924" y="3107350"/>
            <a:ext cx="154100" cy="555450"/>
            <a:chOff x="366500" y="3107350"/>
            <a:chExt cx="154100" cy="555450"/>
          </a:xfrm>
        </p:grpSpPr>
        <p:sp>
          <p:nvSpPr>
            <p:cNvPr id="1952" name="Google Shape;1952;p96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96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96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96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96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96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96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1" name="Google Shape;1961;p97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62" name="Google Shape;1962;p97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963" name="Google Shape;1963;p97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97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97"/>
          <p:cNvGrpSpPr/>
          <p:nvPr/>
        </p:nvGrpSpPr>
        <p:grpSpPr>
          <a:xfrm rot="5400000">
            <a:off x="791391" y="-325758"/>
            <a:ext cx="81291" cy="986668"/>
            <a:chOff x="452325" y="2475625"/>
            <a:chExt cx="72900" cy="884825"/>
          </a:xfrm>
        </p:grpSpPr>
        <p:sp>
          <p:nvSpPr>
            <p:cNvPr id="1966" name="Google Shape;1966;p97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97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97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97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97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97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97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97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97"/>
          <p:cNvGrpSpPr/>
          <p:nvPr/>
        </p:nvGrpSpPr>
        <p:grpSpPr>
          <a:xfrm rot="5400000">
            <a:off x="8271441" y="4478606"/>
            <a:ext cx="81291" cy="986668"/>
            <a:chOff x="452325" y="2475625"/>
            <a:chExt cx="72900" cy="884825"/>
          </a:xfrm>
        </p:grpSpPr>
        <p:sp>
          <p:nvSpPr>
            <p:cNvPr id="1975" name="Google Shape;1975;p97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97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97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97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97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97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97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97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Google Shape;1983;p97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984" name="Google Shape;1984;p97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97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97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97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97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97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97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Google Shape;1991;p97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992" name="Google Shape;1992;p97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97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9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6" name="Google Shape;1996;p98"/>
          <p:cNvSpPr txBox="1"/>
          <p:nvPr>
            <p:ph idx="1" type="subTitle"/>
          </p:nvPr>
        </p:nvSpPr>
        <p:spPr>
          <a:xfrm>
            <a:off x="5913849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7" name="Google Shape;1997;p98"/>
          <p:cNvSpPr txBox="1"/>
          <p:nvPr>
            <p:ph idx="2" type="subTitle"/>
          </p:nvPr>
        </p:nvSpPr>
        <p:spPr>
          <a:xfrm>
            <a:off x="724775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8" name="Google Shape;1998;p98"/>
          <p:cNvSpPr txBox="1"/>
          <p:nvPr>
            <p:ph idx="3" type="subTitle"/>
          </p:nvPr>
        </p:nvSpPr>
        <p:spPr>
          <a:xfrm>
            <a:off x="7247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9" name="Google Shape;1999;p98"/>
          <p:cNvSpPr txBox="1"/>
          <p:nvPr>
            <p:ph idx="4" type="subTitle"/>
          </p:nvPr>
        </p:nvSpPr>
        <p:spPr>
          <a:xfrm>
            <a:off x="591385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00" name="Google Shape;2000;p98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2001" name="Google Shape;2001;p98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98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Google Shape;2003;p98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004" name="Google Shape;2004;p9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9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9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9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9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9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9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9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98"/>
          <p:cNvGrpSpPr/>
          <p:nvPr/>
        </p:nvGrpSpPr>
        <p:grpSpPr>
          <a:xfrm>
            <a:off x="7305357" y="4778498"/>
            <a:ext cx="1118640" cy="309161"/>
            <a:chOff x="442475" y="1464800"/>
            <a:chExt cx="1003175" cy="277250"/>
          </a:xfrm>
        </p:grpSpPr>
        <p:sp>
          <p:nvSpPr>
            <p:cNvPr id="2013" name="Google Shape;2013;p98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98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98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98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98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98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98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98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2021" name="Google Shape;2021;p98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98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7450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25" name="Google Shape;2025;p99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026" name="Google Shape;2026;p99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99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Google Shape;2028;p99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2029" name="Google Shape;2029;p99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99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99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2032" name="Google Shape;2032;p9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9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9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9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9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9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9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9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100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2" name="Google Shape;2042;p100"/>
          <p:cNvSpPr txBox="1"/>
          <p:nvPr>
            <p:ph idx="1" type="subTitle"/>
          </p:nvPr>
        </p:nvSpPr>
        <p:spPr>
          <a:xfrm>
            <a:off x="811975" y="2158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043" name="Google Shape;2043;p100"/>
          <p:cNvGrpSpPr/>
          <p:nvPr/>
        </p:nvGrpSpPr>
        <p:grpSpPr>
          <a:xfrm>
            <a:off x="-1636" y="-7"/>
            <a:ext cx="9145709" cy="5141050"/>
            <a:chOff x="-1636" y="-7"/>
            <a:chExt cx="9145709" cy="5141050"/>
          </a:xfrm>
        </p:grpSpPr>
        <p:grpSp>
          <p:nvGrpSpPr>
            <p:cNvPr id="2044" name="Google Shape;2044;p100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2045" name="Google Shape;2045;p100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00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7" name="Google Shape;2047;p10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0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100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050" name="Google Shape;2050;p10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0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0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0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0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0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0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0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02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2" name="Google Shape;2062;p102"/>
          <p:cNvSpPr txBox="1"/>
          <p:nvPr>
            <p:ph idx="1" type="subTitle"/>
          </p:nvPr>
        </p:nvSpPr>
        <p:spPr>
          <a:xfrm>
            <a:off x="3557850" y="2479763"/>
            <a:ext cx="48729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063" name="Google Shape;2063;p102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2064" name="Google Shape;2064;p102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02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102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2067" name="Google Shape;2067;p102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02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102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070" name="Google Shape;2070;p10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0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0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0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0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0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0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0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04"/>
          <p:cNvSpPr txBox="1"/>
          <p:nvPr>
            <p:ph hasCustomPrompt="1" type="title"/>
          </p:nvPr>
        </p:nvSpPr>
        <p:spPr>
          <a:xfrm>
            <a:off x="2649775" y="526250"/>
            <a:ext cx="5781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82" name="Google Shape;2082;p104"/>
          <p:cNvSpPr txBox="1"/>
          <p:nvPr>
            <p:ph idx="1" type="subTitle"/>
          </p:nvPr>
        </p:nvSpPr>
        <p:spPr>
          <a:xfrm>
            <a:off x="2649725" y="2031862"/>
            <a:ext cx="578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83" name="Google Shape;2083;p104"/>
          <p:cNvGrpSpPr/>
          <p:nvPr/>
        </p:nvGrpSpPr>
        <p:grpSpPr>
          <a:xfrm>
            <a:off x="-1636" y="1791"/>
            <a:ext cx="9145709" cy="5139251"/>
            <a:chOff x="-1636" y="1791"/>
            <a:chExt cx="9145709" cy="5139251"/>
          </a:xfrm>
        </p:grpSpPr>
        <p:grpSp>
          <p:nvGrpSpPr>
            <p:cNvPr id="2084" name="Google Shape;2084;p104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2085" name="Google Shape;2085;p104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04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7" name="Google Shape;2087;p104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04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9" name="Google Shape;2089;p104"/>
          <p:cNvGrpSpPr/>
          <p:nvPr/>
        </p:nvGrpSpPr>
        <p:grpSpPr>
          <a:xfrm>
            <a:off x="265924" y="897550"/>
            <a:ext cx="154100" cy="555450"/>
            <a:chOff x="366500" y="3107350"/>
            <a:chExt cx="154100" cy="555450"/>
          </a:xfrm>
        </p:grpSpPr>
        <p:sp>
          <p:nvSpPr>
            <p:cNvPr id="2090" name="Google Shape;2090;p104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04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04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04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04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04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04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104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098" name="Google Shape;2098;p10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0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0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0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0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0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0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0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7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1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lata"/>
              <a:buNone/>
              <a:defRPr b="1" sz="3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lata"/>
              <a:buNone/>
              <a:defRPr b="1" sz="3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lata"/>
              <a:buNone/>
              <a:defRPr b="1" sz="3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290" name="Google Shape;1290;p6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9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lata"/>
              <a:buNone/>
              <a:defRPr b="1" sz="3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09" name="Google Shape;1909;p9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21"/>
          <p:cNvSpPr/>
          <p:nvPr/>
        </p:nvSpPr>
        <p:spPr>
          <a:xfrm>
            <a:off x="713225" y="3261828"/>
            <a:ext cx="4221905" cy="438288"/>
          </a:xfrm>
          <a:custGeom>
            <a:rect b="b" l="l" r="r" t="t"/>
            <a:pathLst>
              <a:path extrusionOk="0" h="8764" w="84417">
                <a:moveTo>
                  <a:pt x="1858" y="0"/>
                </a:moveTo>
                <a:lnTo>
                  <a:pt x="1" y="8763"/>
                </a:lnTo>
                <a:lnTo>
                  <a:pt x="82535" y="8763"/>
                </a:lnTo>
                <a:lnTo>
                  <a:pt x="84416" y="0"/>
                </a:lnTo>
                <a:close/>
              </a:path>
            </a:pathLst>
          </a:cu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21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19657C"/>
                </a:solidFill>
              </a:rPr>
              <a:t>POWERLIFTING:</a:t>
            </a:r>
            <a:endParaRPr sz="4200">
              <a:solidFill>
                <a:srgbClr val="19657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19657C"/>
                </a:solidFill>
              </a:rPr>
              <a:t>Predicting Totals </a:t>
            </a:r>
            <a:endParaRPr sz="3600">
              <a:solidFill>
                <a:srgbClr val="19657C"/>
              </a:solidFill>
            </a:endParaRPr>
          </a:p>
        </p:txBody>
      </p:sp>
      <p:sp>
        <p:nvSpPr>
          <p:cNvPr id="2532" name="Google Shape;2532;p121"/>
          <p:cNvSpPr txBox="1"/>
          <p:nvPr>
            <p:ph idx="1" type="subTitle"/>
          </p:nvPr>
        </p:nvSpPr>
        <p:spPr>
          <a:xfrm>
            <a:off x="1139075" y="3286425"/>
            <a:ext cx="3370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Wright, Will Maher, Kai Wu</a:t>
            </a:r>
            <a:endParaRPr/>
          </a:p>
        </p:txBody>
      </p:sp>
      <p:grpSp>
        <p:nvGrpSpPr>
          <p:cNvPr id="2533" name="Google Shape;2533;p121"/>
          <p:cNvGrpSpPr/>
          <p:nvPr/>
        </p:nvGrpSpPr>
        <p:grpSpPr>
          <a:xfrm>
            <a:off x="4935015" y="1992022"/>
            <a:ext cx="3911637" cy="2698305"/>
            <a:chOff x="451225" y="1560100"/>
            <a:chExt cx="3866400" cy="2667100"/>
          </a:xfrm>
        </p:grpSpPr>
        <p:sp>
          <p:nvSpPr>
            <p:cNvPr id="2534" name="Google Shape;2534;p121"/>
            <p:cNvSpPr/>
            <p:nvPr/>
          </p:nvSpPr>
          <p:spPr>
            <a:xfrm>
              <a:off x="2216500" y="1560100"/>
              <a:ext cx="485750" cy="329925"/>
            </a:xfrm>
            <a:custGeom>
              <a:rect b="b" l="l" r="r" t="t"/>
              <a:pathLst>
                <a:path extrusionOk="0" h="13197" w="19430">
                  <a:moveTo>
                    <a:pt x="16644" y="0"/>
                  </a:moveTo>
                  <a:cubicBezTo>
                    <a:pt x="16107" y="0"/>
                    <a:pt x="15418" y="313"/>
                    <a:pt x="14683" y="1009"/>
                  </a:cubicBezTo>
                  <a:lnTo>
                    <a:pt x="13763" y="1930"/>
                  </a:lnTo>
                  <a:cubicBezTo>
                    <a:pt x="13763" y="1930"/>
                    <a:pt x="11719" y="1063"/>
                    <a:pt x="8917" y="1063"/>
                  </a:cubicBezTo>
                  <a:cubicBezTo>
                    <a:pt x="7563" y="1063"/>
                    <a:pt x="6033" y="1265"/>
                    <a:pt x="4471" y="1864"/>
                  </a:cubicBezTo>
                  <a:cubicBezTo>
                    <a:pt x="4618" y="1149"/>
                    <a:pt x="4498" y="777"/>
                    <a:pt x="4294" y="777"/>
                  </a:cubicBezTo>
                  <a:cubicBezTo>
                    <a:pt x="4074" y="777"/>
                    <a:pt x="3755" y="1215"/>
                    <a:pt x="3572" y="2127"/>
                  </a:cubicBezTo>
                  <a:cubicBezTo>
                    <a:pt x="1381" y="2215"/>
                    <a:pt x="0" y="2478"/>
                    <a:pt x="2038" y="3332"/>
                  </a:cubicBezTo>
                  <a:cubicBezTo>
                    <a:pt x="1797" y="5305"/>
                    <a:pt x="1030" y="8373"/>
                    <a:pt x="2498" y="12164"/>
                  </a:cubicBezTo>
                  <a:cubicBezTo>
                    <a:pt x="4920" y="12952"/>
                    <a:pt x="7311" y="13197"/>
                    <a:pt x="9347" y="13197"/>
                  </a:cubicBezTo>
                  <a:cubicBezTo>
                    <a:pt x="12690" y="13197"/>
                    <a:pt x="15078" y="12537"/>
                    <a:pt x="15078" y="12537"/>
                  </a:cubicBezTo>
                  <a:cubicBezTo>
                    <a:pt x="15078" y="12537"/>
                    <a:pt x="16415" y="10148"/>
                    <a:pt x="16415" y="7277"/>
                  </a:cubicBezTo>
                  <a:cubicBezTo>
                    <a:pt x="16415" y="7277"/>
                    <a:pt x="16458" y="7288"/>
                    <a:pt x="16545" y="7288"/>
                  </a:cubicBezTo>
                  <a:cubicBezTo>
                    <a:pt x="16798" y="7288"/>
                    <a:pt x="17417" y="7191"/>
                    <a:pt x="18365" y="6422"/>
                  </a:cubicBezTo>
                  <a:cubicBezTo>
                    <a:pt x="19429" y="5582"/>
                    <a:pt x="18918" y="4328"/>
                    <a:pt x="17334" y="4328"/>
                  </a:cubicBezTo>
                  <a:cubicBezTo>
                    <a:pt x="17059" y="4328"/>
                    <a:pt x="16752" y="4366"/>
                    <a:pt x="16415" y="4450"/>
                  </a:cubicBezTo>
                  <a:cubicBezTo>
                    <a:pt x="18348" y="1805"/>
                    <a:pt x="17934" y="0"/>
                    <a:pt x="16644" y="0"/>
                  </a:cubicBezTo>
                  <a:close/>
                </a:path>
              </a:pathLst>
            </a:custGeom>
            <a:solidFill>
              <a:srgbClr val="280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21"/>
            <p:cNvSpPr/>
            <p:nvPr/>
          </p:nvSpPr>
          <p:spPr>
            <a:xfrm>
              <a:off x="2328250" y="1560900"/>
              <a:ext cx="374750" cy="320300"/>
            </a:xfrm>
            <a:custGeom>
              <a:rect b="b" l="l" r="r" t="t"/>
              <a:pathLst>
                <a:path extrusionOk="0" h="12812" w="14990">
                  <a:moveTo>
                    <a:pt x="12172" y="0"/>
                  </a:moveTo>
                  <a:cubicBezTo>
                    <a:pt x="11635" y="0"/>
                    <a:pt x="10947" y="311"/>
                    <a:pt x="10213" y="999"/>
                  </a:cubicBezTo>
                  <a:lnTo>
                    <a:pt x="9293" y="1942"/>
                  </a:lnTo>
                  <a:cubicBezTo>
                    <a:pt x="9293" y="1942"/>
                    <a:pt x="7234" y="1058"/>
                    <a:pt x="4415" y="1058"/>
                  </a:cubicBezTo>
                  <a:cubicBezTo>
                    <a:pt x="3070" y="1058"/>
                    <a:pt x="1551" y="1259"/>
                    <a:pt x="1" y="1854"/>
                  </a:cubicBezTo>
                  <a:cubicBezTo>
                    <a:pt x="1" y="1854"/>
                    <a:pt x="39" y="1853"/>
                    <a:pt x="109" y="1853"/>
                  </a:cubicBezTo>
                  <a:cubicBezTo>
                    <a:pt x="973" y="1853"/>
                    <a:pt x="6745" y="1928"/>
                    <a:pt x="8022" y="3914"/>
                  </a:cubicBezTo>
                  <a:cubicBezTo>
                    <a:pt x="8899" y="3066"/>
                    <a:pt x="9703" y="2625"/>
                    <a:pt x="10197" y="2625"/>
                  </a:cubicBezTo>
                  <a:cubicBezTo>
                    <a:pt x="10815" y="2625"/>
                    <a:pt x="10950" y="3311"/>
                    <a:pt x="10147" y="4747"/>
                  </a:cubicBezTo>
                  <a:cubicBezTo>
                    <a:pt x="10175" y="4745"/>
                    <a:pt x="10202" y="4745"/>
                    <a:pt x="10227" y="4745"/>
                  </a:cubicBezTo>
                  <a:cubicBezTo>
                    <a:pt x="11365" y="4745"/>
                    <a:pt x="10143" y="6167"/>
                    <a:pt x="7956" y="6982"/>
                  </a:cubicBezTo>
                  <a:cubicBezTo>
                    <a:pt x="6049" y="7661"/>
                    <a:pt x="8460" y="11584"/>
                    <a:pt x="9293" y="12811"/>
                  </a:cubicBezTo>
                  <a:cubicBezTo>
                    <a:pt x="10147" y="12680"/>
                    <a:pt x="10608" y="12527"/>
                    <a:pt x="10608" y="12527"/>
                  </a:cubicBezTo>
                  <a:cubicBezTo>
                    <a:pt x="10608" y="12527"/>
                    <a:pt x="11923" y="10160"/>
                    <a:pt x="11923" y="7311"/>
                  </a:cubicBezTo>
                  <a:cubicBezTo>
                    <a:pt x="11923" y="7311"/>
                    <a:pt x="11960" y="7319"/>
                    <a:pt x="12032" y="7319"/>
                  </a:cubicBezTo>
                  <a:cubicBezTo>
                    <a:pt x="12272" y="7319"/>
                    <a:pt x="12899" y="7229"/>
                    <a:pt x="13873" y="6456"/>
                  </a:cubicBezTo>
                  <a:cubicBezTo>
                    <a:pt x="14990" y="5600"/>
                    <a:pt x="14463" y="4333"/>
                    <a:pt x="12882" y="4333"/>
                  </a:cubicBezTo>
                  <a:cubicBezTo>
                    <a:pt x="12602" y="4333"/>
                    <a:pt x="12288" y="4373"/>
                    <a:pt x="11945" y="4462"/>
                  </a:cubicBezTo>
                  <a:cubicBezTo>
                    <a:pt x="13880" y="1799"/>
                    <a:pt x="13464" y="0"/>
                    <a:pt x="12172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21"/>
            <p:cNvSpPr/>
            <p:nvPr/>
          </p:nvSpPr>
          <p:spPr>
            <a:xfrm>
              <a:off x="2652050" y="3409750"/>
              <a:ext cx="109600" cy="93150"/>
            </a:xfrm>
            <a:custGeom>
              <a:rect b="b" l="l" r="r" t="t"/>
              <a:pathLst>
                <a:path extrusionOk="0" h="3726" w="4384">
                  <a:moveTo>
                    <a:pt x="2565" y="0"/>
                  </a:moveTo>
                  <a:cubicBezTo>
                    <a:pt x="2565" y="0"/>
                    <a:pt x="1" y="504"/>
                    <a:pt x="395" y="3726"/>
                  </a:cubicBezTo>
                  <a:lnTo>
                    <a:pt x="4384" y="3397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21"/>
            <p:cNvSpPr/>
            <p:nvPr/>
          </p:nvSpPr>
          <p:spPr>
            <a:xfrm>
              <a:off x="2117875" y="3409750"/>
              <a:ext cx="109600" cy="93150"/>
            </a:xfrm>
            <a:custGeom>
              <a:rect b="b" l="l" r="r" t="t"/>
              <a:pathLst>
                <a:path extrusionOk="0" h="3726" w="4384">
                  <a:moveTo>
                    <a:pt x="1841" y="0"/>
                  </a:moveTo>
                  <a:lnTo>
                    <a:pt x="0" y="3397"/>
                  </a:lnTo>
                  <a:lnTo>
                    <a:pt x="4011" y="3726"/>
                  </a:lnTo>
                  <a:cubicBezTo>
                    <a:pt x="4383" y="504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21"/>
            <p:cNvSpPr/>
            <p:nvPr/>
          </p:nvSpPr>
          <p:spPr>
            <a:xfrm>
              <a:off x="1194700" y="4080900"/>
              <a:ext cx="2505475" cy="63025"/>
            </a:xfrm>
            <a:custGeom>
              <a:rect b="b" l="l" r="r" t="t"/>
              <a:pathLst>
                <a:path extrusionOk="0" h="2521" w="100219">
                  <a:moveTo>
                    <a:pt x="50120" y="0"/>
                  </a:moveTo>
                  <a:cubicBezTo>
                    <a:pt x="22442" y="0"/>
                    <a:pt x="1" y="548"/>
                    <a:pt x="1" y="1249"/>
                  </a:cubicBezTo>
                  <a:cubicBezTo>
                    <a:pt x="1" y="1951"/>
                    <a:pt x="22442" y="2520"/>
                    <a:pt x="50120" y="2520"/>
                  </a:cubicBezTo>
                  <a:cubicBezTo>
                    <a:pt x="77777" y="2520"/>
                    <a:pt x="100218" y="1973"/>
                    <a:pt x="100218" y="1249"/>
                  </a:cubicBezTo>
                  <a:cubicBezTo>
                    <a:pt x="100218" y="570"/>
                    <a:pt x="77799" y="0"/>
                    <a:pt x="5012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21"/>
            <p:cNvSpPr/>
            <p:nvPr/>
          </p:nvSpPr>
          <p:spPr>
            <a:xfrm>
              <a:off x="1396325" y="2880500"/>
              <a:ext cx="1045375" cy="1064550"/>
            </a:xfrm>
            <a:custGeom>
              <a:rect b="b" l="l" r="r" t="t"/>
              <a:pathLst>
                <a:path extrusionOk="0" h="42582" w="41815">
                  <a:moveTo>
                    <a:pt x="41814" y="0"/>
                  </a:moveTo>
                  <a:lnTo>
                    <a:pt x="30616" y="921"/>
                  </a:lnTo>
                  <a:lnTo>
                    <a:pt x="28643" y="3857"/>
                  </a:lnTo>
                  <a:cubicBezTo>
                    <a:pt x="28643" y="3857"/>
                    <a:pt x="8109" y="6356"/>
                    <a:pt x="4055" y="8810"/>
                  </a:cubicBezTo>
                  <a:cubicBezTo>
                    <a:pt x="0" y="11309"/>
                    <a:pt x="5479" y="42581"/>
                    <a:pt x="5479" y="42581"/>
                  </a:cubicBezTo>
                  <a:lnTo>
                    <a:pt x="18212" y="42581"/>
                  </a:lnTo>
                  <a:lnTo>
                    <a:pt x="15078" y="20535"/>
                  </a:lnTo>
                  <a:cubicBezTo>
                    <a:pt x="15078" y="20535"/>
                    <a:pt x="35349" y="19877"/>
                    <a:pt x="41814" y="17335"/>
                  </a:cubicBezTo>
                  <a:lnTo>
                    <a:pt x="4181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21"/>
            <p:cNvSpPr/>
            <p:nvPr/>
          </p:nvSpPr>
          <p:spPr>
            <a:xfrm>
              <a:off x="1769975" y="2880500"/>
              <a:ext cx="671175" cy="511200"/>
            </a:xfrm>
            <a:custGeom>
              <a:rect b="b" l="l" r="r" t="t"/>
              <a:pathLst>
                <a:path extrusionOk="0" h="20448" w="26847">
                  <a:moveTo>
                    <a:pt x="26846" y="0"/>
                  </a:moveTo>
                  <a:lnTo>
                    <a:pt x="15670" y="921"/>
                  </a:lnTo>
                  <a:lnTo>
                    <a:pt x="13697" y="3857"/>
                  </a:lnTo>
                  <a:cubicBezTo>
                    <a:pt x="13697" y="3857"/>
                    <a:pt x="6663" y="4712"/>
                    <a:pt x="0" y="5896"/>
                  </a:cubicBezTo>
                  <a:cubicBezTo>
                    <a:pt x="2104" y="11528"/>
                    <a:pt x="2389" y="17839"/>
                    <a:pt x="2389" y="20447"/>
                  </a:cubicBezTo>
                  <a:cubicBezTo>
                    <a:pt x="7890" y="20184"/>
                    <a:pt x="21740" y="19351"/>
                    <a:pt x="26846" y="17335"/>
                  </a:cubicBezTo>
                  <a:lnTo>
                    <a:pt x="26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21"/>
            <p:cNvSpPr/>
            <p:nvPr/>
          </p:nvSpPr>
          <p:spPr>
            <a:xfrm>
              <a:off x="1458775" y="3050350"/>
              <a:ext cx="212600" cy="247650"/>
            </a:xfrm>
            <a:custGeom>
              <a:rect b="b" l="l" r="r" t="t"/>
              <a:pathLst>
                <a:path extrusionOk="0" h="9906" w="8504">
                  <a:moveTo>
                    <a:pt x="8022" y="0"/>
                  </a:moveTo>
                  <a:cubicBezTo>
                    <a:pt x="5085" y="614"/>
                    <a:pt x="2674" y="1337"/>
                    <a:pt x="1535" y="2016"/>
                  </a:cubicBezTo>
                  <a:cubicBezTo>
                    <a:pt x="373" y="2718"/>
                    <a:pt x="1" y="5808"/>
                    <a:pt x="23" y="9796"/>
                  </a:cubicBezTo>
                  <a:cubicBezTo>
                    <a:pt x="439" y="9884"/>
                    <a:pt x="812" y="9906"/>
                    <a:pt x="1228" y="9906"/>
                  </a:cubicBezTo>
                  <a:cubicBezTo>
                    <a:pt x="5260" y="9906"/>
                    <a:pt x="8504" y="6640"/>
                    <a:pt x="8504" y="2630"/>
                  </a:cubicBezTo>
                  <a:cubicBezTo>
                    <a:pt x="8504" y="1688"/>
                    <a:pt x="8328" y="811"/>
                    <a:pt x="8022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21"/>
            <p:cNvSpPr/>
            <p:nvPr/>
          </p:nvSpPr>
          <p:spPr>
            <a:xfrm>
              <a:off x="1763400" y="3313875"/>
              <a:ext cx="9325" cy="80000"/>
            </a:xfrm>
            <a:custGeom>
              <a:rect b="b" l="l" r="r" t="t"/>
              <a:pathLst>
                <a:path extrusionOk="0" fill="none" h="3200" w="373">
                  <a:moveTo>
                    <a:pt x="373" y="3200"/>
                  </a:moveTo>
                  <a:lnTo>
                    <a:pt x="0" y="0"/>
                  </a:lnTo>
                </a:path>
              </a:pathLst>
            </a:custGeom>
            <a:noFill/>
            <a:ln cap="flat" cmpd="sng" w="49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21"/>
            <p:cNvSpPr/>
            <p:nvPr/>
          </p:nvSpPr>
          <p:spPr>
            <a:xfrm>
              <a:off x="1505900" y="3773525"/>
              <a:ext cx="344625" cy="171525"/>
            </a:xfrm>
            <a:custGeom>
              <a:rect b="b" l="l" r="r" t="t"/>
              <a:pathLst>
                <a:path extrusionOk="0" h="6861" w="13785">
                  <a:moveTo>
                    <a:pt x="0" y="1"/>
                  </a:moveTo>
                  <a:cubicBezTo>
                    <a:pt x="570" y="4011"/>
                    <a:pt x="1074" y="6860"/>
                    <a:pt x="1074" y="6860"/>
                  </a:cubicBezTo>
                  <a:lnTo>
                    <a:pt x="13785" y="6860"/>
                  </a:lnTo>
                  <a:lnTo>
                    <a:pt x="12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21"/>
            <p:cNvSpPr/>
            <p:nvPr/>
          </p:nvSpPr>
          <p:spPr>
            <a:xfrm>
              <a:off x="1508625" y="3796550"/>
              <a:ext cx="325475" cy="30700"/>
            </a:xfrm>
            <a:custGeom>
              <a:rect b="b" l="l" r="r" t="t"/>
              <a:pathLst>
                <a:path extrusionOk="0" h="1228" w="13019">
                  <a:moveTo>
                    <a:pt x="1" y="0"/>
                  </a:moveTo>
                  <a:cubicBezTo>
                    <a:pt x="89" y="439"/>
                    <a:pt x="132" y="855"/>
                    <a:pt x="198" y="1228"/>
                  </a:cubicBezTo>
                  <a:lnTo>
                    <a:pt x="13018" y="1228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21"/>
            <p:cNvSpPr/>
            <p:nvPr/>
          </p:nvSpPr>
          <p:spPr>
            <a:xfrm>
              <a:off x="2364425" y="2880500"/>
              <a:ext cx="76725" cy="343550"/>
            </a:xfrm>
            <a:custGeom>
              <a:rect b="b" l="l" r="r" t="t"/>
              <a:pathLst>
                <a:path extrusionOk="0" h="13742" w="3069">
                  <a:moveTo>
                    <a:pt x="3046" y="0"/>
                  </a:moveTo>
                  <a:lnTo>
                    <a:pt x="0" y="241"/>
                  </a:lnTo>
                  <a:cubicBezTo>
                    <a:pt x="110" y="1819"/>
                    <a:pt x="789" y="10147"/>
                    <a:pt x="3024" y="13653"/>
                  </a:cubicBezTo>
                  <a:cubicBezTo>
                    <a:pt x="3046" y="13697"/>
                    <a:pt x="3046" y="13719"/>
                    <a:pt x="3068" y="13741"/>
                  </a:cubicBezTo>
                  <a:cubicBezTo>
                    <a:pt x="3068" y="1491"/>
                    <a:pt x="3068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21"/>
            <p:cNvSpPr/>
            <p:nvPr/>
          </p:nvSpPr>
          <p:spPr>
            <a:xfrm>
              <a:off x="1825850" y="3221825"/>
              <a:ext cx="614200" cy="70700"/>
            </a:xfrm>
            <a:custGeom>
              <a:rect b="b" l="l" r="r" t="t"/>
              <a:pathLst>
                <a:path extrusionOk="0" fill="none" h="2828" w="24568">
                  <a:moveTo>
                    <a:pt x="24567" y="0"/>
                  </a:moveTo>
                  <a:cubicBezTo>
                    <a:pt x="24567" y="0"/>
                    <a:pt x="8986" y="2740"/>
                    <a:pt x="1" y="2828"/>
                  </a:cubicBezTo>
                </a:path>
              </a:pathLst>
            </a:custGeom>
            <a:noFill/>
            <a:ln cap="flat" cmpd="sng" w="5475">
              <a:solidFill>
                <a:srgbClr val="0C3C4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21"/>
            <p:cNvSpPr/>
            <p:nvPr/>
          </p:nvSpPr>
          <p:spPr>
            <a:xfrm>
              <a:off x="970075" y="3467825"/>
              <a:ext cx="1471075" cy="61925"/>
            </a:xfrm>
            <a:custGeom>
              <a:rect b="b" l="l" r="r" t="t"/>
              <a:pathLst>
                <a:path extrusionOk="0" h="2477" w="58843">
                  <a:moveTo>
                    <a:pt x="1250" y="0"/>
                  </a:moveTo>
                  <a:cubicBezTo>
                    <a:pt x="548" y="0"/>
                    <a:pt x="0" y="548"/>
                    <a:pt x="0" y="1228"/>
                  </a:cubicBezTo>
                  <a:cubicBezTo>
                    <a:pt x="0" y="1929"/>
                    <a:pt x="548" y="2477"/>
                    <a:pt x="1250" y="2477"/>
                  </a:cubicBezTo>
                  <a:lnTo>
                    <a:pt x="58842" y="2477"/>
                  </a:lnTo>
                  <a:lnTo>
                    <a:pt x="58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21"/>
            <p:cNvSpPr/>
            <p:nvPr/>
          </p:nvSpPr>
          <p:spPr>
            <a:xfrm>
              <a:off x="1086775" y="3448650"/>
              <a:ext cx="63575" cy="101375"/>
            </a:xfrm>
            <a:custGeom>
              <a:rect b="b" l="l" r="r" t="t"/>
              <a:pathLst>
                <a:path extrusionOk="0" h="4055" w="2543">
                  <a:moveTo>
                    <a:pt x="0" y="0"/>
                  </a:moveTo>
                  <a:lnTo>
                    <a:pt x="0" y="4055"/>
                  </a:lnTo>
                  <a:lnTo>
                    <a:pt x="2543" y="405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21"/>
            <p:cNvSpPr/>
            <p:nvPr/>
          </p:nvSpPr>
          <p:spPr>
            <a:xfrm>
              <a:off x="1240175" y="3130325"/>
              <a:ext cx="125500" cy="734725"/>
            </a:xfrm>
            <a:custGeom>
              <a:rect b="b" l="l" r="r" t="t"/>
              <a:pathLst>
                <a:path extrusionOk="0" h="29389" w="5020">
                  <a:moveTo>
                    <a:pt x="2521" y="1"/>
                  </a:moveTo>
                  <a:cubicBezTo>
                    <a:pt x="1140" y="1"/>
                    <a:pt x="22" y="1118"/>
                    <a:pt x="22" y="2477"/>
                  </a:cubicBezTo>
                  <a:lnTo>
                    <a:pt x="22" y="26890"/>
                  </a:lnTo>
                  <a:cubicBezTo>
                    <a:pt x="1" y="28271"/>
                    <a:pt x="1118" y="29389"/>
                    <a:pt x="2521" y="29389"/>
                  </a:cubicBezTo>
                  <a:cubicBezTo>
                    <a:pt x="3880" y="29389"/>
                    <a:pt x="5019" y="28271"/>
                    <a:pt x="5019" y="26890"/>
                  </a:cubicBezTo>
                  <a:lnTo>
                    <a:pt x="5019" y="2477"/>
                  </a:lnTo>
                  <a:cubicBezTo>
                    <a:pt x="5019" y="1118"/>
                    <a:pt x="3880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21"/>
            <p:cNvSpPr/>
            <p:nvPr/>
          </p:nvSpPr>
          <p:spPr>
            <a:xfrm>
              <a:off x="1240725" y="3666700"/>
              <a:ext cx="124950" cy="198900"/>
            </a:xfrm>
            <a:custGeom>
              <a:rect b="b" l="l" r="r" t="t"/>
              <a:pathLst>
                <a:path extrusionOk="0" h="7956" w="4998">
                  <a:moveTo>
                    <a:pt x="0" y="0"/>
                  </a:moveTo>
                  <a:cubicBezTo>
                    <a:pt x="0" y="27"/>
                    <a:pt x="0" y="53"/>
                    <a:pt x="0" y="79"/>
                  </a:cubicBez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4997" y="0"/>
                  </a:moveTo>
                  <a:cubicBezTo>
                    <a:pt x="4997" y="1359"/>
                    <a:pt x="3858" y="2477"/>
                    <a:pt x="2499" y="2477"/>
                  </a:cubicBezTo>
                  <a:cubicBezTo>
                    <a:pt x="1123" y="2477"/>
                    <a:pt x="22" y="1402"/>
                    <a:pt x="0" y="79"/>
                  </a:cubicBezTo>
                  <a:lnTo>
                    <a:pt x="0" y="79"/>
                  </a:lnTo>
                  <a:lnTo>
                    <a:pt x="0" y="5479"/>
                  </a:lnTo>
                  <a:cubicBezTo>
                    <a:pt x="0" y="6838"/>
                    <a:pt x="1118" y="7956"/>
                    <a:pt x="2499" y="7956"/>
                  </a:cubicBezTo>
                  <a:cubicBezTo>
                    <a:pt x="3858" y="7956"/>
                    <a:pt x="4997" y="6838"/>
                    <a:pt x="4997" y="5479"/>
                  </a:cubicBezTo>
                  <a:lnTo>
                    <a:pt x="4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21"/>
            <p:cNvSpPr/>
            <p:nvPr/>
          </p:nvSpPr>
          <p:spPr>
            <a:xfrm>
              <a:off x="1150875" y="3234425"/>
              <a:ext cx="89325" cy="526525"/>
            </a:xfrm>
            <a:custGeom>
              <a:rect b="b" l="l" r="r" t="t"/>
              <a:pathLst>
                <a:path extrusionOk="0" h="21061" w="3573">
                  <a:moveTo>
                    <a:pt x="1797" y="1"/>
                  </a:moveTo>
                  <a:cubicBezTo>
                    <a:pt x="811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97" y="21061"/>
                  </a:cubicBezTo>
                  <a:cubicBezTo>
                    <a:pt x="2784" y="21061"/>
                    <a:pt x="3573" y="20272"/>
                    <a:pt x="3573" y="19286"/>
                  </a:cubicBezTo>
                  <a:lnTo>
                    <a:pt x="3573" y="1776"/>
                  </a:lnTo>
                  <a:cubicBezTo>
                    <a:pt x="3573" y="789"/>
                    <a:pt x="2784" y="1"/>
                    <a:pt x="1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21"/>
            <p:cNvSpPr/>
            <p:nvPr/>
          </p:nvSpPr>
          <p:spPr>
            <a:xfrm>
              <a:off x="1150875" y="3618475"/>
              <a:ext cx="89325" cy="142475"/>
            </a:xfrm>
            <a:custGeom>
              <a:rect b="b" l="l" r="r" t="t"/>
              <a:pathLst>
                <a:path extrusionOk="0" h="5699" w="3573"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811" y="5699"/>
                    <a:pt x="1797" y="5699"/>
                  </a:cubicBezTo>
                  <a:cubicBezTo>
                    <a:pt x="2784" y="5699"/>
                    <a:pt x="3573" y="4910"/>
                    <a:pt x="3573" y="3924"/>
                  </a:cubicBezTo>
                  <a:lnTo>
                    <a:pt x="3573" y="1"/>
                  </a:lnTo>
                  <a:cubicBezTo>
                    <a:pt x="3573" y="987"/>
                    <a:pt x="2784" y="1776"/>
                    <a:pt x="1797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21"/>
            <p:cNvSpPr/>
            <p:nvPr/>
          </p:nvSpPr>
          <p:spPr>
            <a:xfrm>
              <a:off x="1401800" y="3945025"/>
              <a:ext cx="468450" cy="156175"/>
            </a:xfrm>
            <a:custGeom>
              <a:rect b="b" l="l" r="r" t="t"/>
              <a:pathLst>
                <a:path extrusionOk="0" h="6247" w="18738">
                  <a:moveTo>
                    <a:pt x="5260" y="0"/>
                  </a:moveTo>
                  <a:cubicBezTo>
                    <a:pt x="1" y="0"/>
                    <a:pt x="88" y="6246"/>
                    <a:pt x="88" y="6246"/>
                  </a:cubicBezTo>
                  <a:lnTo>
                    <a:pt x="18738" y="6246"/>
                  </a:lnTo>
                  <a:lnTo>
                    <a:pt x="179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21"/>
            <p:cNvSpPr/>
            <p:nvPr/>
          </p:nvSpPr>
          <p:spPr>
            <a:xfrm>
              <a:off x="1495300" y="3860175"/>
              <a:ext cx="233050" cy="84875"/>
            </a:xfrm>
            <a:custGeom>
              <a:rect b="b" l="l" r="r" t="t"/>
              <a:pathLst>
                <a:path extrusionOk="0" h="3395" w="9322">
                  <a:moveTo>
                    <a:pt x="4710" y="1"/>
                  </a:moveTo>
                  <a:cubicBezTo>
                    <a:pt x="2392" y="1"/>
                    <a:pt x="0" y="661"/>
                    <a:pt x="1498" y="3394"/>
                  </a:cubicBezTo>
                  <a:lnTo>
                    <a:pt x="8555" y="3394"/>
                  </a:lnTo>
                  <a:cubicBezTo>
                    <a:pt x="8555" y="3394"/>
                    <a:pt x="9322" y="852"/>
                    <a:pt x="7897" y="392"/>
                  </a:cubicBezTo>
                  <a:cubicBezTo>
                    <a:pt x="7375" y="223"/>
                    <a:pt x="6055" y="1"/>
                    <a:pt x="4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21"/>
            <p:cNvSpPr/>
            <p:nvPr/>
          </p:nvSpPr>
          <p:spPr>
            <a:xfrm>
              <a:off x="1401250" y="3945025"/>
              <a:ext cx="320525" cy="156175"/>
            </a:xfrm>
            <a:custGeom>
              <a:rect b="b" l="l" r="r" t="t"/>
              <a:pathLst>
                <a:path extrusionOk="0" h="6247" w="12821">
                  <a:moveTo>
                    <a:pt x="5260" y="0"/>
                  </a:moveTo>
                  <a:cubicBezTo>
                    <a:pt x="1" y="0"/>
                    <a:pt x="66" y="6246"/>
                    <a:pt x="66" y="6246"/>
                  </a:cubicBezTo>
                  <a:lnTo>
                    <a:pt x="12821" y="6246"/>
                  </a:lnTo>
                  <a:cubicBezTo>
                    <a:pt x="12821" y="285"/>
                    <a:pt x="9117" y="0"/>
                    <a:pt x="9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21"/>
            <p:cNvSpPr/>
            <p:nvPr/>
          </p:nvSpPr>
          <p:spPr>
            <a:xfrm>
              <a:off x="1402900" y="4079800"/>
              <a:ext cx="466800" cy="21400"/>
            </a:xfrm>
            <a:custGeom>
              <a:rect b="b" l="l" r="r" t="t"/>
              <a:pathLst>
                <a:path extrusionOk="0" h="856" w="18672">
                  <a:moveTo>
                    <a:pt x="66" y="0"/>
                  </a:moveTo>
                  <a:cubicBezTo>
                    <a:pt x="0" y="526"/>
                    <a:pt x="0" y="855"/>
                    <a:pt x="0" y="855"/>
                  </a:cubicBezTo>
                  <a:lnTo>
                    <a:pt x="18672" y="855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21"/>
            <p:cNvSpPr/>
            <p:nvPr/>
          </p:nvSpPr>
          <p:spPr>
            <a:xfrm>
              <a:off x="2437825" y="2880500"/>
              <a:ext cx="1045925" cy="1064550"/>
            </a:xfrm>
            <a:custGeom>
              <a:rect b="b" l="l" r="r" t="t"/>
              <a:pathLst>
                <a:path extrusionOk="0" h="42582" w="41837">
                  <a:moveTo>
                    <a:pt x="1" y="0"/>
                  </a:moveTo>
                  <a:lnTo>
                    <a:pt x="1" y="17335"/>
                  </a:lnTo>
                  <a:cubicBezTo>
                    <a:pt x="6466" y="19877"/>
                    <a:pt x="26737" y="20535"/>
                    <a:pt x="26737" y="20535"/>
                  </a:cubicBezTo>
                  <a:lnTo>
                    <a:pt x="23625" y="42581"/>
                  </a:lnTo>
                  <a:lnTo>
                    <a:pt x="36358" y="42581"/>
                  </a:lnTo>
                  <a:cubicBezTo>
                    <a:pt x="36358" y="42581"/>
                    <a:pt x="41837" y="11309"/>
                    <a:pt x="37782" y="8810"/>
                  </a:cubicBezTo>
                  <a:cubicBezTo>
                    <a:pt x="33728" y="6356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21"/>
            <p:cNvSpPr/>
            <p:nvPr/>
          </p:nvSpPr>
          <p:spPr>
            <a:xfrm>
              <a:off x="2438925" y="2880500"/>
              <a:ext cx="671725" cy="511200"/>
            </a:xfrm>
            <a:custGeom>
              <a:rect b="b" l="l" r="r" t="t"/>
              <a:pathLst>
                <a:path extrusionOk="0" h="20448" w="26869">
                  <a:moveTo>
                    <a:pt x="1" y="0"/>
                  </a:moveTo>
                  <a:lnTo>
                    <a:pt x="1" y="17335"/>
                  </a:lnTo>
                  <a:cubicBezTo>
                    <a:pt x="5129" y="19351"/>
                    <a:pt x="18979" y="20184"/>
                    <a:pt x="24480" y="20447"/>
                  </a:cubicBezTo>
                  <a:cubicBezTo>
                    <a:pt x="24480" y="17839"/>
                    <a:pt x="24743" y="11528"/>
                    <a:pt x="26868" y="5896"/>
                  </a:cubicBezTo>
                  <a:cubicBezTo>
                    <a:pt x="20184" y="4712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21"/>
            <p:cNvSpPr/>
            <p:nvPr/>
          </p:nvSpPr>
          <p:spPr>
            <a:xfrm>
              <a:off x="3208150" y="3050350"/>
              <a:ext cx="213150" cy="247650"/>
            </a:xfrm>
            <a:custGeom>
              <a:rect b="b" l="l" r="r" t="t"/>
              <a:pathLst>
                <a:path extrusionOk="0" h="9906" w="8526">
                  <a:moveTo>
                    <a:pt x="504" y="0"/>
                  </a:moveTo>
                  <a:cubicBezTo>
                    <a:pt x="198" y="811"/>
                    <a:pt x="0" y="1688"/>
                    <a:pt x="0" y="2630"/>
                  </a:cubicBezTo>
                  <a:cubicBezTo>
                    <a:pt x="0" y="6640"/>
                    <a:pt x="3266" y="9906"/>
                    <a:pt x="7298" y="9906"/>
                  </a:cubicBezTo>
                  <a:cubicBezTo>
                    <a:pt x="7714" y="9906"/>
                    <a:pt x="8087" y="9884"/>
                    <a:pt x="8503" y="9796"/>
                  </a:cubicBezTo>
                  <a:cubicBezTo>
                    <a:pt x="8525" y="5808"/>
                    <a:pt x="8153" y="2718"/>
                    <a:pt x="6991" y="2016"/>
                  </a:cubicBezTo>
                  <a:cubicBezTo>
                    <a:pt x="5852" y="1337"/>
                    <a:pt x="3441" y="614"/>
                    <a:pt x="50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21"/>
            <p:cNvSpPr/>
            <p:nvPr/>
          </p:nvSpPr>
          <p:spPr>
            <a:xfrm>
              <a:off x="3106800" y="3313875"/>
              <a:ext cx="9875" cy="80000"/>
            </a:xfrm>
            <a:custGeom>
              <a:rect b="b" l="l" r="r" t="t"/>
              <a:pathLst>
                <a:path extrusionOk="0" fill="none" h="3200" w="395">
                  <a:moveTo>
                    <a:pt x="0" y="3200"/>
                  </a:moveTo>
                  <a:lnTo>
                    <a:pt x="395" y="0"/>
                  </a:lnTo>
                </a:path>
              </a:pathLst>
            </a:custGeom>
            <a:noFill/>
            <a:ln cap="flat" cmpd="sng" w="49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21"/>
            <p:cNvSpPr/>
            <p:nvPr/>
          </p:nvSpPr>
          <p:spPr>
            <a:xfrm>
              <a:off x="3029550" y="3773525"/>
              <a:ext cx="344625" cy="171525"/>
            </a:xfrm>
            <a:custGeom>
              <a:rect b="b" l="l" r="r" t="t"/>
              <a:pathLst>
                <a:path extrusionOk="0" h="6861" w="13785">
                  <a:moveTo>
                    <a:pt x="964" y="1"/>
                  </a:moveTo>
                  <a:lnTo>
                    <a:pt x="0" y="6860"/>
                  </a:lnTo>
                  <a:lnTo>
                    <a:pt x="12711" y="6860"/>
                  </a:lnTo>
                  <a:cubicBezTo>
                    <a:pt x="12711" y="6860"/>
                    <a:pt x="13215" y="4011"/>
                    <a:pt x="13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21"/>
            <p:cNvSpPr/>
            <p:nvPr/>
          </p:nvSpPr>
          <p:spPr>
            <a:xfrm>
              <a:off x="3045975" y="3796550"/>
              <a:ext cx="325475" cy="30700"/>
            </a:xfrm>
            <a:custGeom>
              <a:rect b="b" l="l" r="r" t="t"/>
              <a:pathLst>
                <a:path extrusionOk="0" h="1228" w="13019">
                  <a:moveTo>
                    <a:pt x="198" y="0"/>
                  </a:moveTo>
                  <a:lnTo>
                    <a:pt x="1" y="1228"/>
                  </a:lnTo>
                  <a:lnTo>
                    <a:pt x="12821" y="1228"/>
                  </a:lnTo>
                  <a:cubicBezTo>
                    <a:pt x="12887" y="855"/>
                    <a:pt x="12930" y="439"/>
                    <a:pt x="13018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21"/>
            <p:cNvSpPr/>
            <p:nvPr/>
          </p:nvSpPr>
          <p:spPr>
            <a:xfrm>
              <a:off x="2438375" y="2880500"/>
              <a:ext cx="76725" cy="343550"/>
            </a:xfrm>
            <a:custGeom>
              <a:rect b="b" l="l" r="r" t="t"/>
              <a:pathLst>
                <a:path extrusionOk="0" h="13742" w="3069">
                  <a:moveTo>
                    <a:pt x="23" y="0"/>
                  </a:moveTo>
                  <a:cubicBezTo>
                    <a:pt x="1" y="0"/>
                    <a:pt x="1" y="1491"/>
                    <a:pt x="1" y="13741"/>
                  </a:cubicBezTo>
                  <a:cubicBezTo>
                    <a:pt x="45" y="13719"/>
                    <a:pt x="45" y="13697"/>
                    <a:pt x="66" y="13653"/>
                  </a:cubicBezTo>
                  <a:cubicBezTo>
                    <a:pt x="2280" y="10147"/>
                    <a:pt x="2959" y="1819"/>
                    <a:pt x="3069" y="24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21"/>
            <p:cNvSpPr/>
            <p:nvPr/>
          </p:nvSpPr>
          <p:spPr>
            <a:xfrm>
              <a:off x="2440025" y="3221825"/>
              <a:ext cx="614200" cy="70700"/>
            </a:xfrm>
            <a:custGeom>
              <a:rect b="b" l="l" r="r" t="t"/>
              <a:pathLst>
                <a:path extrusionOk="0" fill="none" h="2828" w="24568">
                  <a:moveTo>
                    <a:pt x="0" y="0"/>
                  </a:moveTo>
                  <a:cubicBezTo>
                    <a:pt x="0" y="0"/>
                    <a:pt x="15582" y="2740"/>
                    <a:pt x="24567" y="2828"/>
                  </a:cubicBezTo>
                </a:path>
              </a:pathLst>
            </a:custGeom>
            <a:noFill/>
            <a:ln cap="flat" cmpd="sng" w="5475">
              <a:solidFill>
                <a:srgbClr val="0C3C4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21"/>
            <p:cNvSpPr/>
            <p:nvPr/>
          </p:nvSpPr>
          <p:spPr>
            <a:xfrm>
              <a:off x="2175400" y="2088825"/>
              <a:ext cx="528725" cy="871700"/>
            </a:xfrm>
            <a:custGeom>
              <a:rect b="b" l="l" r="r" t="t"/>
              <a:pathLst>
                <a:path extrusionOk="0" h="34868" w="21149">
                  <a:moveTo>
                    <a:pt x="10585" y="0"/>
                  </a:moveTo>
                  <a:lnTo>
                    <a:pt x="1" y="460"/>
                  </a:lnTo>
                  <a:lnTo>
                    <a:pt x="1" y="32895"/>
                  </a:lnTo>
                  <a:cubicBezTo>
                    <a:pt x="1" y="32895"/>
                    <a:pt x="3792" y="34867"/>
                    <a:pt x="10585" y="34867"/>
                  </a:cubicBezTo>
                  <a:cubicBezTo>
                    <a:pt x="17379" y="34867"/>
                    <a:pt x="21149" y="32895"/>
                    <a:pt x="21149" y="32895"/>
                  </a:cubicBezTo>
                  <a:lnTo>
                    <a:pt x="21149" y="460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21"/>
            <p:cNvSpPr/>
            <p:nvPr/>
          </p:nvSpPr>
          <p:spPr>
            <a:xfrm>
              <a:off x="2210475" y="2088825"/>
              <a:ext cx="459125" cy="225200"/>
            </a:xfrm>
            <a:custGeom>
              <a:rect b="b" l="l" r="r" t="t"/>
              <a:pathLst>
                <a:path extrusionOk="0" h="9008" w="18365">
                  <a:moveTo>
                    <a:pt x="9182" y="0"/>
                  </a:moveTo>
                  <a:lnTo>
                    <a:pt x="0" y="395"/>
                  </a:lnTo>
                  <a:cubicBezTo>
                    <a:pt x="307" y="5194"/>
                    <a:pt x="4295" y="9007"/>
                    <a:pt x="9182" y="9007"/>
                  </a:cubicBezTo>
                  <a:cubicBezTo>
                    <a:pt x="14048" y="9007"/>
                    <a:pt x="18058" y="5194"/>
                    <a:pt x="18365" y="395"/>
                  </a:cubicBezTo>
                  <a:lnTo>
                    <a:pt x="9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21"/>
            <p:cNvSpPr/>
            <p:nvPr/>
          </p:nvSpPr>
          <p:spPr>
            <a:xfrm>
              <a:off x="2235675" y="2088825"/>
              <a:ext cx="408175" cy="201100"/>
            </a:xfrm>
            <a:custGeom>
              <a:rect b="b" l="l" r="r" t="t"/>
              <a:pathLst>
                <a:path extrusionOk="0" h="8044" w="16327">
                  <a:moveTo>
                    <a:pt x="8174" y="0"/>
                  </a:moveTo>
                  <a:lnTo>
                    <a:pt x="0" y="351"/>
                  </a:lnTo>
                  <a:cubicBezTo>
                    <a:pt x="241" y="4646"/>
                    <a:pt x="3813" y="8043"/>
                    <a:pt x="8174" y="8043"/>
                  </a:cubicBezTo>
                  <a:cubicBezTo>
                    <a:pt x="12536" y="8043"/>
                    <a:pt x="16086" y="4646"/>
                    <a:pt x="16327" y="351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21"/>
            <p:cNvSpPr/>
            <p:nvPr/>
          </p:nvSpPr>
          <p:spPr>
            <a:xfrm>
              <a:off x="2332100" y="1991850"/>
              <a:ext cx="212600" cy="234500"/>
            </a:xfrm>
            <a:custGeom>
              <a:rect b="b" l="l" r="r" t="t"/>
              <a:pathLst>
                <a:path extrusionOk="0" h="9380" w="8504">
                  <a:moveTo>
                    <a:pt x="0" y="0"/>
                  </a:moveTo>
                  <a:lnTo>
                    <a:pt x="0" y="9380"/>
                  </a:lnTo>
                  <a:lnTo>
                    <a:pt x="8503" y="9380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21"/>
            <p:cNvSpPr/>
            <p:nvPr/>
          </p:nvSpPr>
          <p:spPr>
            <a:xfrm>
              <a:off x="2332650" y="1992950"/>
              <a:ext cx="189025" cy="160550"/>
            </a:xfrm>
            <a:custGeom>
              <a:rect b="b" l="l" r="r" t="t"/>
              <a:pathLst>
                <a:path extrusionOk="0" h="6422" w="7561">
                  <a:moveTo>
                    <a:pt x="0" y="0"/>
                  </a:moveTo>
                  <a:lnTo>
                    <a:pt x="0" y="6421"/>
                  </a:lnTo>
                  <a:cubicBezTo>
                    <a:pt x="4208" y="5742"/>
                    <a:pt x="7561" y="2323"/>
                    <a:pt x="7561" y="2323"/>
                  </a:cubicBezTo>
                  <a:lnTo>
                    <a:pt x="1797" y="0"/>
                  </a:lnTo>
                  <a:close/>
                </a:path>
              </a:pathLst>
            </a:custGeom>
            <a:solidFill>
              <a:srgbClr val="590A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21"/>
            <p:cNvSpPr/>
            <p:nvPr/>
          </p:nvSpPr>
          <p:spPr>
            <a:xfrm>
              <a:off x="2547950" y="1843925"/>
              <a:ext cx="122750" cy="114000"/>
            </a:xfrm>
            <a:custGeom>
              <a:rect b="b" l="l" r="r" t="t"/>
              <a:pathLst>
                <a:path extrusionOk="0" h="4560" w="4910">
                  <a:moveTo>
                    <a:pt x="3017" y="1"/>
                  </a:moveTo>
                  <a:cubicBezTo>
                    <a:pt x="2329" y="1"/>
                    <a:pt x="1567" y="368"/>
                    <a:pt x="987" y="1030"/>
                  </a:cubicBezTo>
                  <a:cubicBezTo>
                    <a:pt x="88" y="2060"/>
                    <a:pt x="1" y="3485"/>
                    <a:pt x="834" y="4164"/>
                  </a:cubicBezTo>
                  <a:cubicBezTo>
                    <a:pt x="1127" y="4433"/>
                    <a:pt x="1505" y="4559"/>
                    <a:pt x="1910" y="4559"/>
                  </a:cubicBezTo>
                  <a:cubicBezTo>
                    <a:pt x="2595" y="4559"/>
                    <a:pt x="3359" y="4198"/>
                    <a:pt x="3924" y="3550"/>
                  </a:cubicBezTo>
                  <a:cubicBezTo>
                    <a:pt x="4822" y="2477"/>
                    <a:pt x="4910" y="1074"/>
                    <a:pt x="4099" y="395"/>
                  </a:cubicBezTo>
                  <a:cubicBezTo>
                    <a:pt x="3799" y="127"/>
                    <a:pt x="3421" y="1"/>
                    <a:pt x="3017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21"/>
            <p:cNvSpPr/>
            <p:nvPr/>
          </p:nvSpPr>
          <p:spPr>
            <a:xfrm>
              <a:off x="2583025" y="1854325"/>
              <a:ext cx="87675" cy="103025"/>
            </a:xfrm>
            <a:custGeom>
              <a:rect b="b" l="l" r="r" t="t"/>
              <a:pathLst>
                <a:path extrusionOk="0" h="4121" w="3507">
                  <a:moveTo>
                    <a:pt x="2740" y="1"/>
                  </a:moveTo>
                  <a:lnTo>
                    <a:pt x="2740" y="1"/>
                  </a:lnTo>
                  <a:cubicBezTo>
                    <a:pt x="2148" y="88"/>
                    <a:pt x="1469" y="417"/>
                    <a:pt x="986" y="987"/>
                  </a:cubicBezTo>
                  <a:cubicBezTo>
                    <a:pt x="110" y="2017"/>
                    <a:pt x="0" y="3397"/>
                    <a:pt x="767" y="4121"/>
                  </a:cubicBezTo>
                  <a:cubicBezTo>
                    <a:pt x="1381" y="4033"/>
                    <a:pt x="2038" y="3704"/>
                    <a:pt x="2521" y="3134"/>
                  </a:cubicBezTo>
                  <a:cubicBezTo>
                    <a:pt x="3419" y="2083"/>
                    <a:pt x="3507" y="680"/>
                    <a:pt x="2740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21"/>
            <p:cNvSpPr/>
            <p:nvPr/>
          </p:nvSpPr>
          <p:spPr>
            <a:xfrm>
              <a:off x="2207175" y="1843925"/>
              <a:ext cx="122750" cy="114000"/>
            </a:xfrm>
            <a:custGeom>
              <a:rect b="b" l="l" r="r" t="t"/>
              <a:pathLst>
                <a:path extrusionOk="0" h="4560" w="4910">
                  <a:moveTo>
                    <a:pt x="1893" y="1"/>
                  </a:moveTo>
                  <a:cubicBezTo>
                    <a:pt x="1489" y="1"/>
                    <a:pt x="1111" y="127"/>
                    <a:pt x="811" y="395"/>
                  </a:cubicBezTo>
                  <a:cubicBezTo>
                    <a:pt x="1" y="1074"/>
                    <a:pt x="88" y="2477"/>
                    <a:pt x="987" y="3550"/>
                  </a:cubicBezTo>
                  <a:cubicBezTo>
                    <a:pt x="1551" y="4198"/>
                    <a:pt x="2315" y="4559"/>
                    <a:pt x="3000" y="4559"/>
                  </a:cubicBezTo>
                  <a:cubicBezTo>
                    <a:pt x="3406" y="4559"/>
                    <a:pt x="3784" y="4433"/>
                    <a:pt x="4077" y="4164"/>
                  </a:cubicBezTo>
                  <a:cubicBezTo>
                    <a:pt x="4910" y="3485"/>
                    <a:pt x="4822" y="2060"/>
                    <a:pt x="3923" y="1030"/>
                  </a:cubicBezTo>
                  <a:cubicBezTo>
                    <a:pt x="3344" y="368"/>
                    <a:pt x="2581" y="1"/>
                    <a:pt x="1893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21"/>
            <p:cNvSpPr/>
            <p:nvPr/>
          </p:nvSpPr>
          <p:spPr>
            <a:xfrm>
              <a:off x="2207175" y="1854325"/>
              <a:ext cx="87675" cy="103025"/>
            </a:xfrm>
            <a:custGeom>
              <a:rect b="b" l="l" r="r" t="t"/>
              <a:pathLst>
                <a:path extrusionOk="0" h="4121" w="3507">
                  <a:moveTo>
                    <a:pt x="768" y="1"/>
                  </a:moveTo>
                  <a:cubicBezTo>
                    <a:pt x="1" y="680"/>
                    <a:pt x="88" y="2083"/>
                    <a:pt x="987" y="3134"/>
                  </a:cubicBezTo>
                  <a:cubicBezTo>
                    <a:pt x="1469" y="3704"/>
                    <a:pt x="2126" y="4033"/>
                    <a:pt x="2740" y="4121"/>
                  </a:cubicBezTo>
                  <a:cubicBezTo>
                    <a:pt x="3507" y="3397"/>
                    <a:pt x="3397" y="2017"/>
                    <a:pt x="2521" y="987"/>
                  </a:cubicBezTo>
                  <a:cubicBezTo>
                    <a:pt x="2017" y="417"/>
                    <a:pt x="1359" y="88"/>
                    <a:pt x="768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21"/>
            <p:cNvSpPr/>
            <p:nvPr/>
          </p:nvSpPr>
          <p:spPr>
            <a:xfrm>
              <a:off x="2286625" y="1695450"/>
              <a:ext cx="305175" cy="393400"/>
            </a:xfrm>
            <a:custGeom>
              <a:rect b="b" l="l" r="r" t="t"/>
              <a:pathLst>
                <a:path extrusionOk="0" h="15736" w="12207">
                  <a:moveTo>
                    <a:pt x="6071" y="0"/>
                  </a:moveTo>
                  <a:cubicBezTo>
                    <a:pt x="5457" y="88"/>
                    <a:pt x="1753" y="636"/>
                    <a:pt x="0" y="1951"/>
                  </a:cubicBezTo>
                  <a:cubicBezTo>
                    <a:pt x="417" y="11002"/>
                    <a:pt x="1359" y="15012"/>
                    <a:pt x="6115" y="15735"/>
                  </a:cubicBezTo>
                  <a:cubicBezTo>
                    <a:pt x="10870" y="15012"/>
                    <a:pt x="11812" y="11024"/>
                    <a:pt x="12207" y="1951"/>
                  </a:cubicBezTo>
                  <a:cubicBezTo>
                    <a:pt x="10519" y="614"/>
                    <a:pt x="6816" y="88"/>
                    <a:pt x="618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21"/>
            <p:cNvSpPr/>
            <p:nvPr/>
          </p:nvSpPr>
          <p:spPr>
            <a:xfrm>
              <a:off x="2316750" y="1695450"/>
              <a:ext cx="276150" cy="383525"/>
            </a:xfrm>
            <a:custGeom>
              <a:rect b="b" l="l" r="r" t="t"/>
              <a:pathLst>
                <a:path extrusionOk="0" h="15341" w="11046">
                  <a:moveTo>
                    <a:pt x="4866" y="0"/>
                  </a:moveTo>
                  <a:cubicBezTo>
                    <a:pt x="4515" y="66"/>
                    <a:pt x="3200" y="241"/>
                    <a:pt x="1841" y="636"/>
                  </a:cubicBezTo>
                  <a:cubicBezTo>
                    <a:pt x="1140" y="877"/>
                    <a:pt x="483" y="1206"/>
                    <a:pt x="1" y="1556"/>
                  </a:cubicBezTo>
                  <a:cubicBezTo>
                    <a:pt x="417" y="10629"/>
                    <a:pt x="1359" y="14640"/>
                    <a:pt x="6115" y="15341"/>
                  </a:cubicBezTo>
                  <a:cubicBezTo>
                    <a:pt x="6290" y="15319"/>
                    <a:pt x="6487" y="15297"/>
                    <a:pt x="6663" y="15231"/>
                  </a:cubicBezTo>
                  <a:cubicBezTo>
                    <a:pt x="9906" y="13807"/>
                    <a:pt x="10673" y="9752"/>
                    <a:pt x="11046" y="1929"/>
                  </a:cubicBezTo>
                  <a:cubicBezTo>
                    <a:pt x="9314" y="614"/>
                    <a:pt x="5611" y="88"/>
                    <a:pt x="4975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21"/>
            <p:cNvSpPr/>
            <p:nvPr/>
          </p:nvSpPr>
          <p:spPr>
            <a:xfrm>
              <a:off x="2463025" y="1864000"/>
              <a:ext cx="103575" cy="36700"/>
            </a:xfrm>
            <a:custGeom>
              <a:rect b="b" l="l" r="r" t="t"/>
              <a:pathLst>
                <a:path extrusionOk="0" h="1468" w="4143">
                  <a:moveTo>
                    <a:pt x="2305" y="1"/>
                  </a:moveTo>
                  <a:cubicBezTo>
                    <a:pt x="900" y="1"/>
                    <a:pt x="1" y="1367"/>
                    <a:pt x="1" y="1367"/>
                  </a:cubicBezTo>
                  <a:cubicBezTo>
                    <a:pt x="1" y="1367"/>
                    <a:pt x="683" y="1467"/>
                    <a:pt x="1514" y="1467"/>
                  </a:cubicBezTo>
                  <a:cubicBezTo>
                    <a:pt x="2463" y="1467"/>
                    <a:pt x="3605" y="1336"/>
                    <a:pt x="4143" y="775"/>
                  </a:cubicBezTo>
                  <a:cubicBezTo>
                    <a:pt x="3470" y="206"/>
                    <a:pt x="2849" y="1"/>
                    <a:pt x="2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21"/>
            <p:cNvSpPr/>
            <p:nvPr/>
          </p:nvSpPr>
          <p:spPr>
            <a:xfrm>
              <a:off x="2482200" y="1864100"/>
              <a:ext cx="67425" cy="36825"/>
            </a:xfrm>
            <a:custGeom>
              <a:rect b="b" l="l" r="r" t="t"/>
              <a:pathLst>
                <a:path extrusionOk="0" h="1473" w="2697">
                  <a:moveTo>
                    <a:pt x="1544" y="1"/>
                  </a:moveTo>
                  <a:cubicBezTo>
                    <a:pt x="925" y="1"/>
                    <a:pt x="402" y="273"/>
                    <a:pt x="1" y="574"/>
                  </a:cubicBezTo>
                  <a:lnTo>
                    <a:pt x="1" y="837"/>
                  </a:lnTo>
                  <a:cubicBezTo>
                    <a:pt x="45" y="1078"/>
                    <a:pt x="154" y="1275"/>
                    <a:pt x="286" y="1472"/>
                  </a:cubicBezTo>
                  <a:cubicBezTo>
                    <a:pt x="965" y="1472"/>
                    <a:pt x="1820" y="1451"/>
                    <a:pt x="2521" y="1253"/>
                  </a:cubicBezTo>
                  <a:cubicBezTo>
                    <a:pt x="2631" y="1012"/>
                    <a:pt x="2696" y="727"/>
                    <a:pt x="2675" y="464"/>
                  </a:cubicBezTo>
                  <a:cubicBezTo>
                    <a:pt x="2675" y="399"/>
                    <a:pt x="2631" y="333"/>
                    <a:pt x="2609" y="267"/>
                  </a:cubicBezTo>
                  <a:cubicBezTo>
                    <a:pt x="2229" y="77"/>
                    <a:pt x="1873" y="1"/>
                    <a:pt x="1544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21"/>
            <p:cNvSpPr/>
            <p:nvPr/>
          </p:nvSpPr>
          <p:spPr>
            <a:xfrm>
              <a:off x="2464675" y="1803250"/>
              <a:ext cx="108825" cy="51650"/>
            </a:xfrm>
            <a:custGeom>
              <a:rect b="b" l="l" r="r" t="t"/>
              <a:pathLst>
                <a:path extrusionOk="0" h="2066" w="4353">
                  <a:moveTo>
                    <a:pt x="2317" y="0"/>
                  </a:moveTo>
                  <a:cubicBezTo>
                    <a:pt x="2203" y="0"/>
                    <a:pt x="2088" y="9"/>
                    <a:pt x="1973" y="27"/>
                  </a:cubicBezTo>
                  <a:cubicBezTo>
                    <a:pt x="702" y="247"/>
                    <a:pt x="1" y="2066"/>
                    <a:pt x="1" y="2066"/>
                  </a:cubicBezTo>
                  <a:cubicBezTo>
                    <a:pt x="1" y="2066"/>
                    <a:pt x="991" y="1131"/>
                    <a:pt x="2659" y="1131"/>
                  </a:cubicBezTo>
                  <a:cubicBezTo>
                    <a:pt x="3082" y="1131"/>
                    <a:pt x="3549" y="1192"/>
                    <a:pt x="4055" y="1342"/>
                  </a:cubicBezTo>
                  <a:cubicBezTo>
                    <a:pt x="4353" y="806"/>
                    <a:pt x="3409" y="0"/>
                    <a:pt x="231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21"/>
            <p:cNvSpPr/>
            <p:nvPr/>
          </p:nvSpPr>
          <p:spPr>
            <a:xfrm>
              <a:off x="2463025" y="1831325"/>
              <a:ext cx="103575" cy="66850"/>
            </a:xfrm>
            <a:custGeom>
              <a:rect b="b" l="l" r="r" t="t"/>
              <a:pathLst>
                <a:path extrusionOk="0" fill="none" h="2674" w="4143">
                  <a:moveTo>
                    <a:pt x="1" y="2674"/>
                  </a:moveTo>
                  <a:cubicBezTo>
                    <a:pt x="1" y="2674"/>
                    <a:pt x="1710" y="0"/>
                    <a:pt x="4143" y="2082"/>
                  </a:cubicBezTo>
                </a:path>
              </a:pathLst>
            </a:custGeom>
            <a:noFill/>
            <a:ln cap="flat" cmpd="sng" w="7125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21"/>
            <p:cNvSpPr/>
            <p:nvPr/>
          </p:nvSpPr>
          <p:spPr>
            <a:xfrm>
              <a:off x="2311275" y="1864000"/>
              <a:ext cx="103575" cy="36700"/>
            </a:xfrm>
            <a:custGeom>
              <a:rect b="b" l="l" r="r" t="t"/>
              <a:pathLst>
                <a:path extrusionOk="0" h="1468" w="4143">
                  <a:moveTo>
                    <a:pt x="1838" y="1"/>
                  </a:moveTo>
                  <a:cubicBezTo>
                    <a:pt x="1294" y="1"/>
                    <a:pt x="674" y="206"/>
                    <a:pt x="0" y="775"/>
                  </a:cubicBezTo>
                  <a:cubicBezTo>
                    <a:pt x="526" y="1336"/>
                    <a:pt x="1670" y="1467"/>
                    <a:pt x="2622" y="1467"/>
                  </a:cubicBezTo>
                  <a:cubicBezTo>
                    <a:pt x="3455" y="1467"/>
                    <a:pt x="4142" y="1367"/>
                    <a:pt x="4142" y="1367"/>
                  </a:cubicBezTo>
                  <a:cubicBezTo>
                    <a:pt x="4142" y="1367"/>
                    <a:pt x="3243" y="1"/>
                    <a:pt x="1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21"/>
            <p:cNvSpPr/>
            <p:nvPr/>
          </p:nvSpPr>
          <p:spPr>
            <a:xfrm>
              <a:off x="2328250" y="1864100"/>
              <a:ext cx="67425" cy="36825"/>
            </a:xfrm>
            <a:custGeom>
              <a:rect b="b" l="l" r="r" t="t"/>
              <a:pathLst>
                <a:path extrusionOk="0" h="1473" w="2697">
                  <a:moveTo>
                    <a:pt x="1153" y="1"/>
                  </a:moveTo>
                  <a:cubicBezTo>
                    <a:pt x="824" y="1"/>
                    <a:pt x="468" y="77"/>
                    <a:pt x="88" y="267"/>
                  </a:cubicBezTo>
                  <a:cubicBezTo>
                    <a:pt x="67" y="333"/>
                    <a:pt x="23" y="399"/>
                    <a:pt x="23" y="464"/>
                  </a:cubicBezTo>
                  <a:cubicBezTo>
                    <a:pt x="1" y="727"/>
                    <a:pt x="67" y="1012"/>
                    <a:pt x="176" y="1253"/>
                  </a:cubicBezTo>
                  <a:cubicBezTo>
                    <a:pt x="856" y="1451"/>
                    <a:pt x="1732" y="1472"/>
                    <a:pt x="2411" y="1472"/>
                  </a:cubicBezTo>
                  <a:cubicBezTo>
                    <a:pt x="2543" y="1275"/>
                    <a:pt x="2653" y="1078"/>
                    <a:pt x="2696" y="837"/>
                  </a:cubicBezTo>
                  <a:lnTo>
                    <a:pt x="2696" y="574"/>
                  </a:lnTo>
                  <a:cubicBezTo>
                    <a:pt x="2295" y="273"/>
                    <a:pt x="1773" y="1"/>
                    <a:pt x="1153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21"/>
            <p:cNvSpPr/>
            <p:nvPr/>
          </p:nvSpPr>
          <p:spPr>
            <a:xfrm>
              <a:off x="2311275" y="1831325"/>
              <a:ext cx="103575" cy="66850"/>
            </a:xfrm>
            <a:custGeom>
              <a:rect b="b" l="l" r="r" t="t"/>
              <a:pathLst>
                <a:path extrusionOk="0" fill="none" h="2674" w="4143">
                  <a:moveTo>
                    <a:pt x="4142" y="2674"/>
                  </a:moveTo>
                  <a:cubicBezTo>
                    <a:pt x="4142" y="2674"/>
                    <a:pt x="2433" y="0"/>
                    <a:pt x="0" y="2082"/>
                  </a:cubicBezTo>
                </a:path>
              </a:pathLst>
            </a:custGeom>
            <a:noFill/>
            <a:ln cap="flat" cmpd="sng" w="7125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21"/>
            <p:cNvSpPr/>
            <p:nvPr/>
          </p:nvSpPr>
          <p:spPr>
            <a:xfrm>
              <a:off x="2304375" y="1803250"/>
              <a:ext cx="108825" cy="51650"/>
            </a:xfrm>
            <a:custGeom>
              <a:rect b="b" l="l" r="r" t="t"/>
              <a:pathLst>
                <a:path extrusionOk="0" h="2066" w="4353">
                  <a:moveTo>
                    <a:pt x="2037" y="0"/>
                  </a:moveTo>
                  <a:cubicBezTo>
                    <a:pt x="944" y="0"/>
                    <a:pt x="1" y="806"/>
                    <a:pt x="298" y="1342"/>
                  </a:cubicBezTo>
                  <a:cubicBezTo>
                    <a:pt x="804" y="1192"/>
                    <a:pt x="1271" y="1131"/>
                    <a:pt x="1694" y="1131"/>
                  </a:cubicBezTo>
                  <a:cubicBezTo>
                    <a:pt x="3363" y="1131"/>
                    <a:pt x="4353" y="2066"/>
                    <a:pt x="4353" y="2066"/>
                  </a:cubicBezTo>
                  <a:cubicBezTo>
                    <a:pt x="4353" y="2066"/>
                    <a:pt x="3651" y="247"/>
                    <a:pt x="2380" y="27"/>
                  </a:cubicBezTo>
                  <a:cubicBezTo>
                    <a:pt x="2265" y="9"/>
                    <a:pt x="2150" y="0"/>
                    <a:pt x="203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21"/>
            <p:cNvSpPr/>
            <p:nvPr/>
          </p:nvSpPr>
          <p:spPr>
            <a:xfrm>
              <a:off x="2431250" y="1926100"/>
              <a:ext cx="22500" cy="50425"/>
            </a:xfrm>
            <a:custGeom>
              <a:rect b="b" l="l" r="r" t="t"/>
              <a:pathLst>
                <a:path extrusionOk="0" fill="none" h="2017" w="900">
                  <a:moveTo>
                    <a:pt x="1" y="1"/>
                  </a:moveTo>
                  <a:lnTo>
                    <a:pt x="1" y="2017"/>
                  </a:lnTo>
                  <a:lnTo>
                    <a:pt x="899" y="1578"/>
                  </a:lnTo>
                </a:path>
              </a:pathLst>
            </a:custGeom>
            <a:noFill/>
            <a:ln cap="flat" cmpd="sng" w="437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21"/>
            <p:cNvSpPr/>
            <p:nvPr/>
          </p:nvSpPr>
          <p:spPr>
            <a:xfrm>
              <a:off x="2396200" y="1990200"/>
              <a:ext cx="91525" cy="23025"/>
            </a:xfrm>
            <a:custGeom>
              <a:rect b="b" l="l" r="r" t="t"/>
              <a:pathLst>
                <a:path extrusionOk="0" fill="none" h="921" w="3661">
                  <a:moveTo>
                    <a:pt x="0" y="44"/>
                  </a:moveTo>
                  <a:cubicBezTo>
                    <a:pt x="0" y="44"/>
                    <a:pt x="2060" y="921"/>
                    <a:pt x="3660" y="1"/>
                  </a:cubicBezTo>
                </a:path>
              </a:pathLst>
            </a:custGeom>
            <a:noFill/>
            <a:ln cap="flat" cmpd="sng" w="437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21"/>
            <p:cNvSpPr/>
            <p:nvPr/>
          </p:nvSpPr>
          <p:spPr>
            <a:xfrm>
              <a:off x="2402225" y="2204425"/>
              <a:ext cx="71800" cy="57000"/>
            </a:xfrm>
            <a:custGeom>
              <a:rect b="b" l="l" r="r" t="t"/>
              <a:pathLst>
                <a:path extrusionOk="0" h="2280" w="2872">
                  <a:moveTo>
                    <a:pt x="0" y="0"/>
                  </a:moveTo>
                  <a:cubicBezTo>
                    <a:pt x="0" y="0"/>
                    <a:pt x="461" y="2279"/>
                    <a:pt x="1447" y="2279"/>
                  </a:cubicBezTo>
                  <a:cubicBezTo>
                    <a:pt x="2389" y="2279"/>
                    <a:pt x="2871" y="0"/>
                    <a:pt x="287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21"/>
            <p:cNvSpPr/>
            <p:nvPr/>
          </p:nvSpPr>
          <p:spPr>
            <a:xfrm>
              <a:off x="2253750" y="1692300"/>
              <a:ext cx="376400" cy="118225"/>
            </a:xfrm>
            <a:custGeom>
              <a:rect b="b" l="l" r="r" t="t"/>
              <a:pathLst>
                <a:path extrusionOk="0" h="4729" w="15056">
                  <a:moveTo>
                    <a:pt x="7443" y="0"/>
                  </a:moveTo>
                  <a:cubicBezTo>
                    <a:pt x="5896" y="0"/>
                    <a:pt x="4351" y="269"/>
                    <a:pt x="2871" y="806"/>
                  </a:cubicBezTo>
                  <a:cubicBezTo>
                    <a:pt x="1775" y="1222"/>
                    <a:pt x="877" y="1617"/>
                    <a:pt x="154" y="2340"/>
                  </a:cubicBezTo>
                  <a:cubicBezTo>
                    <a:pt x="0" y="3983"/>
                    <a:pt x="351" y="4728"/>
                    <a:pt x="351" y="4728"/>
                  </a:cubicBezTo>
                  <a:cubicBezTo>
                    <a:pt x="351" y="4728"/>
                    <a:pt x="3090" y="3742"/>
                    <a:pt x="7451" y="3742"/>
                  </a:cubicBezTo>
                  <a:cubicBezTo>
                    <a:pt x="11813" y="3742"/>
                    <a:pt x="14574" y="4728"/>
                    <a:pt x="14574" y="4728"/>
                  </a:cubicBezTo>
                  <a:cubicBezTo>
                    <a:pt x="14574" y="4728"/>
                    <a:pt x="15056" y="4159"/>
                    <a:pt x="14903" y="2515"/>
                  </a:cubicBezTo>
                  <a:cubicBezTo>
                    <a:pt x="14179" y="1770"/>
                    <a:pt x="13127" y="1222"/>
                    <a:pt x="12032" y="806"/>
                  </a:cubicBezTo>
                  <a:cubicBezTo>
                    <a:pt x="10542" y="269"/>
                    <a:pt x="8991" y="0"/>
                    <a:pt x="7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21"/>
            <p:cNvSpPr/>
            <p:nvPr/>
          </p:nvSpPr>
          <p:spPr>
            <a:xfrm>
              <a:off x="2418100" y="3467825"/>
              <a:ext cx="1491350" cy="61925"/>
            </a:xfrm>
            <a:custGeom>
              <a:rect b="b" l="l" r="r" t="t"/>
              <a:pathLst>
                <a:path extrusionOk="0" h="2477" w="59654">
                  <a:moveTo>
                    <a:pt x="1" y="0"/>
                  </a:moveTo>
                  <a:lnTo>
                    <a:pt x="1" y="2477"/>
                  </a:lnTo>
                  <a:lnTo>
                    <a:pt x="58426" y="2477"/>
                  </a:lnTo>
                  <a:cubicBezTo>
                    <a:pt x="59106" y="2477"/>
                    <a:pt x="59654" y="1929"/>
                    <a:pt x="59654" y="1228"/>
                  </a:cubicBezTo>
                  <a:cubicBezTo>
                    <a:pt x="59654" y="548"/>
                    <a:pt x="59106" y="0"/>
                    <a:pt x="58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21"/>
            <p:cNvSpPr/>
            <p:nvPr/>
          </p:nvSpPr>
          <p:spPr>
            <a:xfrm>
              <a:off x="2630675" y="3467825"/>
              <a:ext cx="143575" cy="61375"/>
            </a:xfrm>
            <a:custGeom>
              <a:rect b="b" l="l" r="r" t="t"/>
              <a:pathLst>
                <a:path extrusionOk="0" h="2455" w="5743">
                  <a:moveTo>
                    <a:pt x="1" y="0"/>
                  </a:moveTo>
                  <a:lnTo>
                    <a:pt x="1" y="2455"/>
                  </a:lnTo>
                  <a:lnTo>
                    <a:pt x="5743" y="2455"/>
                  </a:lnTo>
                  <a:lnTo>
                    <a:pt x="5743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21"/>
            <p:cNvSpPr/>
            <p:nvPr/>
          </p:nvSpPr>
          <p:spPr>
            <a:xfrm>
              <a:off x="1857625" y="3467825"/>
              <a:ext cx="143025" cy="61375"/>
            </a:xfrm>
            <a:custGeom>
              <a:rect b="b" l="l" r="r" t="t"/>
              <a:pathLst>
                <a:path extrusionOk="0" h="2455" w="5721">
                  <a:moveTo>
                    <a:pt x="1" y="0"/>
                  </a:moveTo>
                  <a:lnTo>
                    <a:pt x="1" y="2455"/>
                  </a:lnTo>
                  <a:lnTo>
                    <a:pt x="5721" y="2455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21"/>
            <p:cNvSpPr/>
            <p:nvPr/>
          </p:nvSpPr>
          <p:spPr>
            <a:xfrm>
              <a:off x="2703550" y="2100325"/>
              <a:ext cx="269025" cy="1517850"/>
            </a:xfrm>
            <a:custGeom>
              <a:rect b="b" l="l" r="r" t="t"/>
              <a:pathLst>
                <a:path extrusionOk="0" h="60714" w="10761">
                  <a:moveTo>
                    <a:pt x="23" y="0"/>
                  </a:moveTo>
                  <a:cubicBezTo>
                    <a:pt x="23" y="0"/>
                    <a:pt x="23" y="42516"/>
                    <a:pt x="1" y="59741"/>
                  </a:cubicBezTo>
                  <a:cubicBezTo>
                    <a:pt x="1" y="60151"/>
                    <a:pt x="631" y="60713"/>
                    <a:pt x="1630" y="60713"/>
                  </a:cubicBezTo>
                  <a:cubicBezTo>
                    <a:pt x="2235" y="60713"/>
                    <a:pt x="2974" y="60508"/>
                    <a:pt x="3792" y="59938"/>
                  </a:cubicBezTo>
                  <a:cubicBezTo>
                    <a:pt x="4135" y="60164"/>
                    <a:pt x="4483" y="60315"/>
                    <a:pt x="4918" y="60315"/>
                  </a:cubicBezTo>
                  <a:cubicBezTo>
                    <a:pt x="5538" y="60315"/>
                    <a:pt x="6338" y="60008"/>
                    <a:pt x="7561" y="59171"/>
                  </a:cubicBezTo>
                  <a:cubicBezTo>
                    <a:pt x="7917" y="59305"/>
                    <a:pt x="8274" y="59358"/>
                    <a:pt x="8609" y="59358"/>
                  </a:cubicBezTo>
                  <a:cubicBezTo>
                    <a:pt x="8769" y="59358"/>
                    <a:pt x="8925" y="59346"/>
                    <a:pt x="9073" y="59324"/>
                  </a:cubicBezTo>
                  <a:cubicBezTo>
                    <a:pt x="10060" y="59215"/>
                    <a:pt x="10761" y="58382"/>
                    <a:pt x="10761" y="57396"/>
                  </a:cubicBezTo>
                  <a:lnTo>
                    <a:pt x="10761" y="11068"/>
                  </a:lnTo>
                  <a:cubicBezTo>
                    <a:pt x="10761" y="5063"/>
                    <a:pt x="6027" y="154"/>
                    <a:pt x="23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21"/>
            <p:cNvSpPr/>
            <p:nvPr/>
          </p:nvSpPr>
          <p:spPr>
            <a:xfrm>
              <a:off x="2838325" y="2695325"/>
              <a:ext cx="134250" cy="304075"/>
            </a:xfrm>
            <a:custGeom>
              <a:rect b="b" l="l" r="r" t="t"/>
              <a:pathLst>
                <a:path extrusionOk="0" h="12163" w="5370">
                  <a:moveTo>
                    <a:pt x="5370" y="0"/>
                  </a:moveTo>
                  <a:cubicBezTo>
                    <a:pt x="2346" y="395"/>
                    <a:pt x="1" y="2959"/>
                    <a:pt x="1" y="6093"/>
                  </a:cubicBezTo>
                  <a:cubicBezTo>
                    <a:pt x="1" y="9204"/>
                    <a:pt x="2368" y="11769"/>
                    <a:pt x="5370" y="12163"/>
                  </a:cubicBezTo>
                  <a:lnTo>
                    <a:pt x="537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21"/>
            <p:cNvSpPr/>
            <p:nvPr/>
          </p:nvSpPr>
          <p:spPr>
            <a:xfrm>
              <a:off x="2704100" y="2100325"/>
              <a:ext cx="40575" cy="411475"/>
            </a:xfrm>
            <a:custGeom>
              <a:rect b="b" l="l" r="r" t="t"/>
              <a:pathLst>
                <a:path extrusionOk="0" h="16459" w="1623">
                  <a:moveTo>
                    <a:pt x="1" y="0"/>
                  </a:moveTo>
                  <a:lnTo>
                    <a:pt x="1" y="16459"/>
                  </a:lnTo>
                  <a:cubicBezTo>
                    <a:pt x="1513" y="11265"/>
                    <a:pt x="1622" y="3003"/>
                    <a:pt x="1622" y="154"/>
                  </a:cubicBezTo>
                  <a:cubicBezTo>
                    <a:pt x="1074" y="44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21"/>
            <p:cNvSpPr/>
            <p:nvPr/>
          </p:nvSpPr>
          <p:spPr>
            <a:xfrm>
              <a:off x="1906950" y="2100325"/>
              <a:ext cx="269575" cy="1517850"/>
            </a:xfrm>
            <a:custGeom>
              <a:rect b="b" l="l" r="r" t="t"/>
              <a:pathLst>
                <a:path extrusionOk="0" h="60714" w="10783">
                  <a:moveTo>
                    <a:pt x="10739" y="0"/>
                  </a:moveTo>
                  <a:cubicBezTo>
                    <a:pt x="4756" y="154"/>
                    <a:pt x="0" y="5063"/>
                    <a:pt x="0" y="11068"/>
                  </a:cubicBezTo>
                  <a:lnTo>
                    <a:pt x="0" y="57396"/>
                  </a:lnTo>
                  <a:cubicBezTo>
                    <a:pt x="0" y="58382"/>
                    <a:pt x="723" y="59215"/>
                    <a:pt x="1710" y="59324"/>
                  </a:cubicBezTo>
                  <a:cubicBezTo>
                    <a:pt x="1858" y="59346"/>
                    <a:pt x="2014" y="59358"/>
                    <a:pt x="2173" y="59358"/>
                  </a:cubicBezTo>
                  <a:cubicBezTo>
                    <a:pt x="2507" y="59358"/>
                    <a:pt x="2858" y="59305"/>
                    <a:pt x="3200" y="59171"/>
                  </a:cubicBezTo>
                  <a:cubicBezTo>
                    <a:pt x="4436" y="60008"/>
                    <a:pt x="5233" y="60315"/>
                    <a:pt x="5854" y="60315"/>
                  </a:cubicBezTo>
                  <a:cubicBezTo>
                    <a:pt x="6290" y="60315"/>
                    <a:pt x="6639" y="60164"/>
                    <a:pt x="6991" y="59938"/>
                  </a:cubicBezTo>
                  <a:cubicBezTo>
                    <a:pt x="7808" y="60508"/>
                    <a:pt x="8548" y="60713"/>
                    <a:pt x="9153" y="60713"/>
                  </a:cubicBezTo>
                  <a:cubicBezTo>
                    <a:pt x="10152" y="60713"/>
                    <a:pt x="10782" y="60151"/>
                    <a:pt x="10782" y="59741"/>
                  </a:cubicBezTo>
                  <a:cubicBezTo>
                    <a:pt x="10739" y="42516"/>
                    <a:pt x="10739" y="0"/>
                    <a:pt x="1073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21"/>
            <p:cNvSpPr/>
            <p:nvPr/>
          </p:nvSpPr>
          <p:spPr>
            <a:xfrm>
              <a:off x="1906950" y="2695325"/>
              <a:ext cx="134250" cy="304075"/>
            </a:xfrm>
            <a:custGeom>
              <a:rect b="b" l="l" r="r" t="t"/>
              <a:pathLst>
                <a:path extrusionOk="0" h="12163" w="5370">
                  <a:moveTo>
                    <a:pt x="0" y="0"/>
                  </a:moveTo>
                  <a:lnTo>
                    <a:pt x="0" y="12163"/>
                  </a:lnTo>
                  <a:cubicBezTo>
                    <a:pt x="3024" y="11769"/>
                    <a:pt x="5369" y="9204"/>
                    <a:pt x="5369" y="6093"/>
                  </a:cubicBezTo>
                  <a:cubicBezTo>
                    <a:pt x="5369" y="2959"/>
                    <a:pt x="3046" y="395"/>
                    <a:pt x="0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21"/>
            <p:cNvSpPr/>
            <p:nvPr/>
          </p:nvSpPr>
          <p:spPr>
            <a:xfrm>
              <a:off x="2135400" y="2100325"/>
              <a:ext cx="40025" cy="411475"/>
            </a:xfrm>
            <a:custGeom>
              <a:rect b="b" l="l" r="r" t="t"/>
              <a:pathLst>
                <a:path extrusionOk="0" h="16459" w="1601">
                  <a:moveTo>
                    <a:pt x="1601" y="0"/>
                  </a:moveTo>
                  <a:cubicBezTo>
                    <a:pt x="1053" y="0"/>
                    <a:pt x="549" y="44"/>
                    <a:pt x="1" y="154"/>
                  </a:cubicBezTo>
                  <a:cubicBezTo>
                    <a:pt x="1" y="3003"/>
                    <a:pt x="88" y="11265"/>
                    <a:pt x="1601" y="16459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21"/>
            <p:cNvSpPr/>
            <p:nvPr/>
          </p:nvSpPr>
          <p:spPr>
            <a:xfrm>
              <a:off x="3729175" y="3448100"/>
              <a:ext cx="64125" cy="101375"/>
            </a:xfrm>
            <a:custGeom>
              <a:rect b="b" l="l" r="r" t="t"/>
              <a:pathLst>
                <a:path extrusionOk="0" h="4055" w="2565">
                  <a:moveTo>
                    <a:pt x="1" y="0"/>
                  </a:moveTo>
                  <a:lnTo>
                    <a:pt x="1" y="4055"/>
                  </a:lnTo>
                  <a:lnTo>
                    <a:pt x="2565" y="4055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21"/>
            <p:cNvSpPr/>
            <p:nvPr/>
          </p:nvSpPr>
          <p:spPr>
            <a:xfrm>
              <a:off x="3514950" y="3130325"/>
              <a:ext cx="124950" cy="734725"/>
            </a:xfrm>
            <a:custGeom>
              <a:rect b="b" l="l" r="r" t="t"/>
              <a:pathLst>
                <a:path extrusionOk="0" h="29389" w="4998">
                  <a:moveTo>
                    <a:pt x="2499" y="1"/>
                  </a:moveTo>
                  <a:cubicBezTo>
                    <a:pt x="1140" y="1"/>
                    <a:pt x="1" y="1118"/>
                    <a:pt x="1" y="2477"/>
                  </a:cubicBezTo>
                  <a:lnTo>
                    <a:pt x="1" y="26890"/>
                  </a:lnTo>
                  <a:cubicBezTo>
                    <a:pt x="1" y="28271"/>
                    <a:pt x="1140" y="29389"/>
                    <a:pt x="2499" y="29389"/>
                  </a:cubicBezTo>
                  <a:cubicBezTo>
                    <a:pt x="3880" y="29389"/>
                    <a:pt x="4997" y="28271"/>
                    <a:pt x="4997" y="26890"/>
                  </a:cubicBezTo>
                  <a:lnTo>
                    <a:pt x="4997" y="2477"/>
                  </a:lnTo>
                  <a:cubicBezTo>
                    <a:pt x="4997" y="1118"/>
                    <a:pt x="3880" y="1"/>
                    <a:pt x="2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21"/>
            <p:cNvSpPr/>
            <p:nvPr/>
          </p:nvSpPr>
          <p:spPr>
            <a:xfrm>
              <a:off x="3514950" y="3666700"/>
              <a:ext cx="124950" cy="198900"/>
            </a:xfrm>
            <a:custGeom>
              <a:rect b="b" l="l" r="r" t="t"/>
              <a:pathLst>
                <a:path extrusionOk="0" h="7956" w="4998">
                  <a:moveTo>
                    <a:pt x="1" y="0"/>
                  </a:moveTo>
                  <a:lnTo>
                    <a:pt x="1" y="5479"/>
                  </a:lnTo>
                  <a:cubicBezTo>
                    <a:pt x="1" y="6838"/>
                    <a:pt x="1140" y="7956"/>
                    <a:pt x="2499" y="7956"/>
                  </a:cubicBezTo>
                  <a:cubicBezTo>
                    <a:pt x="3880" y="7956"/>
                    <a:pt x="4997" y="6838"/>
                    <a:pt x="4997" y="5479"/>
                  </a:cubicBezTo>
                  <a:lnTo>
                    <a:pt x="4997" y="0"/>
                  </a:lnTo>
                  <a:cubicBezTo>
                    <a:pt x="4997" y="1359"/>
                    <a:pt x="3880" y="2477"/>
                    <a:pt x="2499" y="2477"/>
                  </a:cubicBezTo>
                  <a:cubicBezTo>
                    <a:pt x="1140" y="2477"/>
                    <a:pt x="1" y="135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21"/>
            <p:cNvSpPr/>
            <p:nvPr/>
          </p:nvSpPr>
          <p:spPr>
            <a:xfrm>
              <a:off x="3639875" y="3234425"/>
              <a:ext cx="89875" cy="526525"/>
            </a:xfrm>
            <a:custGeom>
              <a:rect b="b" l="l" r="r" t="t"/>
              <a:pathLst>
                <a:path extrusionOk="0" h="21061" w="3595">
                  <a:moveTo>
                    <a:pt x="1776" y="1"/>
                  </a:moveTo>
                  <a:cubicBezTo>
                    <a:pt x="789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76" y="21061"/>
                  </a:cubicBezTo>
                  <a:cubicBezTo>
                    <a:pt x="2762" y="21061"/>
                    <a:pt x="3594" y="20272"/>
                    <a:pt x="3551" y="19286"/>
                  </a:cubicBezTo>
                  <a:lnTo>
                    <a:pt x="3551" y="1776"/>
                  </a:lnTo>
                  <a:cubicBezTo>
                    <a:pt x="3551" y="789"/>
                    <a:pt x="2762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21"/>
            <p:cNvSpPr/>
            <p:nvPr/>
          </p:nvSpPr>
          <p:spPr>
            <a:xfrm>
              <a:off x="3639875" y="3618475"/>
              <a:ext cx="88825" cy="142475"/>
            </a:xfrm>
            <a:custGeom>
              <a:rect b="b" l="l" r="r" t="t"/>
              <a:pathLst>
                <a:path extrusionOk="0" h="5699" w="3553">
                  <a:moveTo>
                    <a:pt x="3551" y="1"/>
                  </a:moveTo>
                  <a:lnTo>
                    <a:pt x="3551" y="149"/>
                  </a:lnTo>
                  <a:lnTo>
                    <a:pt x="3551" y="149"/>
                  </a:lnTo>
                  <a:cubicBezTo>
                    <a:pt x="3553" y="100"/>
                    <a:pt x="3553" y="51"/>
                    <a:pt x="3551" y="1"/>
                  </a:cubicBezTo>
                  <a:close/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789" y="5699"/>
                    <a:pt x="1776" y="5699"/>
                  </a:cubicBezTo>
                  <a:cubicBezTo>
                    <a:pt x="2762" y="5699"/>
                    <a:pt x="3551" y="4910"/>
                    <a:pt x="3551" y="3924"/>
                  </a:cubicBezTo>
                  <a:lnTo>
                    <a:pt x="3551" y="149"/>
                  </a:lnTo>
                  <a:lnTo>
                    <a:pt x="3551" y="149"/>
                  </a:lnTo>
                  <a:cubicBezTo>
                    <a:pt x="3510" y="1065"/>
                    <a:pt x="2712" y="1776"/>
                    <a:pt x="1776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21"/>
            <p:cNvSpPr/>
            <p:nvPr/>
          </p:nvSpPr>
          <p:spPr>
            <a:xfrm>
              <a:off x="3010375" y="3945025"/>
              <a:ext cx="468450" cy="156175"/>
            </a:xfrm>
            <a:custGeom>
              <a:rect b="b" l="l" r="r" t="t"/>
              <a:pathLst>
                <a:path extrusionOk="0" h="6247" w="18738">
                  <a:moveTo>
                    <a:pt x="767" y="0"/>
                  </a:moveTo>
                  <a:lnTo>
                    <a:pt x="0" y="6246"/>
                  </a:lnTo>
                  <a:lnTo>
                    <a:pt x="18650" y="6246"/>
                  </a:lnTo>
                  <a:cubicBezTo>
                    <a:pt x="18650" y="6246"/>
                    <a:pt x="18737" y="0"/>
                    <a:pt x="1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21"/>
            <p:cNvSpPr/>
            <p:nvPr/>
          </p:nvSpPr>
          <p:spPr>
            <a:xfrm>
              <a:off x="3151725" y="3860175"/>
              <a:ext cx="233050" cy="84875"/>
            </a:xfrm>
            <a:custGeom>
              <a:rect b="b" l="l" r="r" t="t"/>
              <a:pathLst>
                <a:path extrusionOk="0" h="3395" w="9322">
                  <a:moveTo>
                    <a:pt x="4602" y="1"/>
                  </a:moveTo>
                  <a:cubicBezTo>
                    <a:pt x="3257" y="1"/>
                    <a:pt x="1939" y="223"/>
                    <a:pt x="1425" y="392"/>
                  </a:cubicBezTo>
                  <a:cubicBezTo>
                    <a:pt x="0" y="852"/>
                    <a:pt x="767" y="3394"/>
                    <a:pt x="767" y="3394"/>
                  </a:cubicBezTo>
                  <a:lnTo>
                    <a:pt x="7824" y="3394"/>
                  </a:lnTo>
                  <a:cubicBezTo>
                    <a:pt x="9322" y="661"/>
                    <a:pt x="6921" y="1"/>
                    <a:pt x="4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21"/>
            <p:cNvSpPr/>
            <p:nvPr/>
          </p:nvSpPr>
          <p:spPr>
            <a:xfrm>
              <a:off x="3158300" y="3945025"/>
              <a:ext cx="320525" cy="156175"/>
            </a:xfrm>
            <a:custGeom>
              <a:rect b="b" l="l" r="r" t="t"/>
              <a:pathLst>
                <a:path extrusionOk="0" h="6247" w="12821">
                  <a:moveTo>
                    <a:pt x="3704" y="0"/>
                  </a:moveTo>
                  <a:cubicBezTo>
                    <a:pt x="3704" y="0"/>
                    <a:pt x="0" y="285"/>
                    <a:pt x="0" y="6246"/>
                  </a:cubicBezTo>
                  <a:lnTo>
                    <a:pt x="12733" y="6246"/>
                  </a:lnTo>
                  <a:cubicBezTo>
                    <a:pt x="12733" y="6246"/>
                    <a:pt x="12820" y="0"/>
                    <a:pt x="7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21"/>
            <p:cNvSpPr/>
            <p:nvPr/>
          </p:nvSpPr>
          <p:spPr>
            <a:xfrm>
              <a:off x="3010375" y="4079800"/>
              <a:ext cx="466250" cy="21400"/>
            </a:xfrm>
            <a:custGeom>
              <a:rect b="b" l="l" r="r" t="t"/>
              <a:pathLst>
                <a:path extrusionOk="0" h="856" w="18650">
                  <a:moveTo>
                    <a:pt x="88" y="0"/>
                  </a:moveTo>
                  <a:lnTo>
                    <a:pt x="0" y="855"/>
                  </a:lnTo>
                  <a:lnTo>
                    <a:pt x="18650" y="855"/>
                  </a:lnTo>
                  <a:cubicBezTo>
                    <a:pt x="18650" y="855"/>
                    <a:pt x="18650" y="526"/>
                    <a:pt x="18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21"/>
            <p:cNvSpPr/>
            <p:nvPr/>
          </p:nvSpPr>
          <p:spPr>
            <a:xfrm>
              <a:off x="2235675" y="2437275"/>
              <a:ext cx="409275" cy="201300"/>
            </a:xfrm>
            <a:custGeom>
              <a:rect b="b" l="l" r="r" t="t"/>
              <a:pathLst>
                <a:path extrusionOk="0" h="8052" w="16371">
                  <a:moveTo>
                    <a:pt x="16371" y="0"/>
                  </a:moveTo>
                  <a:lnTo>
                    <a:pt x="16371" y="0"/>
                  </a:lnTo>
                  <a:cubicBezTo>
                    <a:pt x="16370" y="1"/>
                    <a:pt x="11900" y="5063"/>
                    <a:pt x="0" y="7824"/>
                  </a:cubicBezTo>
                  <a:cubicBezTo>
                    <a:pt x="675" y="7976"/>
                    <a:pt x="1439" y="8052"/>
                    <a:pt x="2260" y="8052"/>
                  </a:cubicBezTo>
                  <a:cubicBezTo>
                    <a:pt x="7230" y="8052"/>
                    <a:pt x="14302" y="5285"/>
                    <a:pt x="16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21"/>
            <p:cNvSpPr/>
            <p:nvPr/>
          </p:nvSpPr>
          <p:spPr>
            <a:xfrm>
              <a:off x="2176500" y="2624650"/>
              <a:ext cx="527625" cy="336400"/>
            </a:xfrm>
            <a:custGeom>
              <a:rect b="b" l="l" r="r" t="t"/>
              <a:pathLst>
                <a:path extrusionOk="0" h="13456" w="21105">
                  <a:moveTo>
                    <a:pt x="21105" y="0"/>
                  </a:moveTo>
                  <a:cubicBezTo>
                    <a:pt x="21105" y="0"/>
                    <a:pt x="19351" y="6092"/>
                    <a:pt x="13544" y="7868"/>
                  </a:cubicBezTo>
                  <a:cubicBezTo>
                    <a:pt x="12418" y="8212"/>
                    <a:pt x="11617" y="8361"/>
                    <a:pt x="11079" y="8361"/>
                  </a:cubicBezTo>
                  <a:cubicBezTo>
                    <a:pt x="8839" y="8361"/>
                    <a:pt x="11149" y="5782"/>
                    <a:pt x="13588" y="3945"/>
                  </a:cubicBezTo>
                  <a:cubicBezTo>
                    <a:pt x="14598" y="3170"/>
                    <a:pt x="14899" y="2840"/>
                    <a:pt x="14627" y="2840"/>
                  </a:cubicBezTo>
                  <a:cubicBezTo>
                    <a:pt x="14091" y="2840"/>
                    <a:pt x="11333" y="4121"/>
                    <a:pt x="7408" y="5808"/>
                  </a:cubicBezTo>
                  <a:cubicBezTo>
                    <a:pt x="4646" y="7013"/>
                    <a:pt x="1995" y="7320"/>
                    <a:pt x="0" y="7342"/>
                  </a:cubicBezTo>
                  <a:lnTo>
                    <a:pt x="0" y="11484"/>
                  </a:lnTo>
                  <a:cubicBezTo>
                    <a:pt x="0" y="11484"/>
                    <a:pt x="3770" y="13456"/>
                    <a:pt x="10563" y="13456"/>
                  </a:cubicBezTo>
                  <a:cubicBezTo>
                    <a:pt x="17335" y="13434"/>
                    <a:pt x="21105" y="11462"/>
                    <a:pt x="21105" y="11462"/>
                  </a:cubicBezTo>
                  <a:lnTo>
                    <a:pt x="21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21"/>
            <p:cNvSpPr/>
            <p:nvPr/>
          </p:nvSpPr>
          <p:spPr>
            <a:xfrm>
              <a:off x="3170900" y="3945025"/>
              <a:ext cx="176425" cy="25"/>
            </a:xfrm>
            <a:custGeom>
              <a:rect b="b" l="l" r="r" t="t"/>
              <a:pathLst>
                <a:path extrusionOk="0" fill="none" h="1" w="7057">
                  <a:moveTo>
                    <a:pt x="0" y="0"/>
                  </a:moveTo>
                  <a:lnTo>
                    <a:pt x="7057" y="0"/>
                  </a:lnTo>
                </a:path>
              </a:pathLst>
            </a:custGeom>
            <a:noFill/>
            <a:ln cap="rnd" cmpd="sng" w="547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21"/>
            <p:cNvSpPr/>
            <p:nvPr/>
          </p:nvSpPr>
          <p:spPr>
            <a:xfrm>
              <a:off x="1533850" y="3945025"/>
              <a:ext cx="176975" cy="25"/>
            </a:xfrm>
            <a:custGeom>
              <a:rect b="b" l="l" r="r" t="t"/>
              <a:pathLst>
                <a:path extrusionOk="0" fill="none" h="1" w="7079">
                  <a:moveTo>
                    <a:pt x="0" y="0"/>
                  </a:moveTo>
                  <a:lnTo>
                    <a:pt x="7079" y="0"/>
                  </a:lnTo>
                </a:path>
              </a:pathLst>
            </a:custGeom>
            <a:noFill/>
            <a:ln cap="rnd" cmpd="sng" w="547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21"/>
            <p:cNvSpPr/>
            <p:nvPr/>
          </p:nvSpPr>
          <p:spPr>
            <a:xfrm>
              <a:off x="2413175" y="1808850"/>
              <a:ext cx="25" cy="46050"/>
            </a:xfrm>
            <a:custGeom>
              <a:rect b="b" l="l" r="r" t="t"/>
              <a:pathLst>
                <a:path extrusionOk="0" fill="none" h="1842" w="1">
                  <a:moveTo>
                    <a:pt x="1" y="1842"/>
                  </a:moveTo>
                  <a:lnTo>
                    <a:pt x="1" y="1"/>
                  </a:lnTo>
                </a:path>
              </a:pathLst>
            </a:custGeom>
            <a:noFill/>
            <a:ln cap="flat" cmpd="sng" w="2750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21"/>
            <p:cNvSpPr/>
            <p:nvPr/>
          </p:nvSpPr>
          <p:spPr>
            <a:xfrm>
              <a:off x="3552200" y="4164150"/>
              <a:ext cx="765425" cy="63050"/>
            </a:xfrm>
            <a:custGeom>
              <a:rect b="b" l="l" r="r" t="t"/>
              <a:pathLst>
                <a:path extrusionOk="0" h="2522" w="30617">
                  <a:moveTo>
                    <a:pt x="15791" y="1"/>
                  </a:moveTo>
                  <a:cubicBezTo>
                    <a:pt x="15635" y="1"/>
                    <a:pt x="15477" y="1"/>
                    <a:pt x="15320" y="1"/>
                  </a:cubicBezTo>
                  <a:cubicBezTo>
                    <a:pt x="6838" y="1"/>
                    <a:pt x="1" y="549"/>
                    <a:pt x="1" y="1272"/>
                  </a:cubicBezTo>
                  <a:cubicBezTo>
                    <a:pt x="1" y="1952"/>
                    <a:pt x="6838" y="2521"/>
                    <a:pt x="15320" y="2521"/>
                  </a:cubicBezTo>
                  <a:cubicBezTo>
                    <a:pt x="23779" y="2521"/>
                    <a:pt x="30616" y="1974"/>
                    <a:pt x="30616" y="1272"/>
                  </a:cubicBezTo>
                  <a:cubicBezTo>
                    <a:pt x="30616" y="563"/>
                    <a:pt x="24031" y="1"/>
                    <a:pt x="15791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21"/>
            <p:cNvSpPr/>
            <p:nvPr/>
          </p:nvSpPr>
          <p:spPr>
            <a:xfrm>
              <a:off x="4008050" y="3891875"/>
              <a:ext cx="254775" cy="317800"/>
            </a:xfrm>
            <a:custGeom>
              <a:rect b="b" l="l" r="r" t="t"/>
              <a:pathLst>
                <a:path extrusionOk="0" h="12712" w="10191">
                  <a:moveTo>
                    <a:pt x="2674" y="1"/>
                  </a:moveTo>
                  <a:lnTo>
                    <a:pt x="2674" y="768"/>
                  </a:lnTo>
                  <a:cubicBezTo>
                    <a:pt x="1074" y="1841"/>
                    <a:pt x="0" y="3945"/>
                    <a:pt x="0" y="6356"/>
                  </a:cubicBezTo>
                  <a:cubicBezTo>
                    <a:pt x="0" y="8767"/>
                    <a:pt x="1074" y="10870"/>
                    <a:pt x="2674" y="11944"/>
                  </a:cubicBezTo>
                  <a:lnTo>
                    <a:pt x="2674" y="12711"/>
                  </a:lnTo>
                  <a:lnTo>
                    <a:pt x="5106" y="12711"/>
                  </a:lnTo>
                  <a:cubicBezTo>
                    <a:pt x="7934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106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21"/>
            <p:cNvSpPr/>
            <p:nvPr/>
          </p:nvSpPr>
          <p:spPr>
            <a:xfrm>
              <a:off x="3947225" y="3891325"/>
              <a:ext cx="254800" cy="318900"/>
            </a:xfrm>
            <a:custGeom>
              <a:rect b="b" l="l" r="r" t="t"/>
              <a:pathLst>
                <a:path extrusionOk="0" h="12756" w="10192">
                  <a:moveTo>
                    <a:pt x="5107" y="1"/>
                  </a:moveTo>
                  <a:cubicBezTo>
                    <a:pt x="2280" y="1"/>
                    <a:pt x="1" y="2850"/>
                    <a:pt x="1" y="6378"/>
                  </a:cubicBezTo>
                  <a:cubicBezTo>
                    <a:pt x="1" y="9906"/>
                    <a:pt x="2280" y="12755"/>
                    <a:pt x="5107" y="12755"/>
                  </a:cubicBezTo>
                  <a:cubicBezTo>
                    <a:pt x="7912" y="12755"/>
                    <a:pt x="10191" y="9906"/>
                    <a:pt x="10191" y="6378"/>
                  </a:cubicBezTo>
                  <a:cubicBezTo>
                    <a:pt x="10191" y="2850"/>
                    <a:pt x="7912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21"/>
            <p:cNvSpPr/>
            <p:nvPr/>
          </p:nvSpPr>
          <p:spPr>
            <a:xfrm>
              <a:off x="3993250" y="3937900"/>
              <a:ext cx="162750" cy="225750"/>
            </a:xfrm>
            <a:custGeom>
              <a:rect b="b" l="l" r="r" t="t"/>
              <a:pathLst>
                <a:path extrusionOk="0" h="9030" w="6510">
                  <a:moveTo>
                    <a:pt x="3266" y="0"/>
                  </a:moveTo>
                  <a:cubicBezTo>
                    <a:pt x="1447" y="0"/>
                    <a:pt x="1" y="2017"/>
                    <a:pt x="1" y="4515"/>
                  </a:cubicBezTo>
                  <a:cubicBezTo>
                    <a:pt x="1" y="7013"/>
                    <a:pt x="1447" y="9029"/>
                    <a:pt x="3266" y="9029"/>
                  </a:cubicBezTo>
                  <a:cubicBezTo>
                    <a:pt x="5063" y="9029"/>
                    <a:pt x="6509" y="7013"/>
                    <a:pt x="6509" y="4515"/>
                  </a:cubicBezTo>
                  <a:cubicBezTo>
                    <a:pt x="6509" y="2017"/>
                    <a:pt x="5063" y="0"/>
                    <a:pt x="3266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21"/>
            <p:cNvSpPr/>
            <p:nvPr/>
          </p:nvSpPr>
          <p:spPr>
            <a:xfrm>
              <a:off x="4013525" y="3965850"/>
              <a:ext cx="122200" cy="169850"/>
            </a:xfrm>
            <a:custGeom>
              <a:rect b="b" l="l" r="r" t="t"/>
              <a:pathLst>
                <a:path extrusionOk="0" fill="none" h="6794" w="4888">
                  <a:moveTo>
                    <a:pt x="4887" y="3397"/>
                  </a:moveTo>
                  <a:cubicBezTo>
                    <a:pt x="4887" y="5260"/>
                    <a:pt x="3792" y="6794"/>
                    <a:pt x="2455" y="6794"/>
                  </a:cubicBezTo>
                  <a:cubicBezTo>
                    <a:pt x="1096" y="6794"/>
                    <a:pt x="0" y="5282"/>
                    <a:pt x="0" y="3397"/>
                  </a:cubicBezTo>
                  <a:cubicBezTo>
                    <a:pt x="0" y="1534"/>
                    <a:pt x="1096" y="0"/>
                    <a:pt x="2455" y="0"/>
                  </a:cubicBezTo>
                  <a:cubicBezTo>
                    <a:pt x="3792" y="0"/>
                    <a:pt x="4887" y="1534"/>
                    <a:pt x="4887" y="3397"/>
                  </a:cubicBezTo>
                  <a:close/>
                </a:path>
              </a:pathLst>
            </a:custGeom>
            <a:noFill/>
            <a:ln cap="flat" cmpd="sng" w="547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21"/>
            <p:cNvSpPr/>
            <p:nvPr/>
          </p:nvSpPr>
          <p:spPr>
            <a:xfrm>
              <a:off x="3890250" y="4021725"/>
              <a:ext cx="212600" cy="54800"/>
            </a:xfrm>
            <a:custGeom>
              <a:rect b="b" l="l" r="r" t="t"/>
              <a:pathLst>
                <a:path extrusionOk="0" h="2192" w="8504">
                  <a:moveTo>
                    <a:pt x="1096" y="0"/>
                  </a:moveTo>
                  <a:cubicBezTo>
                    <a:pt x="505" y="0"/>
                    <a:pt x="1" y="504"/>
                    <a:pt x="1" y="1096"/>
                  </a:cubicBezTo>
                  <a:cubicBezTo>
                    <a:pt x="1" y="1732"/>
                    <a:pt x="505" y="2192"/>
                    <a:pt x="1096" y="2192"/>
                  </a:cubicBezTo>
                  <a:lnTo>
                    <a:pt x="7408" y="2192"/>
                  </a:lnTo>
                  <a:cubicBezTo>
                    <a:pt x="8000" y="2192"/>
                    <a:pt x="8504" y="1710"/>
                    <a:pt x="8504" y="1096"/>
                  </a:cubicBezTo>
                  <a:cubicBezTo>
                    <a:pt x="8504" y="504"/>
                    <a:pt x="8000" y="0"/>
                    <a:pt x="7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21"/>
            <p:cNvSpPr/>
            <p:nvPr/>
          </p:nvSpPr>
          <p:spPr>
            <a:xfrm>
              <a:off x="3670550" y="3891875"/>
              <a:ext cx="254800" cy="317800"/>
            </a:xfrm>
            <a:custGeom>
              <a:rect b="b" l="l" r="r" t="t"/>
              <a:pathLst>
                <a:path extrusionOk="0" h="12712" w="10192">
                  <a:moveTo>
                    <a:pt x="2652" y="1"/>
                  </a:moveTo>
                  <a:lnTo>
                    <a:pt x="2652" y="768"/>
                  </a:lnTo>
                  <a:cubicBezTo>
                    <a:pt x="1074" y="1841"/>
                    <a:pt x="1" y="3945"/>
                    <a:pt x="1" y="6356"/>
                  </a:cubicBezTo>
                  <a:cubicBezTo>
                    <a:pt x="1" y="8767"/>
                    <a:pt x="1074" y="10870"/>
                    <a:pt x="2652" y="11944"/>
                  </a:cubicBezTo>
                  <a:lnTo>
                    <a:pt x="2652" y="12711"/>
                  </a:lnTo>
                  <a:lnTo>
                    <a:pt x="5085" y="12711"/>
                  </a:lnTo>
                  <a:cubicBezTo>
                    <a:pt x="7912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08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21"/>
            <p:cNvSpPr/>
            <p:nvPr/>
          </p:nvSpPr>
          <p:spPr>
            <a:xfrm>
              <a:off x="3609750" y="3891325"/>
              <a:ext cx="254775" cy="318900"/>
            </a:xfrm>
            <a:custGeom>
              <a:rect b="b" l="l" r="r" t="t"/>
              <a:pathLst>
                <a:path extrusionOk="0" h="12756" w="10191">
                  <a:moveTo>
                    <a:pt x="5084" y="1"/>
                  </a:moveTo>
                  <a:cubicBezTo>
                    <a:pt x="2279" y="1"/>
                    <a:pt x="0" y="2850"/>
                    <a:pt x="0" y="6378"/>
                  </a:cubicBezTo>
                  <a:cubicBezTo>
                    <a:pt x="0" y="9906"/>
                    <a:pt x="2279" y="12755"/>
                    <a:pt x="5084" y="12755"/>
                  </a:cubicBezTo>
                  <a:cubicBezTo>
                    <a:pt x="7911" y="12755"/>
                    <a:pt x="10191" y="9906"/>
                    <a:pt x="10191" y="6378"/>
                  </a:cubicBezTo>
                  <a:cubicBezTo>
                    <a:pt x="10191" y="2850"/>
                    <a:pt x="7911" y="1"/>
                    <a:pt x="5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21"/>
            <p:cNvSpPr/>
            <p:nvPr/>
          </p:nvSpPr>
          <p:spPr>
            <a:xfrm>
              <a:off x="3655225" y="3937900"/>
              <a:ext cx="163275" cy="225750"/>
            </a:xfrm>
            <a:custGeom>
              <a:rect b="b" l="l" r="r" t="t"/>
              <a:pathLst>
                <a:path extrusionOk="0" h="9030" w="6531">
                  <a:moveTo>
                    <a:pt x="3265" y="0"/>
                  </a:moveTo>
                  <a:cubicBezTo>
                    <a:pt x="1468" y="0"/>
                    <a:pt x="0" y="2017"/>
                    <a:pt x="0" y="4515"/>
                  </a:cubicBezTo>
                  <a:cubicBezTo>
                    <a:pt x="0" y="7013"/>
                    <a:pt x="1468" y="9029"/>
                    <a:pt x="3265" y="9029"/>
                  </a:cubicBezTo>
                  <a:cubicBezTo>
                    <a:pt x="5062" y="9029"/>
                    <a:pt x="6531" y="7013"/>
                    <a:pt x="6531" y="4515"/>
                  </a:cubicBezTo>
                  <a:cubicBezTo>
                    <a:pt x="6531" y="2017"/>
                    <a:pt x="5062" y="0"/>
                    <a:pt x="3265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21"/>
            <p:cNvSpPr/>
            <p:nvPr/>
          </p:nvSpPr>
          <p:spPr>
            <a:xfrm>
              <a:off x="3670550" y="3965850"/>
              <a:ext cx="122200" cy="169850"/>
            </a:xfrm>
            <a:custGeom>
              <a:rect b="b" l="l" r="r" t="t"/>
              <a:pathLst>
                <a:path extrusionOk="0" fill="none" h="6794" w="4888">
                  <a:moveTo>
                    <a:pt x="4888" y="3397"/>
                  </a:moveTo>
                  <a:cubicBezTo>
                    <a:pt x="4888" y="5260"/>
                    <a:pt x="3792" y="6794"/>
                    <a:pt x="2433" y="6794"/>
                  </a:cubicBezTo>
                  <a:cubicBezTo>
                    <a:pt x="1096" y="6794"/>
                    <a:pt x="1" y="5282"/>
                    <a:pt x="1" y="3397"/>
                  </a:cubicBezTo>
                  <a:cubicBezTo>
                    <a:pt x="1" y="1534"/>
                    <a:pt x="1096" y="0"/>
                    <a:pt x="2433" y="0"/>
                  </a:cubicBezTo>
                  <a:cubicBezTo>
                    <a:pt x="3792" y="0"/>
                    <a:pt x="4888" y="1534"/>
                    <a:pt x="4888" y="3397"/>
                  </a:cubicBezTo>
                  <a:close/>
                </a:path>
              </a:pathLst>
            </a:custGeom>
            <a:noFill/>
            <a:ln cap="flat" cmpd="sng" w="547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21"/>
            <p:cNvSpPr/>
            <p:nvPr/>
          </p:nvSpPr>
          <p:spPr>
            <a:xfrm>
              <a:off x="3645350" y="4021725"/>
              <a:ext cx="112900" cy="54800"/>
            </a:xfrm>
            <a:custGeom>
              <a:rect b="b" l="l" r="r" t="t"/>
              <a:pathLst>
                <a:path extrusionOk="0" h="2192" w="4516">
                  <a:moveTo>
                    <a:pt x="1096" y="0"/>
                  </a:moveTo>
                  <a:cubicBezTo>
                    <a:pt x="483" y="0"/>
                    <a:pt x="1" y="504"/>
                    <a:pt x="1" y="1096"/>
                  </a:cubicBezTo>
                  <a:cubicBezTo>
                    <a:pt x="1" y="1732"/>
                    <a:pt x="483" y="2192"/>
                    <a:pt x="1096" y="2192"/>
                  </a:cubicBezTo>
                  <a:lnTo>
                    <a:pt x="3419" y="2192"/>
                  </a:lnTo>
                  <a:cubicBezTo>
                    <a:pt x="4033" y="2192"/>
                    <a:pt x="4515" y="1710"/>
                    <a:pt x="4515" y="1096"/>
                  </a:cubicBezTo>
                  <a:cubicBezTo>
                    <a:pt x="4515" y="504"/>
                    <a:pt x="4033" y="0"/>
                    <a:pt x="3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21"/>
            <p:cNvSpPr/>
            <p:nvPr/>
          </p:nvSpPr>
          <p:spPr>
            <a:xfrm>
              <a:off x="3104958" y="2048361"/>
              <a:ext cx="463014" cy="734715"/>
            </a:xfrm>
            <a:custGeom>
              <a:rect b="b" l="l" r="r" t="t"/>
              <a:pathLst>
                <a:path extrusionOk="0" h="34429" w="21697">
                  <a:moveTo>
                    <a:pt x="12996" y="0"/>
                  </a:moveTo>
                  <a:lnTo>
                    <a:pt x="0" y="34429"/>
                  </a:lnTo>
                  <a:lnTo>
                    <a:pt x="0" y="34429"/>
                  </a:lnTo>
                  <a:lnTo>
                    <a:pt x="21696" y="30637"/>
                  </a:lnTo>
                  <a:lnTo>
                    <a:pt x="8942" y="26934"/>
                  </a:lnTo>
                  <a:lnTo>
                    <a:pt x="12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21"/>
            <p:cNvSpPr/>
            <p:nvPr/>
          </p:nvSpPr>
          <p:spPr>
            <a:xfrm>
              <a:off x="1237892" y="2048361"/>
              <a:ext cx="463014" cy="734715"/>
            </a:xfrm>
            <a:custGeom>
              <a:rect b="b" l="l" r="r" t="t"/>
              <a:pathLst>
                <a:path extrusionOk="0" h="34429" w="21697">
                  <a:moveTo>
                    <a:pt x="8723" y="0"/>
                  </a:moveTo>
                  <a:lnTo>
                    <a:pt x="12777" y="26934"/>
                  </a:lnTo>
                  <a:lnTo>
                    <a:pt x="1" y="30637"/>
                  </a:lnTo>
                  <a:lnTo>
                    <a:pt x="21697" y="34429"/>
                  </a:lnTo>
                  <a:lnTo>
                    <a:pt x="8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21"/>
            <p:cNvSpPr/>
            <p:nvPr/>
          </p:nvSpPr>
          <p:spPr>
            <a:xfrm>
              <a:off x="451225" y="4112125"/>
              <a:ext cx="505175" cy="38375"/>
            </a:xfrm>
            <a:custGeom>
              <a:rect b="b" l="l" r="r" t="t"/>
              <a:pathLst>
                <a:path extrusionOk="0" h="1535" w="20207">
                  <a:moveTo>
                    <a:pt x="10104" y="0"/>
                  </a:moveTo>
                  <a:cubicBezTo>
                    <a:pt x="4515" y="0"/>
                    <a:pt x="1" y="329"/>
                    <a:pt x="1" y="767"/>
                  </a:cubicBezTo>
                  <a:cubicBezTo>
                    <a:pt x="1" y="1184"/>
                    <a:pt x="4515" y="1534"/>
                    <a:pt x="10104" y="1534"/>
                  </a:cubicBezTo>
                  <a:cubicBezTo>
                    <a:pt x="15692" y="1534"/>
                    <a:pt x="20207" y="1206"/>
                    <a:pt x="20207" y="767"/>
                  </a:cubicBezTo>
                  <a:cubicBezTo>
                    <a:pt x="20207" y="373"/>
                    <a:pt x="15692" y="0"/>
                    <a:pt x="10104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21"/>
            <p:cNvSpPr/>
            <p:nvPr/>
          </p:nvSpPr>
          <p:spPr>
            <a:xfrm>
              <a:off x="474250" y="3816275"/>
              <a:ext cx="459700" cy="315050"/>
            </a:xfrm>
            <a:custGeom>
              <a:rect b="b" l="l" r="r" t="t"/>
              <a:pathLst>
                <a:path extrusionOk="0" h="12602" w="18388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6656" y="12601"/>
                    <a:pt x="18387" y="10585"/>
                    <a:pt x="18058" y="8372"/>
                  </a:cubicBezTo>
                  <a:lnTo>
                    <a:pt x="17489" y="5041"/>
                  </a:lnTo>
                  <a:cubicBezTo>
                    <a:pt x="17028" y="2148"/>
                    <a:pt x="14530" y="0"/>
                    <a:pt x="1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21"/>
            <p:cNvSpPr/>
            <p:nvPr/>
          </p:nvSpPr>
          <p:spPr>
            <a:xfrm>
              <a:off x="489575" y="3643700"/>
              <a:ext cx="414775" cy="281625"/>
            </a:xfrm>
            <a:custGeom>
              <a:rect b="b" l="l" r="r" t="t"/>
              <a:pathLst>
                <a:path extrusionOk="0" h="11265" w="16591">
                  <a:moveTo>
                    <a:pt x="12405" y="1753"/>
                  </a:moveTo>
                  <a:cubicBezTo>
                    <a:pt x="13172" y="1753"/>
                    <a:pt x="13851" y="2148"/>
                    <a:pt x="14268" y="2783"/>
                  </a:cubicBezTo>
                  <a:cubicBezTo>
                    <a:pt x="14684" y="3397"/>
                    <a:pt x="14728" y="4164"/>
                    <a:pt x="14443" y="4887"/>
                  </a:cubicBezTo>
                  <a:lnTo>
                    <a:pt x="12580" y="9182"/>
                  </a:lnTo>
                  <a:lnTo>
                    <a:pt x="8307" y="9511"/>
                  </a:lnTo>
                  <a:lnTo>
                    <a:pt x="4033" y="9182"/>
                  </a:lnTo>
                  <a:lnTo>
                    <a:pt x="2171" y="4887"/>
                  </a:lnTo>
                  <a:cubicBezTo>
                    <a:pt x="1842" y="4164"/>
                    <a:pt x="1908" y="3397"/>
                    <a:pt x="2324" y="2783"/>
                  </a:cubicBezTo>
                  <a:cubicBezTo>
                    <a:pt x="2740" y="2126"/>
                    <a:pt x="3420" y="1753"/>
                    <a:pt x="4187" y="1753"/>
                  </a:cubicBezTo>
                  <a:close/>
                  <a:moveTo>
                    <a:pt x="4187" y="0"/>
                  </a:moveTo>
                  <a:cubicBezTo>
                    <a:pt x="2850" y="0"/>
                    <a:pt x="1623" y="701"/>
                    <a:pt x="878" y="1819"/>
                  </a:cubicBezTo>
                  <a:cubicBezTo>
                    <a:pt x="132" y="2937"/>
                    <a:pt x="1" y="4339"/>
                    <a:pt x="549" y="5566"/>
                  </a:cubicBezTo>
                  <a:lnTo>
                    <a:pt x="2850" y="10826"/>
                  </a:lnTo>
                  <a:lnTo>
                    <a:pt x="8329" y="11264"/>
                  </a:lnTo>
                  <a:lnTo>
                    <a:pt x="13786" y="10826"/>
                  </a:lnTo>
                  <a:lnTo>
                    <a:pt x="16087" y="5566"/>
                  </a:lnTo>
                  <a:cubicBezTo>
                    <a:pt x="16591" y="4339"/>
                    <a:pt x="16481" y="2937"/>
                    <a:pt x="15736" y="1819"/>
                  </a:cubicBezTo>
                  <a:cubicBezTo>
                    <a:pt x="15013" y="657"/>
                    <a:pt x="13786" y="0"/>
                    <a:pt x="1242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21"/>
            <p:cNvSpPr/>
            <p:nvPr/>
          </p:nvSpPr>
          <p:spPr>
            <a:xfrm>
              <a:off x="474250" y="3816275"/>
              <a:ext cx="421350" cy="315050"/>
            </a:xfrm>
            <a:custGeom>
              <a:rect b="b" l="l" r="r" t="t"/>
              <a:pathLst>
                <a:path extrusionOk="0" h="12602" w="16854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5341" y="12601"/>
                    <a:pt x="16196" y="12251"/>
                    <a:pt x="16853" y="11681"/>
                  </a:cubicBezTo>
                  <a:lnTo>
                    <a:pt x="16853" y="11681"/>
                  </a:lnTo>
                  <a:cubicBezTo>
                    <a:pt x="16177" y="11710"/>
                    <a:pt x="15521" y="11725"/>
                    <a:pt x="14887" y="11725"/>
                  </a:cubicBezTo>
                  <a:cubicBezTo>
                    <a:pt x="8385" y="11725"/>
                    <a:pt x="4179" y="10182"/>
                    <a:pt x="4559" y="6947"/>
                  </a:cubicBezTo>
                  <a:cubicBezTo>
                    <a:pt x="4909" y="3813"/>
                    <a:pt x="6531" y="1249"/>
                    <a:pt x="7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21"/>
            <p:cNvSpPr/>
            <p:nvPr/>
          </p:nvSpPr>
          <p:spPr>
            <a:xfrm>
              <a:off x="518075" y="3659575"/>
              <a:ext cx="338075" cy="209525"/>
            </a:xfrm>
            <a:custGeom>
              <a:rect b="b" l="l" r="r" t="t"/>
              <a:pathLst>
                <a:path extrusionOk="0" h="8381" w="13523">
                  <a:moveTo>
                    <a:pt x="3113" y="1"/>
                  </a:moveTo>
                  <a:cubicBezTo>
                    <a:pt x="1600" y="198"/>
                    <a:pt x="833" y="987"/>
                    <a:pt x="439" y="1841"/>
                  </a:cubicBezTo>
                  <a:cubicBezTo>
                    <a:pt x="1" y="2806"/>
                    <a:pt x="44" y="3901"/>
                    <a:pt x="417" y="4844"/>
                  </a:cubicBezTo>
                  <a:lnTo>
                    <a:pt x="1907" y="8350"/>
                  </a:lnTo>
                  <a:cubicBezTo>
                    <a:pt x="2035" y="8370"/>
                    <a:pt x="2168" y="8381"/>
                    <a:pt x="2303" y="8381"/>
                  </a:cubicBezTo>
                  <a:cubicBezTo>
                    <a:pt x="2468" y="8381"/>
                    <a:pt x="2637" y="8364"/>
                    <a:pt x="2806" y="8328"/>
                  </a:cubicBezTo>
                  <a:lnTo>
                    <a:pt x="1031" y="4230"/>
                  </a:lnTo>
                  <a:cubicBezTo>
                    <a:pt x="724" y="3507"/>
                    <a:pt x="768" y="2718"/>
                    <a:pt x="1250" y="2061"/>
                  </a:cubicBezTo>
                  <a:cubicBezTo>
                    <a:pt x="1644" y="1447"/>
                    <a:pt x="2367" y="1096"/>
                    <a:pt x="3134" y="1096"/>
                  </a:cubicBezTo>
                  <a:lnTo>
                    <a:pt x="11265" y="1096"/>
                  </a:lnTo>
                  <a:cubicBezTo>
                    <a:pt x="12010" y="1096"/>
                    <a:pt x="12711" y="1425"/>
                    <a:pt x="13128" y="2039"/>
                  </a:cubicBezTo>
                  <a:cubicBezTo>
                    <a:pt x="13347" y="2324"/>
                    <a:pt x="13456" y="2630"/>
                    <a:pt x="13522" y="2959"/>
                  </a:cubicBezTo>
                  <a:cubicBezTo>
                    <a:pt x="13522" y="2170"/>
                    <a:pt x="13106" y="1535"/>
                    <a:pt x="12580" y="1074"/>
                  </a:cubicBezTo>
                  <a:cubicBezTo>
                    <a:pt x="11813" y="351"/>
                    <a:pt x="10783" y="1"/>
                    <a:pt x="973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21"/>
            <p:cNvSpPr/>
            <p:nvPr/>
          </p:nvSpPr>
          <p:spPr>
            <a:xfrm>
              <a:off x="744350" y="3857575"/>
              <a:ext cx="137550" cy="126825"/>
            </a:xfrm>
            <a:custGeom>
              <a:rect b="b" l="l" r="r" t="t"/>
              <a:pathLst>
                <a:path extrusionOk="0" h="5073" w="5502">
                  <a:moveTo>
                    <a:pt x="1709" y="0"/>
                  </a:moveTo>
                  <a:cubicBezTo>
                    <a:pt x="1346" y="0"/>
                    <a:pt x="1020" y="103"/>
                    <a:pt x="768" y="321"/>
                  </a:cubicBezTo>
                  <a:cubicBezTo>
                    <a:pt x="0" y="1044"/>
                    <a:pt x="263" y="2578"/>
                    <a:pt x="1359" y="3783"/>
                  </a:cubicBezTo>
                  <a:cubicBezTo>
                    <a:pt x="2100" y="4613"/>
                    <a:pt x="3032" y="5072"/>
                    <a:pt x="3795" y="5072"/>
                  </a:cubicBezTo>
                  <a:cubicBezTo>
                    <a:pt x="4160" y="5072"/>
                    <a:pt x="4486" y="4967"/>
                    <a:pt x="4734" y="4747"/>
                  </a:cubicBezTo>
                  <a:cubicBezTo>
                    <a:pt x="5501" y="4024"/>
                    <a:pt x="5238" y="2490"/>
                    <a:pt x="4142" y="1285"/>
                  </a:cubicBezTo>
                  <a:cubicBezTo>
                    <a:pt x="3412" y="465"/>
                    <a:pt x="2479" y="0"/>
                    <a:pt x="1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21"/>
            <p:cNvSpPr/>
            <p:nvPr/>
          </p:nvSpPr>
          <p:spPr>
            <a:xfrm>
              <a:off x="847900" y="4184450"/>
              <a:ext cx="505175" cy="38375"/>
            </a:xfrm>
            <a:custGeom>
              <a:rect b="b" l="l" r="r" t="t"/>
              <a:pathLst>
                <a:path extrusionOk="0" h="1535" w="20207">
                  <a:moveTo>
                    <a:pt x="10103" y="0"/>
                  </a:moveTo>
                  <a:cubicBezTo>
                    <a:pt x="4515" y="0"/>
                    <a:pt x="0" y="329"/>
                    <a:pt x="0" y="767"/>
                  </a:cubicBezTo>
                  <a:cubicBezTo>
                    <a:pt x="0" y="1205"/>
                    <a:pt x="4515" y="1534"/>
                    <a:pt x="10103" y="1534"/>
                  </a:cubicBezTo>
                  <a:cubicBezTo>
                    <a:pt x="15692" y="1534"/>
                    <a:pt x="20206" y="1205"/>
                    <a:pt x="20206" y="767"/>
                  </a:cubicBezTo>
                  <a:cubicBezTo>
                    <a:pt x="20206" y="351"/>
                    <a:pt x="15692" y="0"/>
                    <a:pt x="10103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21"/>
            <p:cNvSpPr/>
            <p:nvPr/>
          </p:nvSpPr>
          <p:spPr>
            <a:xfrm>
              <a:off x="860500" y="3888600"/>
              <a:ext cx="460250" cy="315050"/>
            </a:xfrm>
            <a:custGeom>
              <a:rect b="b" l="l" r="r" t="t"/>
              <a:pathLst>
                <a:path extrusionOk="0" h="12602" w="18410">
                  <a:moveTo>
                    <a:pt x="6772" y="0"/>
                  </a:moveTo>
                  <a:cubicBezTo>
                    <a:pt x="3836" y="0"/>
                    <a:pt x="1359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1" y="12601"/>
                  </a:lnTo>
                  <a:cubicBezTo>
                    <a:pt x="16700" y="12601"/>
                    <a:pt x="18409" y="10563"/>
                    <a:pt x="18058" y="8350"/>
                  </a:cubicBezTo>
                  <a:lnTo>
                    <a:pt x="17532" y="5040"/>
                  </a:lnTo>
                  <a:cubicBezTo>
                    <a:pt x="17072" y="2126"/>
                    <a:pt x="14574" y="0"/>
                    <a:pt x="1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21"/>
            <p:cNvSpPr/>
            <p:nvPr/>
          </p:nvSpPr>
          <p:spPr>
            <a:xfrm>
              <a:off x="876400" y="3716000"/>
              <a:ext cx="414750" cy="281100"/>
            </a:xfrm>
            <a:custGeom>
              <a:rect b="b" l="l" r="r" t="t"/>
              <a:pathLst>
                <a:path extrusionOk="0" h="11244" w="16590">
                  <a:moveTo>
                    <a:pt x="12492" y="1710"/>
                  </a:moveTo>
                  <a:cubicBezTo>
                    <a:pt x="13259" y="1710"/>
                    <a:pt x="13938" y="2105"/>
                    <a:pt x="14354" y="2740"/>
                  </a:cubicBezTo>
                  <a:cubicBezTo>
                    <a:pt x="14771" y="3354"/>
                    <a:pt x="14815" y="4121"/>
                    <a:pt x="14530" y="4844"/>
                  </a:cubicBezTo>
                  <a:lnTo>
                    <a:pt x="12623" y="9139"/>
                  </a:lnTo>
                  <a:lnTo>
                    <a:pt x="8328" y="9468"/>
                  </a:lnTo>
                  <a:lnTo>
                    <a:pt x="4032" y="9139"/>
                  </a:lnTo>
                  <a:lnTo>
                    <a:pt x="2213" y="4844"/>
                  </a:lnTo>
                  <a:cubicBezTo>
                    <a:pt x="1885" y="4121"/>
                    <a:pt x="1972" y="3354"/>
                    <a:pt x="2389" y="2740"/>
                  </a:cubicBezTo>
                  <a:cubicBezTo>
                    <a:pt x="2805" y="2083"/>
                    <a:pt x="3484" y="1710"/>
                    <a:pt x="4252" y="1710"/>
                  </a:cubicBezTo>
                  <a:close/>
                  <a:moveTo>
                    <a:pt x="4186" y="1"/>
                  </a:moveTo>
                  <a:cubicBezTo>
                    <a:pt x="2849" y="1"/>
                    <a:pt x="1622" y="680"/>
                    <a:pt x="877" y="1798"/>
                  </a:cubicBezTo>
                  <a:cubicBezTo>
                    <a:pt x="131" y="2915"/>
                    <a:pt x="0" y="4318"/>
                    <a:pt x="548" y="5545"/>
                  </a:cubicBezTo>
                  <a:lnTo>
                    <a:pt x="2849" y="10805"/>
                  </a:lnTo>
                  <a:lnTo>
                    <a:pt x="8328" y="11243"/>
                  </a:lnTo>
                  <a:lnTo>
                    <a:pt x="13785" y="10805"/>
                  </a:lnTo>
                  <a:lnTo>
                    <a:pt x="16086" y="5545"/>
                  </a:lnTo>
                  <a:cubicBezTo>
                    <a:pt x="16590" y="4318"/>
                    <a:pt x="16480" y="2915"/>
                    <a:pt x="15757" y="1798"/>
                  </a:cubicBezTo>
                  <a:cubicBezTo>
                    <a:pt x="15012" y="680"/>
                    <a:pt x="13785" y="1"/>
                    <a:pt x="12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21"/>
            <p:cNvSpPr/>
            <p:nvPr/>
          </p:nvSpPr>
          <p:spPr>
            <a:xfrm>
              <a:off x="862150" y="3888600"/>
              <a:ext cx="421325" cy="315050"/>
            </a:xfrm>
            <a:custGeom>
              <a:rect b="b" l="l" r="r" t="t"/>
              <a:pathLst>
                <a:path extrusionOk="0" h="12602" w="16853">
                  <a:moveTo>
                    <a:pt x="6772" y="0"/>
                  </a:moveTo>
                  <a:cubicBezTo>
                    <a:pt x="3835" y="0"/>
                    <a:pt x="1337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3989" y="12601"/>
                  </a:cubicBezTo>
                  <a:lnTo>
                    <a:pt x="14398" y="12601"/>
                  </a:lnTo>
                  <a:cubicBezTo>
                    <a:pt x="15341" y="12601"/>
                    <a:pt x="16174" y="12229"/>
                    <a:pt x="16853" y="11659"/>
                  </a:cubicBezTo>
                  <a:lnTo>
                    <a:pt x="16853" y="11659"/>
                  </a:lnTo>
                  <a:cubicBezTo>
                    <a:pt x="16173" y="11688"/>
                    <a:pt x="15514" y="11703"/>
                    <a:pt x="14876" y="11703"/>
                  </a:cubicBezTo>
                  <a:cubicBezTo>
                    <a:pt x="8341" y="11703"/>
                    <a:pt x="4137" y="10160"/>
                    <a:pt x="4537" y="6925"/>
                  </a:cubicBezTo>
                  <a:cubicBezTo>
                    <a:pt x="4909" y="3791"/>
                    <a:pt x="6509" y="1227"/>
                    <a:pt x="7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21"/>
            <p:cNvSpPr/>
            <p:nvPr/>
          </p:nvSpPr>
          <p:spPr>
            <a:xfrm>
              <a:off x="905425" y="3731350"/>
              <a:ext cx="337525" cy="209525"/>
            </a:xfrm>
            <a:custGeom>
              <a:rect b="b" l="l" r="r" t="t"/>
              <a:pathLst>
                <a:path extrusionOk="0" h="8381" w="13501">
                  <a:moveTo>
                    <a:pt x="3091" y="0"/>
                  </a:moveTo>
                  <a:cubicBezTo>
                    <a:pt x="1578" y="198"/>
                    <a:pt x="811" y="987"/>
                    <a:pt x="439" y="1841"/>
                  </a:cubicBezTo>
                  <a:cubicBezTo>
                    <a:pt x="1" y="2806"/>
                    <a:pt x="22" y="3901"/>
                    <a:pt x="395" y="4866"/>
                  </a:cubicBezTo>
                  <a:lnTo>
                    <a:pt x="1885" y="8372"/>
                  </a:lnTo>
                  <a:cubicBezTo>
                    <a:pt x="1967" y="8378"/>
                    <a:pt x="2048" y="8381"/>
                    <a:pt x="2128" y="8381"/>
                  </a:cubicBezTo>
                  <a:cubicBezTo>
                    <a:pt x="2346" y="8381"/>
                    <a:pt x="2559" y="8360"/>
                    <a:pt x="2784" y="8328"/>
                  </a:cubicBezTo>
                  <a:lnTo>
                    <a:pt x="1009" y="4230"/>
                  </a:lnTo>
                  <a:cubicBezTo>
                    <a:pt x="702" y="3507"/>
                    <a:pt x="746" y="2718"/>
                    <a:pt x="1228" y="2060"/>
                  </a:cubicBezTo>
                  <a:cubicBezTo>
                    <a:pt x="1644" y="1469"/>
                    <a:pt x="2345" y="1096"/>
                    <a:pt x="3112" y="1096"/>
                  </a:cubicBezTo>
                  <a:lnTo>
                    <a:pt x="11243" y="1096"/>
                  </a:lnTo>
                  <a:cubicBezTo>
                    <a:pt x="11988" y="1096"/>
                    <a:pt x="12711" y="1425"/>
                    <a:pt x="13106" y="2039"/>
                  </a:cubicBezTo>
                  <a:cubicBezTo>
                    <a:pt x="13325" y="2345"/>
                    <a:pt x="13434" y="2630"/>
                    <a:pt x="13500" y="2959"/>
                  </a:cubicBezTo>
                  <a:cubicBezTo>
                    <a:pt x="13500" y="2170"/>
                    <a:pt x="13084" y="1534"/>
                    <a:pt x="12558" y="1074"/>
                  </a:cubicBezTo>
                  <a:cubicBezTo>
                    <a:pt x="11791" y="373"/>
                    <a:pt x="10761" y="0"/>
                    <a:pt x="9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21"/>
            <p:cNvSpPr/>
            <p:nvPr/>
          </p:nvSpPr>
          <p:spPr>
            <a:xfrm>
              <a:off x="1131700" y="3929500"/>
              <a:ext cx="138075" cy="126675"/>
            </a:xfrm>
            <a:custGeom>
              <a:rect b="b" l="l" r="r" t="t"/>
              <a:pathLst>
                <a:path extrusionOk="0" h="5067" w="5523">
                  <a:moveTo>
                    <a:pt x="1711" y="1"/>
                  </a:moveTo>
                  <a:cubicBezTo>
                    <a:pt x="1345" y="1"/>
                    <a:pt x="1017" y="108"/>
                    <a:pt x="767" y="336"/>
                  </a:cubicBezTo>
                  <a:cubicBezTo>
                    <a:pt x="0" y="1016"/>
                    <a:pt x="285" y="2572"/>
                    <a:pt x="1381" y="3777"/>
                  </a:cubicBezTo>
                  <a:cubicBezTo>
                    <a:pt x="2122" y="4607"/>
                    <a:pt x="3044" y="5066"/>
                    <a:pt x="3800" y="5066"/>
                  </a:cubicBezTo>
                  <a:cubicBezTo>
                    <a:pt x="4162" y="5066"/>
                    <a:pt x="4486" y="4961"/>
                    <a:pt x="4734" y="4741"/>
                  </a:cubicBezTo>
                  <a:cubicBezTo>
                    <a:pt x="5523" y="4062"/>
                    <a:pt x="5238" y="2484"/>
                    <a:pt x="4142" y="1279"/>
                  </a:cubicBezTo>
                  <a:cubicBezTo>
                    <a:pt x="3403" y="465"/>
                    <a:pt x="2473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6" name="Google Shape;2636;p121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637" name="Google Shape;2637;p12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2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2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2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2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2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2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2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5" name="Google Shape;2645;p121"/>
          <p:cNvGrpSpPr/>
          <p:nvPr/>
        </p:nvGrpSpPr>
        <p:grpSpPr>
          <a:xfrm flipH="1">
            <a:off x="713235" y="4419477"/>
            <a:ext cx="666551" cy="184521"/>
            <a:chOff x="6639500" y="4097325"/>
            <a:chExt cx="597750" cy="165475"/>
          </a:xfrm>
        </p:grpSpPr>
        <p:sp>
          <p:nvSpPr>
            <p:cNvPr id="2646" name="Google Shape;2646;p121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21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21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21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21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21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21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3" name="Google Shape;2653;p121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2654" name="Google Shape;2654;p12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2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2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2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2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2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2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2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121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2663" name="Google Shape;2663;p121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21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21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21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21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21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21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130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130"/>
          <p:cNvSpPr txBox="1"/>
          <p:nvPr>
            <p:ph type="title"/>
          </p:nvPr>
        </p:nvSpPr>
        <p:spPr>
          <a:xfrm>
            <a:off x="4580575" y="277172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3418" name="Google Shape;3418;p130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419" name="Google Shape;3419;p130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3420" name="Google Shape;3420;p130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30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2" name="Google Shape;3422;p130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3423" name="Google Shape;3423;p13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3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3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3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3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3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3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3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1" name="Google Shape;3431;p130"/>
          <p:cNvGrpSpPr/>
          <p:nvPr/>
        </p:nvGrpSpPr>
        <p:grpSpPr>
          <a:xfrm>
            <a:off x="677917" y="1907206"/>
            <a:ext cx="3610804" cy="3236287"/>
            <a:chOff x="2809056" y="1825100"/>
            <a:chExt cx="3636258" cy="3323700"/>
          </a:xfrm>
        </p:grpSpPr>
        <p:grpSp>
          <p:nvGrpSpPr>
            <p:cNvPr id="3432" name="Google Shape;3432;p130"/>
            <p:cNvGrpSpPr/>
            <p:nvPr/>
          </p:nvGrpSpPr>
          <p:grpSpPr>
            <a:xfrm>
              <a:off x="2809056" y="1825100"/>
              <a:ext cx="3528400" cy="3323700"/>
              <a:chOff x="3001687" y="1825100"/>
              <a:chExt cx="3528400" cy="3323700"/>
            </a:xfrm>
          </p:grpSpPr>
          <p:grpSp>
            <p:nvGrpSpPr>
              <p:cNvPr id="3433" name="Google Shape;3433;p130"/>
              <p:cNvGrpSpPr/>
              <p:nvPr/>
            </p:nvGrpSpPr>
            <p:grpSpPr>
              <a:xfrm flipH="1">
                <a:off x="3001687" y="2089913"/>
                <a:ext cx="1508100" cy="1316475"/>
                <a:chOff x="-1567650" y="2741125"/>
                <a:chExt cx="1508100" cy="1316475"/>
              </a:xfrm>
            </p:grpSpPr>
            <p:sp>
              <p:nvSpPr>
                <p:cNvPr id="3434" name="Google Shape;3434;p130"/>
                <p:cNvSpPr/>
                <p:nvPr/>
              </p:nvSpPr>
              <p:spPr>
                <a:xfrm>
                  <a:off x="-830575" y="2928700"/>
                  <a:ext cx="494375" cy="164800"/>
                </a:xfrm>
                <a:custGeom>
                  <a:rect b="b" l="l" r="r" t="t"/>
                  <a:pathLst>
                    <a:path extrusionOk="0" h="6592" w="19775">
                      <a:moveTo>
                        <a:pt x="543" y="0"/>
                      </a:moveTo>
                      <a:lnTo>
                        <a:pt x="1" y="3824"/>
                      </a:lnTo>
                      <a:lnTo>
                        <a:pt x="19204" y="6591"/>
                      </a:lnTo>
                      <a:lnTo>
                        <a:pt x="19774" y="2767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5" name="Google Shape;3435;p130"/>
                <p:cNvSpPr/>
                <p:nvPr/>
              </p:nvSpPr>
              <p:spPr>
                <a:xfrm>
                  <a:off x="-164000" y="3024975"/>
                  <a:ext cx="104450" cy="106125"/>
                </a:xfrm>
                <a:custGeom>
                  <a:rect b="b" l="l" r="r" t="t"/>
                  <a:pathLst>
                    <a:path extrusionOk="0" h="4245" w="4178">
                      <a:moveTo>
                        <a:pt x="543" y="1"/>
                      </a:moveTo>
                      <a:lnTo>
                        <a:pt x="1" y="3825"/>
                      </a:lnTo>
                      <a:lnTo>
                        <a:pt x="2849" y="4232"/>
                      </a:lnTo>
                      <a:cubicBezTo>
                        <a:pt x="2899" y="4240"/>
                        <a:pt x="2948" y="4244"/>
                        <a:pt x="2997" y="4244"/>
                      </a:cubicBezTo>
                      <a:cubicBezTo>
                        <a:pt x="3417" y="4244"/>
                        <a:pt x="3752" y="3937"/>
                        <a:pt x="3825" y="3500"/>
                      </a:cubicBezTo>
                      <a:lnTo>
                        <a:pt x="4123" y="1357"/>
                      </a:lnTo>
                      <a:cubicBezTo>
                        <a:pt x="4178" y="923"/>
                        <a:pt x="3879" y="462"/>
                        <a:pt x="3391" y="407"/>
                      </a:cubicBez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6" name="Google Shape;3436;p130"/>
                <p:cNvSpPr/>
                <p:nvPr/>
              </p:nvSpPr>
              <p:spPr>
                <a:xfrm>
                  <a:off x="-374200" y="2831300"/>
                  <a:ext cx="206150" cy="451825"/>
                </a:xfrm>
                <a:custGeom>
                  <a:rect b="b" l="l" r="r" t="t"/>
                  <a:pathLst>
                    <a:path extrusionOk="0" h="18073" w="8246">
                      <a:moveTo>
                        <a:pt x="3350" y="1"/>
                      </a:moveTo>
                      <a:cubicBezTo>
                        <a:pt x="2848" y="1"/>
                        <a:pt x="2403" y="402"/>
                        <a:pt x="2306" y="912"/>
                      </a:cubicBezTo>
                      <a:lnTo>
                        <a:pt x="109" y="16292"/>
                      </a:lnTo>
                      <a:cubicBezTo>
                        <a:pt x="0" y="16861"/>
                        <a:pt x="461" y="17404"/>
                        <a:pt x="1031" y="17512"/>
                      </a:cubicBezTo>
                      <a:lnTo>
                        <a:pt x="4720" y="18055"/>
                      </a:lnTo>
                      <a:cubicBezTo>
                        <a:pt x="4782" y="18066"/>
                        <a:pt x="4844" y="18072"/>
                        <a:pt x="4906" y="18072"/>
                      </a:cubicBezTo>
                      <a:cubicBezTo>
                        <a:pt x="5413" y="18072"/>
                        <a:pt x="5892" y="17688"/>
                        <a:pt x="5940" y="17132"/>
                      </a:cubicBezTo>
                      <a:lnTo>
                        <a:pt x="8137" y="1780"/>
                      </a:lnTo>
                      <a:cubicBezTo>
                        <a:pt x="8246" y="1184"/>
                        <a:pt x="7812" y="641"/>
                        <a:pt x="7242" y="560"/>
                      </a:cubicBezTo>
                      <a:lnTo>
                        <a:pt x="3526" y="17"/>
                      </a:lnTo>
                      <a:cubicBezTo>
                        <a:pt x="3467" y="6"/>
                        <a:pt x="3408" y="1"/>
                        <a:pt x="3350" y="1"/>
                      </a:cubicBezTo>
                      <a:close/>
                    </a:path>
                  </a:pathLst>
                </a:custGeom>
                <a:solidFill>
                  <a:srgbClr val="FDB03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130"/>
                <p:cNvSpPr/>
                <p:nvPr/>
              </p:nvSpPr>
              <p:spPr>
                <a:xfrm>
                  <a:off x="-218925" y="2923275"/>
                  <a:ext cx="134975" cy="297950"/>
                </a:xfrm>
                <a:custGeom>
                  <a:rect b="b" l="l" r="r" t="t"/>
                  <a:pathLst>
                    <a:path extrusionOk="0" h="11918" w="5399">
                      <a:moveTo>
                        <a:pt x="1655" y="0"/>
                      </a:moveTo>
                      <a:lnTo>
                        <a:pt x="1" y="11501"/>
                      </a:lnTo>
                      <a:lnTo>
                        <a:pt x="2713" y="11907"/>
                      </a:lnTo>
                      <a:cubicBezTo>
                        <a:pt x="2764" y="11914"/>
                        <a:pt x="2814" y="11917"/>
                        <a:pt x="2864" y="11917"/>
                      </a:cubicBezTo>
                      <a:cubicBezTo>
                        <a:pt x="3426" y="11917"/>
                        <a:pt x="3915" y="11506"/>
                        <a:pt x="4015" y="10958"/>
                      </a:cubicBezTo>
                      <a:lnTo>
                        <a:pt x="5317" y="1655"/>
                      </a:lnTo>
                      <a:cubicBezTo>
                        <a:pt x="5398" y="1031"/>
                        <a:pt x="4991" y="515"/>
                        <a:pt x="4367" y="407"/>
                      </a:cubicBezTo>
                      <a:lnTo>
                        <a:pt x="1655" y="0"/>
                      </a:lnTo>
                      <a:close/>
                    </a:path>
                  </a:pathLst>
                </a:custGeom>
                <a:solidFill>
                  <a:srgbClr val="D6AE3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130"/>
                <p:cNvSpPr/>
                <p:nvPr/>
              </p:nvSpPr>
              <p:spPr>
                <a:xfrm>
                  <a:off x="-1108600" y="2891250"/>
                  <a:ext cx="105150" cy="106625"/>
                </a:xfrm>
                <a:custGeom>
                  <a:rect b="b" l="l" r="r" t="t"/>
                  <a:pathLst>
                    <a:path extrusionOk="0" h="4265" w="4206">
                      <a:moveTo>
                        <a:pt x="1251" y="0"/>
                      </a:moveTo>
                      <a:cubicBezTo>
                        <a:pt x="811" y="0"/>
                        <a:pt x="458" y="311"/>
                        <a:pt x="408" y="739"/>
                      </a:cubicBezTo>
                      <a:lnTo>
                        <a:pt x="82" y="2881"/>
                      </a:lnTo>
                      <a:cubicBezTo>
                        <a:pt x="1" y="3342"/>
                        <a:pt x="326" y="3776"/>
                        <a:pt x="815" y="3858"/>
                      </a:cubicBezTo>
                      <a:lnTo>
                        <a:pt x="3663" y="4265"/>
                      </a:lnTo>
                      <a:lnTo>
                        <a:pt x="4205" y="413"/>
                      </a:lnTo>
                      <a:lnTo>
                        <a:pt x="1357" y="6"/>
                      </a:lnTo>
                      <a:cubicBezTo>
                        <a:pt x="1321" y="2"/>
                        <a:pt x="1286" y="0"/>
                        <a:pt x="1251" y="0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130"/>
                <p:cNvSpPr/>
                <p:nvPr/>
              </p:nvSpPr>
              <p:spPr>
                <a:xfrm>
                  <a:off x="-999425" y="2741125"/>
                  <a:ext cx="204825" cy="451775"/>
                </a:xfrm>
                <a:custGeom>
                  <a:rect b="b" l="l" r="r" t="t"/>
                  <a:pathLst>
                    <a:path extrusionOk="0" h="18071" w="8193">
                      <a:moveTo>
                        <a:pt x="3330" y="1"/>
                      </a:moveTo>
                      <a:cubicBezTo>
                        <a:pt x="2817" y="1"/>
                        <a:pt x="2328" y="426"/>
                        <a:pt x="2279" y="939"/>
                      </a:cubicBezTo>
                      <a:lnTo>
                        <a:pt x="82" y="16291"/>
                      </a:lnTo>
                      <a:cubicBezTo>
                        <a:pt x="1" y="16888"/>
                        <a:pt x="408" y="17457"/>
                        <a:pt x="977" y="17512"/>
                      </a:cubicBezTo>
                      <a:lnTo>
                        <a:pt x="4693" y="18054"/>
                      </a:lnTo>
                      <a:cubicBezTo>
                        <a:pt x="4753" y="18065"/>
                        <a:pt x="4812" y="18071"/>
                        <a:pt x="4871" y="18071"/>
                      </a:cubicBezTo>
                      <a:cubicBezTo>
                        <a:pt x="5376" y="18071"/>
                        <a:pt x="5838" y="17669"/>
                        <a:pt x="5887" y="17159"/>
                      </a:cubicBezTo>
                      <a:lnTo>
                        <a:pt x="8111" y="1780"/>
                      </a:lnTo>
                      <a:cubicBezTo>
                        <a:pt x="8192" y="1210"/>
                        <a:pt x="7758" y="641"/>
                        <a:pt x="7189" y="559"/>
                      </a:cubicBezTo>
                      <a:lnTo>
                        <a:pt x="3500" y="17"/>
                      </a:lnTo>
                      <a:cubicBezTo>
                        <a:pt x="3443" y="6"/>
                        <a:pt x="3387" y="1"/>
                        <a:pt x="3330" y="1"/>
                      </a:cubicBezTo>
                      <a:close/>
                    </a:path>
                  </a:pathLst>
                </a:custGeom>
                <a:solidFill>
                  <a:srgbClr val="FDB03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130"/>
                <p:cNvSpPr/>
                <p:nvPr/>
              </p:nvSpPr>
              <p:spPr>
                <a:xfrm>
                  <a:off x="-1084175" y="2802325"/>
                  <a:ext cx="134975" cy="297950"/>
                </a:xfrm>
                <a:custGeom>
                  <a:rect b="b" l="l" r="r" t="t"/>
                  <a:pathLst>
                    <a:path extrusionOk="0" h="11918" w="5399">
                      <a:moveTo>
                        <a:pt x="2535" y="0"/>
                      </a:moveTo>
                      <a:cubicBezTo>
                        <a:pt x="1973" y="0"/>
                        <a:pt x="1488" y="411"/>
                        <a:pt x="1438" y="959"/>
                      </a:cubicBezTo>
                      <a:lnTo>
                        <a:pt x="109" y="10263"/>
                      </a:lnTo>
                      <a:cubicBezTo>
                        <a:pt x="0" y="10859"/>
                        <a:pt x="407" y="11456"/>
                        <a:pt x="1004" y="11510"/>
                      </a:cubicBezTo>
                      <a:lnTo>
                        <a:pt x="3716" y="11917"/>
                      </a:lnTo>
                      <a:lnTo>
                        <a:pt x="5398" y="417"/>
                      </a:lnTo>
                      <a:lnTo>
                        <a:pt x="2686" y="10"/>
                      </a:lnTo>
                      <a:cubicBezTo>
                        <a:pt x="2635" y="3"/>
                        <a:pt x="2585" y="0"/>
                        <a:pt x="2535" y="0"/>
                      </a:cubicBezTo>
                      <a:close/>
                    </a:path>
                  </a:pathLst>
                </a:custGeom>
                <a:solidFill>
                  <a:srgbClr val="D6AE3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130"/>
                <p:cNvSpPr/>
                <p:nvPr/>
              </p:nvSpPr>
              <p:spPr>
                <a:xfrm>
                  <a:off x="-272500" y="2842575"/>
                  <a:ext cx="63100" cy="437400"/>
                </a:xfrm>
                <a:custGeom>
                  <a:rect b="b" l="l" r="r" t="t"/>
                  <a:pathLst>
                    <a:path extrusionOk="0" fill="none" h="17496" w="2524">
                      <a:moveTo>
                        <a:pt x="2523" y="0"/>
                      </a:moveTo>
                      <a:lnTo>
                        <a:pt x="1" y="17495"/>
                      </a:lnTo>
                    </a:path>
                  </a:pathLst>
                </a:custGeom>
                <a:noFill/>
                <a:ln cap="flat" cmpd="sng" w="12875">
                  <a:solidFill>
                    <a:srgbClr val="0C3C44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130"/>
                <p:cNvSpPr/>
                <p:nvPr/>
              </p:nvSpPr>
              <p:spPr>
                <a:xfrm>
                  <a:off x="-958050" y="2743575"/>
                  <a:ext cx="63100" cy="438075"/>
                </a:xfrm>
                <a:custGeom>
                  <a:rect b="b" l="l" r="r" t="t"/>
                  <a:pathLst>
                    <a:path extrusionOk="0" fill="none" h="17523" w="2524">
                      <a:moveTo>
                        <a:pt x="2523" y="0"/>
                      </a:moveTo>
                      <a:lnTo>
                        <a:pt x="0" y="17522"/>
                      </a:lnTo>
                    </a:path>
                  </a:pathLst>
                </a:custGeom>
                <a:noFill/>
                <a:ln cap="flat" cmpd="sng" w="12875">
                  <a:solidFill>
                    <a:srgbClr val="0C3C44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130"/>
                <p:cNvSpPr/>
                <p:nvPr/>
              </p:nvSpPr>
              <p:spPr>
                <a:xfrm>
                  <a:off x="-1567650" y="2839225"/>
                  <a:ext cx="1139900" cy="1218375"/>
                </a:xfrm>
                <a:custGeom>
                  <a:rect b="b" l="l" r="r" t="t"/>
                  <a:pathLst>
                    <a:path extrusionOk="0" h="48735" w="45596">
                      <a:moveTo>
                        <a:pt x="35732" y="0"/>
                      </a:moveTo>
                      <a:cubicBezTo>
                        <a:pt x="34181" y="0"/>
                        <a:pt x="33870" y="1233"/>
                        <a:pt x="33362" y="5017"/>
                      </a:cubicBezTo>
                      <a:cubicBezTo>
                        <a:pt x="31111" y="5288"/>
                        <a:pt x="31057" y="11879"/>
                        <a:pt x="31328" y="12910"/>
                      </a:cubicBezTo>
                      <a:cubicBezTo>
                        <a:pt x="31545" y="13669"/>
                        <a:pt x="33362" y="14863"/>
                        <a:pt x="33037" y="16544"/>
                      </a:cubicBezTo>
                      <a:cubicBezTo>
                        <a:pt x="32684" y="18253"/>
                        <a:pt x="28616" y="35341"/>
                        <a:pt x="28616" y="35341"/>
                      </a:cubicBezTo>
                      <a:cubicBezTo>
                        <a:pt x="28616" y="35341"/>
                        <a:pt x="18444" y="33171"/>
                        <a:pt x="12884" y="29428"/>
                      </a:cubicBezTo>
                      <a:cubicBezTo>
                        <a:pt x="8734" y="25359"/>
                        <a:pt x="461" y="25115"/>
                        <a:pt x="461" y="25115"/>
                      </a:cubicBezTo>
                      <a:lnTo>
                        <a:pt x="461" y="25115"/>
                      </a:lnTo>
                      <a:cubicBezTo>
                        <a:pt x="461" y="25115"/>
                        <a:pt x="0" y="36589"/>
                        <a:pt x="2713" y="40983"/>
                      </a:cubicBezTo>
                      <a:cubicBezTo>
                        <a:pt x="3134" y="40796"/>
                        <a:pt x="3595" y="40708"/>
                        <a:pt x="4119" y="40708"/>
                      </a:cubicBezTo>
                      <a:cubicBezTo>
                        <a:pt x="7096" y="40708"/>
                        <a:pt x="12102" y="43563"/>
                        <a:pt x="23544" y="47438"/>
                      </a:cubicBezTo>
                      <a:cubicBezTo>
                        <a:pt x="26234" y="48344"/>
                        <a:pt x="28457" y="48734"/>
                        <a:pt x="30298" y="48734"/>
                      </a:cubicBezTo>
                      <a:cubicBezTo>
                        <a:pt x="37665" y="48734"/>
                        <a:pt x="38907" y="42480"/>
                        <a:pt x="39384" y="37945"/>
                      </a:cubicBezTo>
                      <a:cubicBezTo>
                        <a:pt x="39954" y="32276"/>
                        <a:pt x="41744" y="16436"/>
                        <a:pt x="43100" y="11906"/>
                      </a:cubicBezTo>
                      <a:cubicBezTo>
                        <a:pt x="44375" y="11906"/>
                        <a:pt x="45595" y="8705"/>
                        <a:pt x="45134" y="5017"/>
                      </a:cubicBezTo>
                      <a:cubicBezTo>
                        <a:pt x="44700" y="1328"/>
                        <a:pt x="39031" y="568"/>
                        <a:pt x="36672" y="107"/>
                      </a:cubicBezTo>
                      <a:cubicBezTo>
                        <a:pt x="36315" y="38"/>
                        <a:pt x="36004" y="0"/>
                        <a:pt x="35732" y="0"/>
                      </a:cubicBezTo>
                      <a:close/>
                    </a:path>
                  </a:pathLst>
                </a:custGeom>
                <a:solidFill>
                  <a:srgbClr val="E094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130"/>
                <p:cNvSpPr/>
                <p:nvPr/>
              </p:nvSpPr>
              <p:spPr>
                <a:xfrm>
                  <a:off x="-886175" y="3722725"/>
                  <a:ext cx="33925" cy="132950"/>
                </a:xfrm>
                <a:custGeom>
                  <a:rect b="b" l="l" r="r" t="t"/>
                  <a:pathLst>
                    <a:path extrusionOk="0" fill="none" h="5318" w="1357">
                      <a:moveTo>
                        <a:pt x="1357" y="1"/>
                      </a:moveTo>
                      <a:lnTo>
                        <a:pt x="1" y="5317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5" name="Google Shape;3445;p130"/>
                <p:cNvSpPr/>
                <p:nvPr/>
              </p:nvSpPr>
              <p:spPr>
                <a:xfrm>
                  <a:off x="-733600" y="2964625"/>
                  <a:ext cx="212950" cy="179725"/>
                </a:xfrm>
                <a:custGeom>
                  <a:rect b="b" l="l" r="r" t="t"/>
                  <a:pathLst>
                    <a:path extrusionOk="0" fill="none" h="7189" w="8518">
                      <a:moveTo>
                        <a:pt x="0" y="1"/>
                      </a:moveTo>
                      <a:lnTo>
                        <a:pt x="6944" y="706"/>
                      </a:lnTo>
                      <a:cubicBezTo>
                        <a:pt x="7839" y="814"/>
                        <a:pt x="8517" y="1628"/>
                        <a:pt x="8436" y="2577"/>
                      </a:cubicBezTo>
                      <a:lnTo>
                        <a:pt x="8436" y="2577"/>
                      </a:lnTo>
                      <a:cubicBezTo>
                        <a:pt x="8328" y="3500"/>
                        <a:pt x="7514" y="4151"/>
                        <a:pt x="6619" y="4069"/>
                      </a:cubicBezTo>
                      <a:lnTo>
                        <a:pt x="4639" y="3906"/>
                      </a:lnTo>
                      <a:cubicBezTo>
                        <a:pt x="4639" y="3906"/>
                        <a:pt x="4259" y="6483"/>
                        <a:pt x="2415" y="7188"/>
                      </a:cubicBez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130"/>
                <p:cNvSpPr/>
                <p:nvPr/>
              </p:nvSpPr>
              <p:spPr>
                <a:xfrm>
                  <a:off x="-640025" y="2846650"/>
                  <a:ext cx="12900" cy="127500"/>
                </a:xfrm>
                <a:custGeom>
                  <a:rect b="b" l="l" r="r" t="t"/>
                  <a:pathLst>
                    <a:path extrusionOk="0" fill="none" h="5100" w="516">
                      <a:moveTo>
                        <a:pt x="516" y="0"/>
                      </a:moveTo>
                      <a:lnTo>
                        <a:pt x="1" y="5099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130"/>
                <p:cNvSpPr/>
                <p:nvPr/>
              </p:nvSpPr>
              <p:spPr>
                <a:xfrm>
                  <a:off x="-570850" y="2867650"/>
                  <a:ext cx="15625" cy="113950"/>
                </a:xfrm>
                <a:custGeom>
                  <a:rect b="b" l="l" r="r" t="t"/>
                  <a:pathLst>
                    <a:path extrusionOk="0" fill="none" h="4558" w="625">
                      <a:moveTo>
                        <a:pt x="624" y="1"/>
                      </a:moveTo>
                      <a:lnTo>
                        <a:pt x="0" y="4558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8" name="Google Shape;3448;p130"/>
                <p:cNvSpPr/>
                <p:nvPr/>
              </p:nvSpPr>
              <p:spPr>
                <a:xfrm>
                  <a:off x="-507125" y="2898175"/>
                  <a:ext cx="32575" cy="227875"/>
                </a:xfrm>
                <a:custGeom>
                  <a:rect b="b" l="l" r="r" t="t"/>
                  <a:pathLst>
                    <a:path extrusionOk="0" fill="none" h="9115" w="1303">
                      <a:moveTo>
                        <a:pt x="1303" y="0"/>
                      </a:moveTo>
                      <a:lnTo>
                        <a:pt x="1" y="9114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9" name="Google Shape;3449;p130"/>
                <p:cNvSpPr/>
                <p:nvPr/>
              </p:nvSpPr>
              <p:spPr>
                <a:xfrm>
                  <a:off x="-630525" y="3101600"/>
                  <a:ext cx="141075" cy="35275"/>
                </a:xfrm>
                <a:custGeom>
                  <a:rect b="b" l="l" r="r" t="t"/>
                  <a:pathLst>
                    <a:path extrusionOk="0" fill="none" h="1411" w="5643">
                      <a:moveTo>
                        <a:pt x="0" y="1"/>
                      </a:moveTo>
                      <a:lnTo>
                        <a:pt x="5642" y="1411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0" name="Google Shape;3450;p130"/>
                <p:cNvSpPr/>
                <p:nvPr/>
              </p:nvSpPr>
              <p:spPr>
                <a:xfrm>
                  <a:off x="-587800" y="3064975"/>
                  <a:ext cx="8150" cy="47500"/>
                </a:xfrm>
                <a:custGeom>
                  <a:rect b="b" l="l" r="r" t="t"/>
                  <a:pathLst>
                    <a:path extrusionOk="0" fill="none" h="1900" w="326">
                      <a:moveTo>
                        <a:pt x="326" y="1"/>
                      </a:moveTo>
                      <a:lnTo>
                        <a:pt x="0" y="1900"/>
                      </a:ln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1" name="Google Shape;3451;p130"/>
                <p:cNvSpPr/>
                <p:nvPr/>
              </p:nvSpPr>
              <p:spPr>
                <a:xfrm>
                  <a:off x="-857025" y="3883450"/>
                  <a:ext cx="253650" cy="173425"/>
                </a:xfrm>
                <a:custGeom>
                  <a:rect b="b" l="l" r="r" t="t"/>
                  <a:pathLst>
                    <a:path extrusionOk="0" h="6937" w="10146">
                      <a:moveTo>
                        <a:pt x="6945" y="0"/>
                      </a:moveTo>
                      <a:cubicBezTo>
                        <a:pt x="3147" y="0"/>
                        <a:pt x="55" y="3065"/>
                        <a:pt x="1" y="6808"/>
                      </a:cubicBezTo>
                      <a:cubicBezTo>
                        <a:pt x="681" y="6896"/>
                        <a:pt x="1317" y="6937"/>
                        <a:pt x="1914" y="6937"/>
                      </a:cubicBezTo>
                      <a:cubicBezTo>
                        <a:pt x="6889" y="6937"/>
                        <a:pt x="9080" y="4057"/>
                        <a:pt x="10145" y="787"/>
                      </a:cubicBezTo>
                      <a:cubicBezTo>
                        <a:pt x="9196" y="272"/>
                        <a:pt x="8111" y="0"/>
                        <a:pt x="6945" y="0"/>
                      </a:cubicBezTo>
                      <a:close/>
                    </a:path>
                  </a:pathLst>
                </a:custGeom>
                <a:solidFill>
                  <a:srgbClr val="C6776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130"/>
                <p:cNvSpPr/>
                <p:nvPr/>
              </p:nvSpPr>
              <p:spPr>
                <a:xfrm>
                  <a:off x="-1518825" y="3852925"/>
                  <a:ext cx="88175" cy="23775"/>
                </a:xfrm>
                <a:custGeom>
                  <a:rect b="b" l="l" r="r" t="t"/>
                  <a:pathLst>
                    <a:path extrusionOk="0" fill="none" h="951" w="3527">
                      <a:moveTo>
                        <a:pt x="3526" y="299"/>
                      </a:moveTo>
                      <a:cubicBezTo>
                        <a:pt x="3526" y="299"/>
                        <a:pt x="1221" y="1"/>
                        <a:pt x="0" y="950"/>
                      </a:cubicBezTo>
                    </a:path>
                  </a:pathLst>
                </a:custGeom>
                <a:noFill/>
                <a:ln cap="flat" cmpd="sng" w="8825">
                  <a:solidFill>
                    <a:srgbClr val="931C0F"/>
                  </a:solidFill>
                  <a:prstDash val="solid"/>
                  <a:miter lim="271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53" name="Google Shape;3453;p130"/>
              <p:cNvSpPr/>
              <p:nvPr/>
            </p:nvSpPr>
            <p:spPr>
              <a:xfrm>
                <a:off x="4154013" y="4170300"/>
                <a:ext cx="1230775" cy="978500"/>
              </a:xfrm>
              <a:custGeom>
                <a:rect b="b" l="l" r="r" t="t"/>
                <a:pathLst>
                  <a:path extrusionOk="0" h="39140" w="49231">
                    <a:moveTo>
                      <a:pt x="10172" y="0"/>
                    </a:moveTo>
                    <a:lnTo>
                      <a:pt x="1" y="39140"/>
                    </a:lnTo>
                    <a:lnTo>
                      <a:pt x="20886" y="39140"/>
                    </a:lnTo>
                    <a:lnTo>
                      <a:pt x="23002" y="27368"/>
                    </a:lnTo>
                    <a:lnTo>
                      <a:pt x="26636" y="27368"/>
                    </a:lnTo>
                    <a:lnTo>
                      <a:pt x="30108" y="39140"/>
                    </a:lnTo>
                    <a:lnTo>
                      <a:pt x="49231" y="39140"/>
                    </a:lnTo>
                    <a:cubicBezTo>
                      <a:pt x="48227" y="32115"/>
                      <a:pt x="42314" y="2034"/>
                      <a:pt x="42314" y="2034"/>
                    </a:cubicBezTo>
                    <a:lnTo>
                      <a:pt x="10172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30"/>
              <p:cNvSpPr/>
              <p:nvPr/>
            </p:nvSpPr>
            <p:spPr>
              <a:xfrm>
                <a:off x="4484263" y="2221450"/>
                <a:ext cx="27825" cy="6800"/>
              </a:xfrm>
              <a:custGeom>
                <a:rect b="b" l="l" r="r" t="t"/>
                <a:pathLst>
                  <a:path extrusionOk="0" fill="none" h="272" w="1113">
                    <a:moveTo>
                      <a:pt x="1112" y="272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8825">
                <a:solidFill>
                  <a:srgbClr val="491B24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30"/>
              <p:cNvSpPr/>
              <p:nvPr/>
            </p:nvSpPr>
            <p:spPr>
              <a:xfrm>
                <a:off x="5867563" y="2301475"/>
                <a:ext cx="494375" cy="164800"/>
              </a:xfrm>
              <a:custGeom>
                <a:rect b="b" l="l" r="r" t="t"/>
                <a:pathLst>
                  <a:path extrusionOk="0" h="6592" w="19775">
                    <a:moveTo>
                      <a:pt x="543" y="0"/>
                    </a:moveTo>
                    <a:lnTo>
                      <a:pt x="1" y="3824"/>
                    </a:lnTo>
                    <a:lnTo>
                      <a:pt x="19204" y="6591"/>
                    </a:lnTo>
                    <a:lnTo>
                      <a:pt x="19774" y="276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30"/>
              <p:cNvSpPr/>
              <p:nvPr/>
            </p:nvSpPr>
            <p:spPr>
              <a:xfrm>
                <a:off x="6323938" y="2204075"/>
                <a:ext cx="206150" cy="451825"/>
              </a:xfrm>
              <a:custGeom>
                <a:rect b="b" l="l" r="r" t="t"/>
                <a:pathLst>
                  <a:path extrusionOk="0" h="18073" w="8246">
                    <a:moveTo>
                      <a:pt x="3350" y="1"/>
                    </a:moveTo>
                    <a:cubicBezTo>
                      <a:pt x="2848" y="1"/>
                      <a:pt x="2403" y="402"/>
                      <a:pt x="2306" y="912"/>
                    </a:cubicBezTo>
                    <a:lnTo>
                      <a:pt x="109" y="16292"/>
                    </a:lnTo>
                    <a:cubicBezTo>
                      <a:pt x="0" y="16861"/>
                      <a:pt x="461" y="17404"/>
                      <a:pt x="1031" y="17512"/>
                    </a:cubicBezTo>
                    <a:lnTo>
                      <a:pt x="4720" y="18055"/>
                    </a:lnTo>
                    <a:cubicBezTo>
                      <a:pt x="4782" y="18066"/>
                      <a:pt x="4844" y="18072"/>
                      <a:pt x="4906" y="18072"/>
                    </a:cubicBezTo>
                    <a:cubicBezTo>
                      <a:pt x="5413" y="18072"/>
                      <a:pt x="5892" y="17688"/>
                      <a:pt x="5940" y="17132"/>
                    </a:cubicBezTo>
                    <a:lnTo>
                      <a:pt x="8137" y="1780"/>
                    </a:lnTo>
                    <a:cubicBezTo>
                      <a:pt x="8246" y="1184"/>
                      <a:pt x="7812" y="641"/>
                      <a:pt x="7242" y="560"/>
                    </a:cubicBezTo>
                    <a:lnTo>
                      <a:pt x="3526" y="17"/>
                    </a:lnTo>
                    <a:cubicBezTo>
                      <a:pt x="3467" y="6"/>
                      <a:pt x="3408" y="1"/>
                      <a:pt x="3350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30"/>
              <p:cNvSpPr/>
              <p:nvPr/>
            </p:nvSpPr>
            <p:spPr>
              <a:xfrm>
                <a:off x="5589538" y="2264025"/>
                <a:ext cx="105150" cy="106625"/>
              </a:xfrm>
              <a:custGeom>
                <a:rect b="b" l="l" r="r" t="t"/>
                <a:pathLst>
                  <a:path extrusionOk="0" h="4265" w="4206">
                    <a:moveTo>
                      <a:pt x="1251" y="0"/>
                    </a:moveTo>
                    <a:cubicBezTo>
                      <a:pt x="811" y="0"/>
                      <a:pt x="458" y="311"/>
                      <a:pt x="408" y="739"/>
                    </a:cubicBezTo>
                    <a:lnTo>
                      <a:pt x="82" y="2881"/>
                    </a:lnTo>
                    <a:cubicBezTo>
                      <a:pt x="1" y="3342"/>
                      <a:pt x="326" y="3776"/>
                      <a:pt x="815" y="3858"/>
                    </a:cubicBezTo>
                    <a:lnTo>
                      <a:pt x="3663" y="4265"/>
                    </a:lnTo>
                    <a:lnTo>
                      <a:pt x="4205" y="413"/>
                    </a:lnTo>
                    <a:lnTo>
                      <a:pt x="1357" y="6"/>
                    </a:lnTo>
                    <a:cubicBezTo>
                      <a:pt x="1321" y="2"/>
                      <a:pt x="1286" y="0"/>
                      <a:pt x="1251" y="0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30"/>
              <p:cNvSpPr/>
              <p:nvPr/>
            </p:nvSpPr>
            <p:spPr>
              <a:xfrm>
                <a:off x="5698713" y="2113900"/>
                <a:ext cx="204825" cy="451775"/>
              </a:xfrm>
              <a:custGeom>
                <a:rect b="b" l="l" r="r" t="t"/>
                <a:pathLst>
                  <a:path extrusionOk="0" h="18071" w="8193">
                    <a:moveTo>
                      <a:pt x="3330" y="1"/>
                    </a:moveTo>
                    <a:cubicBezTo>
                      <a:pt x="2817" y="1"/>
                      <a:pt x="2328" y="426"/>
                      <a:pt x="2279" y="939"/>
                    </a:cubicBezTo>
                    <a:lnTo>
                      <a:pt x="82" y="16291"/>
                    </a:lnTo>
                    <a:cubicBezTo>
                      <a:pt x="1" y="16888"/>
                      <a:pt x="408" y="17457"/>
                      <a:pt x="977" y="17512"/>
                    </a:cubicBezTo>
                    <a:lnTo>
                      <a:pt x="4693" y="18054"/>
                    </a:lnTo>
                    <a:cubicBezTo>
                      <a:pt x="4753" y="18065"/>
                      <a:pt x="4812" y="18071"/>
                      <a:pt x="4871" y="18071"/>
                    </a:cubicBezTo>
                    <a:cubicBezTo>
                      <a:pt x="5376" y="18071"/>
                      <a:pt x="5838" y="17669"/>
                      <a:pt x="5887" y="17159"/>
                    </a:cubicBezTo>
                    <a:lnTo>
                      <a:pt x="8111" y="1780"/>
                    </a:lnTo>
                    <a:cubicBezTo>
                      <a:pt x="8192" y="1210"/>
                      <a:pt x="7758" y="641"/>
                      <a:pt x="7189" y="559"/>
                    </a:cubicBezTo>
                    <a:lnTo>
                      <a:pt x="3500" y="17"/>
                    </a:lnTo>
                    <a:cubicBezTo>
                      <a:pt x="3443" y="6"/>
                      <a:pt x="3387" y="1"/>
                      <a:pt x="3330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30"/>
              <p:cNvSpPr/>
              <p:nvPr/>
            </p:nvSpPr>
            <p:spPr>
              <a:xfrm>
                <a:off x="5613963" y="2175100"/>
                <a:ext cx="134975" cy="297950"/>
              </a:xfrm>
              <a:custGeom>
                <a:rect b="b" l="l" r="r" t="t"/>
                <a:pathLst>
                  <a:path extrusionOk="0" h="11918" w="5399">
                    <a:moveTo>
                      <a:pt x="2535" y="0"/>
                    </a:moveTo>
                    <a:cubicBezTo>
                      <a:pt x="1973" y="0"/>
                      <a:pt x="1488" y="411"/>
                      <a:pt x="1438" y="959"/>
                    </a:cubicBezTo>
                    <a:lnTo>
                      <a:pt x="109" y="10263"/>
                    </a:lnTo>
                    <a:cubicBezTo>
                      <a:pt x="0" y="10859"/>
                      <a:pt x="407" y="11456"/>
                      <a:pt x="1004" y="11510"/>
                    </a:cubicBezTo>
                    <a:lnTo>
                      <a:pt x="3716" y="11917"/>
                    </a:lnTo>
                    <a:lnTo>
                      <a:pt x="5398" y="417"/>
                    </a:lnTo>
                    <a:lnTo>
                      <a:pt x="2686" y="10"/>
                    </a:lnTo>
                    <a:cubicBezTo>
                      <a:pt x="2635" y="3"/>
                      <a:pt x="2585" y="0"/>
                      <a:pt x="2535" y="0"/>
                    </a:cubicBezTo>
                    <a:close/>
                  </a:path>
                </a:pathLst>
              </a:custGeom>
              <a:solidFill>
                <a:srgbClr val="D6AE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30"/>
              <p:cNvSpPr/>
              <p:nvPr/>
            </p:nvSpPr>
            <p:spPr>
              <a:xfrm>
                <a:off x="5740088" y="2116350"/>
                <a:ext cx="63100" cy="438075"/>
              </a:xfrm>
              <a:custGeom>
                <a:rect b="b" l="l" r="r" t="t"/>
                <a:pathLst>
                  <a:path extrusionOk="0" fill="none" h="17523" w="2524">
                    <a:moveTo>
                      <a:pt x="2523" y="0"/>
                    </a:moveTo>
                    <a:lnTo>
                      <a:pt x="0" y="17522"/>
                    </a:lnTo>
                  </a:path>
                </a:pathLst>
              </a:custGeom>
              <a:noFill/>
              <a:ln cap="flat" cmpd="sng" w="12875">
                <a:solidFill>
                  <a:srgbClr val="19657C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30"/>
              <p:cNvSpPr/>
              <p:nvPr/>
            </p:nvSpPr>
            <p:spPr>
              <a:xfrm>
                <a:off x="4377113" y="2719175"/>
                <a:ext cx="922925" cy="1550800"/>
              </a:xfrm>
              <a:custGeom>
                <a:rect b="b" l="l" r="r" t="t"/>
                <a:pathLst>
                  <a:path extrusionOk="0" h="62032" w="36917">
                    <a:moveTo>
                      <a:pt x="14430" y="0"/>
                    </a:moveTo>
                    <a:cubicBezTo>
                      <a:pt x="14430" y="0"/>
                      <a:pt x="6836" y="2713"/>
                      <a:pt x="4639" y="3472"/>
                    </a:cubicBezTo>
                    <a:cubicBezTo>
                      <a:pt x="1601" y="16953"/>
                      <a:pt x="1" y="24086"/>
                      <a:pt x="679" y="28019"/>
                    </a:cubicBezTo>
                    <a:cubicBezTo>
                      <a:pt x="1357" y="32006"/>
                      <a:pt x="2821" y="32576"/>
                      <a:pt x="2821" y="32576"/>
                    </a:cubicBezTo>
                    <a:cubicBezTo>
                      <a:pt x="2821" y="32576"/>
                      <a:pt x="4747" y="43887"/>
                      <a:pt x="1221" y="58045"/>
                    </a:cubicBezTo>
                    <a:cubicBezTo>
                      <a:pt x="8480" y="61118"/>
                      <a:pt x="15144" y="62031"/>
                      <a:pt x="20500" y="62031"/>
                    </a:cubicBezTo>
                    <a:cubicBezTo>
                      <a:pt x="28331" y="62031"/>
                      <a:pt x="33363" y="60079"/>
                      <a:pt x="33363" y="60079"/>
                    </a:cubicBezTo>
                    <a:cubicBezTo>
                      <a:pt x="33363" y="60079"/>
                      <a:pt x="29132" y="27477"/>
                      <a:pt x="36916" y="18661"/>
                    </a:cubicBezTo>
                    <a:cubicBezTo>
                      <a:pt x="30922" y="7242"/>
                      <a:pt x="30596" y="4883"/>
                      <a:pt x="30596" y="4883"/>
                    </a:cubicBezTo>
                    <a:lnTo>
                      <a:pt x="21428" y="1031"/>
                    </a:lnTo>
                    <a:lnTo>
                      <a:pt x="14430" y="0"/>
                    </a:ln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30"/>
              <p:cNvSpPr/>
              <p:nvPr/>
            </p:nvSpPr>
            <p:spPr>
              <a:xfrm>
                <a:off x="5163038" y="1869900"/>
                <a:ext cx="459400" cy="953475"/>
              </a:xfrm>
              <a:custGeom>
                <a:rect b="b" l="l" r="r" t="t"/>
                <a:pathLst>
                  <a:path extrusionOk="0" h="38139" w="18376">
                    <a:moveTo>
                      <a:pt x="4308" y="0"/>
                    </a:moveTo>
                    <a:cubicBezTo>
                      <a:pt x="1929" y="0"/>
                      <a:pt x="0" y="1097"/>
                      <a:pt x="0" y="1097"/>
                    </a:cubicBezTo>
                    <a:cubicBezTo>
                      <a:pt x="0" y="1097"/>
                      <a:pt x="597" y="12815"/>
                      <a:pt x="868" y="13791"/>
                    </a:cubicBezTo>
                    <a:cubicBezTo>
                      <a:pt x="1085" y="14795"/>
                      <a:pt x="570" y="26838"/>
                      <a:pt x="9331" y="34676"/>
                    </a:cubicBezTo>
                    <a:cubicBezTo>
                      <a:pt x="12143" y="37201"/>
                      <a:pt x="14019" y="38139"/>
                      <a:pt x="15194" y="38139"/>
                    </a:cubicBezTo>
                    <a:cubicBezTo>
                      <a:pt x="17667" y="38139"/>
                      <a:pt x="17032" y="33982"/>
                      <a:pt x="15488" y="31720"/>
                    </a:cubicBezTo>
                    <a:cubicBezTo>
                      <a:pt x="13861" y="29357"/>
                      <a:pt x="13396" y="26483"/>
                      <a:pt x="14319" y="26483"/>
                    </a:cubicBezTo>
                    <a:cubicBezTo>
                      <a:pt x="14689" y="26483"/>
                      <a:pt x="15281" y="26945"/>
                      <a:pt x="16112" y="28085"/>
                    </a:cubicBezTo>
                    <a:cubicBezTo>
                      <a:pt x="16764" y="29005"/>
                      <a:pt x="17207" y="29397"/>
                      <a:pt x="17475" y="29397"/>
                    </a:cubicBezTo>
                    <a:cubicBezTo>
                      <a:pt x="18375" y="29397"/>
                      <a:pt x="17286" y="24964"/>
                      <a:pt x="15488" y="21304"/>
                    </a:cubicBezTo>
                    <a:cubicBezTo>
                      <a:pt x="13155" y="16558"/>
                      <a:pt x="11718" y="3593"/>
                      <a:pt x="8029" y="1097"/>
                    </a:cubicBezTo>
                    <a:cubicBezTo>
                      <a:pt x="6799" y="274"/>
                      <a:pt x="5497" y="0"/>
                      <a:pt x="4308" y="0"/>
                    </a:cubicBezTo>
                    <a:close/>
                  </a:path>
                </a:pathLst>
              </a:custGeom>
              <a:solidFill>
                <a:srgbClr val="562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30"/>
              <p:cNvSpPr/>
              <p:nvPr/>
            </p:nvSpPr>
            <p:spPr>
              <a:xfrm>
                <a:off x="5057913" y="1881250"/>
                <a:ext cx="210250" cy="195075"/>
              </a:xfrm>
              <a:custGeom>
                <a:rect b="b" l="l" r="r" t="t"/>
                <a:pathLst>
                  <a:path extrusionOk="0" h="7803" w="8410">
                    <a:moveTo>
                      <a:pt x="4180" y="1"/>
                    </a:moveTo>
                    <a:cubicBezTo>
                      <a:pt x="3983" y="1"/>
                      <a:pt x="3782" y="16"/>
                      <a:pt x="3581" y="46"/>
                    </a:cubicBezTo>
                    <a:cubicBezTo>
                      <a:pt x="1466" y="399"/>
                      <a:pt x="1" y="2406"/>
                      <a:pt x="353" y="4522"/>
                    </a:cubicBezTo>
                    <a:cubicBezTo>
                      <a:pt x="670" y="6447"/>
                      <a:pt x="2322" y="7803"/>
                      <a:pt x="4189" y="7803"/>
                    </a:cubicBezTo>
                    <a:cubicBezTo>
                      <a:pt x="4400" y="7803"/>
                      <a:pt x="4614" y="7785"/>
                      <a:pt x="4829" y="7750"/>
                    </a:cubicBezTo>
                    <a:cubicBezTo>
                      <a:pt x="6972" y="7397"/>
                      <a:pt x="8409" y="5417"/>
                      <a:pt x="8057" y="3274"/>
                    </a:cubicBezTo>
                    <a:cubicBezTo>
                      <a:pt x="7738" y="1360"/>
                      <a:pt x="6064" y="1"/>
                      <a:pt x="4180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30"/>
              <p:cNvSpPr/>
              <p:nvPr/>
            </p:nvSpPr>
            <p:spPr>
              <a:xfrm>
                <a:off x="4577163" y="1825100"/>
                <a:ext cx="675000" cy="779500"/>
              </a:xfrm>
              <a:custGeom>
                <a:rect b="b" l="l" r="r" t="t"/>
                <a:pathLst>
                  <a:path extrusionOk="0" h="31180" w="27000">
                    <a:moveTo>
                      <a:pt x="12320" y="1"/>
                    </a:moveTo>
                    <a:cubicBezTo>
                      <a:pt x="12111" y="1"/>
                      <a:pt x="11902" y="5"/>
                      <a:pt x="11690" y="14"/>
                    </a:cubicBezTo>
                    <a:cubicBezTo>
                      <a:pt x="2550" y="394"/>
                      <a:pt x="0" y="4598"/>
                      <a:pt x="0" y="4598"/>
                    </a:cubicBezTo>
                    <a:cubicBezTo>
                      <a:pt x="1058" y="10701"/>
                      <a:pt x="13182" y="16315"/>
                      <a:pt x="13182" y="16315"/>
                    </a:cubicBezTo>
                    <a:cubicBezTo>
                      <a:pt x="13182" y="16315"/>
                      <a:pt x="13372" y="19028"/>
                      <a:pt x="13426" y="31179"/>
                    </a:cubicBezTo>
                    <a:cubicBezTo>
                      <a:pt x="16085" y="27952"/>
                      <a:pt x="25659" y="20384"/>
                      <a:pt x="26337" y="13983"/>
                    </a:cubicBezTo>
                    <a:cubicBezTo>
                      <a:pt x="27000" y="7730"/>
                      <a:pt x="21113" y="1"/>
                      <a:pt x="12320" y="1"/>
                    </a:cubicBezTo>
                    <a:close/>
                  </a:path>
                </a:pathLst>
              </a:custGeom>
              <a:solidFill>
                <a:srgbClr val="562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30"/>
              <p:cNvSpPr/>
              <p:nvPr/>
            </p:nvSpPr>
            <p:spPr>
              <a:xfrm>
                <a:off x="4665313" y="2441450"/>
                <a:ext cx="291600" cy="411100"/>
              </a:xfrm>
              <a:custGeom>
                <a:rect b="b" l="l" r="r" t="t"/>
                <a:pathLst>
                  <a:path extrusionOk="0" h="16444" w="11664">
                    <a:moveTo>
                      <a:pt x="9355" y="1"/>
                    </a:moveTo>
                    <a:cubicBezTo>
                      <a:pt x="6350" y="1"/>
                      <a:pt x="2007" y="2999"/>
                      <a:pt x="2007" y="2999"/>
                    </a:cubicBezTo>
                    <a:cubicBezTo>
                      <a:pt x="2007" y="2999"/>
                      <a:pt x="977" y="12927"/>
                      <a:pt x="0" y="15124"/>
                    </a:cubicBezTo>
                    <a:cubicBezTo>
                      <a:pt x="2319" y="16132"/>
                      <a:pt x="4551" y="16443"/>
                      <a:pt x="6420" y="16443"/>
                    </a:cubicBezTo>
                    <a:cubicBezTo>
                      <a:pt x="9428" y="16443"/>
                      <a:pt x="11501" y="15639"/>
                      <a:pt x="11501" y="15639"/>
                    </a:cubicBezTo>
                    <a:cubicBezTo>
                      <a:pt x="11501" y="15639"/>
                      <a:pt x="10497" y="7502"/>
                      <a:pt x="11663" y="1155"/>
                    </a:cubicBezTo>
                    <a:cubicBezTo>
                      <a:pt x="11165" y="317"/>
                      <a:pt x="10330" y="1"/>
                      <a:pt x="9355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30"/>
              <p:cNvSpPr/>
              <p:nvPr/>
            </p:nvSpPr>
            <p:spPr>
              <a:xfrm>
                <a:off x="4701238" y="2497425"/>
                <a:ext cx="180400" cy="137675"/>
              </a:xfrm>
              <a:custGeom>
                <a:rect b="b" l="l" r="r" t="t"/>
                <a:pathLst>
                  <a:path extrusionOk="0" h="5507" w="7216">
                    <a:moveTo>
                      <a:pt x="1710" y="1"/>
                    </a:moveTo>
                    <a:cubicBezTo>
                      <a:pt x="1004" y="462"/>
                      <a:pt x="570" y="760"/>
                      <a:pt x="570" y="760"/>
                    </a:cubicBezTo>
                    <a:cubicBezTo>
                      <a:pt x="570" y="760"/>
                      <a:pt x="326" y="2957"/>
                      <a:pt x="1" y="5507"/>
                    </a:cubicBezTo>
                    <a:cubicBezTo>
                      <a:pt x="4829" y="4313"/>
                      <a:pt x="7216" y="55"/>
                      <a:pt x="7189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30"/>
              <p:cNvSpPr/>
              <p:nvPr/>
            </p:nvSpPr>
            <p:spPr>
              <a:xfrm>
                <a:off x="4486288" y="1940050"/>
                <a:ext cx="483500" cy="640500"/>
              </a:xfrm>
              <a:custGeom>
                <a:rect b="b" l="l" r="r" t="t"/>
                <a:pathLst>
                  <a:path extrusionOk="0" h="25620" w="19340">
                    <a:moveTo>
                      <a:pt x="3635" y="0"/>
                    </a:moveTo>
                    <a:cubicBezTo>
                      <a:pt x="3635" y="0"/>
                      <a:pt x="1438" y="2495"/>
                      <a:pt x="923" y="10633"/>
                    </a:cubicBezTo>
                    <a:cubicBezTo>
                      <a:pt x="407" y="18770"/>
                      <a:pt x="0" y="24520"/>
                      <a:pt x="2631" y="25415"/>
                    </a:cubicBezTo>
                    <a:cubicBezTo>
                      <a:pt x="3026" y="25555"/>
                      <a:pt x="3577" y="25620"/>
                      <a:pt x="4244" y="25620"/>
                    </a:cubicBezTo>
                    <a:cubicBezTo>
                      <a:pt x="7979" y="25620"/>
                      <a:pt x="15326" y="23577"/>
                      <a:pt x="18824" y="21184"/>
                    </a:cubicBezTo>
                    <a:cubicBezTo>
                      <a:pt x="19340" y="15759"/>
                      <a:pt x="18011" y="10226"/>
                      <a:pt x="18011" y="10226"/>
                    </a:cubicBezTo>
                    <a:cubicBezTo>
                      <a:pt x="18011" y="10226"/>
                      <a:pt x="9060" y="7757"/>
                      <a:pt x="3635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30"/>
              <p:cNvSpPr/>
              <p:nvPr/>
            </p:nvSpPr>
            <p:spPr>
              <a:xfrm>
                <a:off x="4916888" y="2329175"/>
                <a:ext cx="208200" cy="187125"/>
              </a:xfrm>
              <a:custGeom>
                <a:rect b="b" l="l" r="r" t="t"/>
                <a:pathLst>
                  <a:path extrusionOk="0" h="7485" w="8328">
                    <a:moveTo>
                      <a:pt x="4492" y="1"/>
                    </a:moveTo>
                    <a:cubicBezTo>
                      <a:pt x="3486" y="1"/>
                      <a:pt x="2444" y="409"/>
                      <a:pt x="1628" y="1225"/>
                    </a:cubicBezTo>
                    <a:cubicBezTo>
                      <a:pt x="109" y="2744"/>
                      <a:pt x="0" y="5103"/>
                      <a:pt x="1411" y="6514"/>
                    </a:cubicBezTo>
                    <a:cubicBezTo>
                      <a:pt x="2060" y="7163"/>
                      <a:pt x="2925" y="7484"/>
                      <a:pt x="3820" y="7484"/>
                    </a:cubicBezTo>
                    <a:cubicBezTo>
                      <a:pt x="4831" y="7484"/>
                      <a:pt x="5880" y="7075"/>
                      <a:pt x="6700" y="6270"/>
                    </a:cubicBezTo>
                    <a:cubicBezTo>
                      <a:pt x="8219" y="4751"/>
                      <a:pt x="8327" y="2364"/>
                      <a:pt x="6917" y="981"/>
                    </a:cubicBezTo>
                    <a:cubicBezTo>
                      <a:pt x="6263" y="327"/>
                      <a:pt x="5392" y="1"/>
                      <a:pt x="4492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30"/>
              <p:cNvSpPr/>
              <p:nvPr/>
            </p:nvSpPr>
            <p:spPr>
              <a:xfrm>
                <a:off x="4952138" y="2387200"/>
                <a:ext cx="163450" cy="129200"/>
              </a:xfrm>
              <a:custGeom>
                <a:rect b="b" l="l" r="r" t="t"/>
                <a:pathLst>
                  <a:path extrusionOk="0" h="5168" w="6538">
                    <a:moveTo>
                      <a:pt x="4103" y="0"/>
                    </a:moveTo>
                    <a:cubicBezTo>
                      <a:pt x="3088" y="0"/>
                      <a:pt x="2047" y="410"/>
                      <a:pt x="1248" y="1209"/>
                    </a:cubicBezTo>
                    <a:cubicBezTo>
                      <a:pt x="407" y="2050"/>
                      <a:pt x="1" y="3162"/>
                      <a:pt x="28" y="4220"/>
                    </a:cubicBezTo>
                    <a:cubicBezTo>
                      <a:pt x="674" y="4853"/>
                      <a:pt x="1527" y="5167"/>
                      <a:pt x="2410" y="5167"/>
                    </a:cubicBezTo>
                    <a:cubicBezTo>
                      <a:pt x="3418" y="5167"/>
                      <a:pt x="4466" y="4758"/>
                      <a:pt x="5290" y="3949"/>
                    </a:cubicBezTo>
                    <a:cubicBezTo>
                      <a:pt x="6131" y="3108"/>
                      <a:pt x="6537" y="1969"/>
                      <a:pt x="6510" y="938"/>
                    </a:cubicBezTo>
                    <a:cubicBezTo>
                      <a:pt x="5843" y="308"/>
                      <a:pt x="4982" y="0"/>
                      <a:pt x="4103" y="0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30"/>
              <p:cNvSpPr/>
              <p:nvPr/>
            </p:nvSpPr>
            <p:spPr>
              <a:xfrm>
                <a:off x="4508663" y="2307575"/>
                <a:ext cx="49525" cy="101725"/>
              </a:xfrm>
              <a:custGeom>
                <a:rect b="b" l="l" r="r" t="t"/>
                <a:pathLst>
                  <a:path extrusionOk="0" fill="none" h="4069" w="1981">
                    <a:moveTo>
                      <a:pt x="1140" y="0"/>
                    </a:moveTo>
                    <a:cubicBezTo>
                      <a:pt x="1140" y="0"/>
                      <a:pt x="1" y="2957"/>
                      <a:pt x="245" y="3499"/>
                    </a:cubicBezTo>
                    <a:cubicBezTo>
                      <a:pt x="516" y="4069"/>
                      <a:pt x="1981" y="3743"/>
                      <a:pt x="1981" y="3743"/>
                    </a:cubicBez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30"/>
              <p:cNvSpPr/>
              <p:nvPr/>
            </p:nvSpPr>
            <p:spPr>
              <a:xfrm>
                <a:off x="4617838" y="2241100"/>
                <a:ext cx="128875" cy="60950"/>
              </a:xfrm>
              <a:custGeom>
                <a:rect b="b" l="l" r="r" t="t"/>
                <a:pathLst>
                  <a:path extrusionOk="0" h="2438" w="5155">
                    <a:moveTo>
                      <a:pt x="245" y="1"/>
                    </a:moveTo>
                    <a:cubicBezTo>
                      <a:pt x="0" y="977"/>
                      <a:pt x="109" y="2361"/>
                      <a:pt x="109" y="2361"/>
                    </a:cubicBezTo>
                    <a:cubicBezTo>
                      <a:pt x="109" y="2361"/>
                      <a:pt x="512" y="2438"/>
                      <a:pt x="1536" y="2438"/>
                    </a:cubicBezTo>
                    <a:cubicBezTo>
                      <a:pt x="2333" y="2438"/>
                      <a:pt x="3505" y="2391"/>
                      <a:pt x="5154" y="2225"/>
                    </a:cubicBezTo>
                    <a:cubicBezTo>
                      <a:pt x="3255" y="543"/>
                      <a:pt x="245" y="1"/>
                      <a:pt x="2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30"/>
              <p:cNvSpPr/>
              <p:nvPr/>
            </p:nvSpPr>
            <p:spPr>
              <a:xfrm>
                <a:off x="4617838" y="2241100"/>
                <a:ext cx="70550" cy="60750"/>
              </a:xfrm>
              <a:custGeom>
                <a:rect b="b" l="l" r="r" t="t"/>
                <a:pathLst>
                  <a:path extrusionOk="0" h="2430" w="2822">
                    <a:moveTo>
                      <a:pt x="217" y="1"/>
                    </a:moveTo>
                    <a:cubicBezTo>
                      <a:pt x="0" y="977"/>
                      <a:pt x="82" y="2361"/>
                      <a:pt x="82" y="2361"/>
                    </a:cubicBezTo>
                    <a:cubicBezTo>
                      <a:pt x="82" y="2361"/>
                      <a:pt x="442" y="2430"/>
                      <a:pt x="1329" y="2430"/>
                    </a:cubicBezTo>
                    <a:cubicBezTo>
                      <a:pt x="1684" y="2430"/>
                      <a:pt x="2124" y="2419"/>
                      <a:pt x="2659" y="2388"/>
                    </a:cubicBezTo>
                    <a:cubicBezTo>
                      <a:pt x="2821" y="1791"/>
                      <a:pt x="2821" y="1303"/>
                      <a:pt x="2333" y="598"/>
                    </a:cubicBezTo>
                    <a:cubicBezTo>
                      <a:pt x="977" y="28"/>
                      <a:pt x="245" y="1"/>
                      <a:pt x="217" y="1"/>
                    </a:cubicBezTo>
                    <a:close/>
                  </a:path>
                </a:pathLst>
              </a:custGeom>
              <a:solidFill>
                <a:srgbClr val="491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130"/>
              <p:cNvSpPr/>
              <p:nvPr/>
            </p:nvSpPr>
            <p:spPr>
              <a:xfrm>
                <a:off x="4594113" y="2234325"/>
                <a:ext cx="152600" cy="61750"/>
              </a:xfrm>
              <a:custGeom>
                <a:rect b="b" l="l" r="r" t="t"/>
                <a:pathLst>
                  <a:path extrusionOk="0" fill="none" h="2470" w="6104">
                    <a:moveTo>
                      <a:pt x="0" y="1"/>
                    </a:moveTo>
                    <a:cubicBezTo>
                      <a:pt x="0" y="1"/>
                      <a:pt x="4042" y="570"/>
                      <a:pt x="6103" y="2469"/>
                    </a:cubicBezTo>
                  </a:path>
                </a:pathLst>
              </a:custGeom>
              <a:noFill/>
              <a:ln cap="flat" cmpd="sng" w="8825">
                <a:solidFill>
                  <a:srgbClr val="491B24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30"/>
              <p:cNvSpPr/>
              <p:nvPr/>
            </p:nvSpPr>
            <p:spPr>
              <a:xfrm>
                <a:off x="4529688" y="2426225"/>
                <a:ext cx="101050" cy="19025"/>
              </a:xfrm>
              <a:custGeom>
                <a:rect b="b" l="l" r="r" t="t"/>
                <a:pathLst>
                  <a:path extrusionOk="0" fill="none" h="761" w="4042">
                    <a:moveTo>
                      <a:pt x="0" y="625"/>
                    </a:moveTo>
                    <a:cubicBezTo>
                      <a:pt x="0" y="625"/>
                      <a:pt x="2387" y="760"/>
                      <a:pt x="4042" y="1"/>
                    </a:cubicBez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130"/>
              <p:cNvSpPr/>
              <p:nvPr/>
            </p:nvSpPr>
            <p:spPr>
              <a:xfrm>
                <a:off x="4676163" y="2338050"/>
                <a:ext cx="122075" cy="80075"/>
              </a:xfrm>
              <a:custGeom>
                <a:rect b="b" l="l" r="r" t="t"/>
                <a:pathLst>
                  <a:path extrusionOk="0" h="3203" w="4883">
                    <a:moveTo>
                      <a:pt x="2369" y="1"/>
                    </a:moveTo>
                    <a:cubicBezTo>
                      <a:pt x="1097" y="1"/>
                      <a:pt x="0" y="697"/>
                      <a:pt x="0" y="1602"/>
                    </a:cubicBezTo>
                    <a:cubicBezTo>
                      <a:pt x="0" y="2497"/>
                      <a:pt x="1085" y="3202"/>
                      <a:pt x="2441" y="3202"/>
                    </a:cubicBezTo>
                    <a:cubicBezTo>
                      <a:pt x="3797" y="3202"/>
                      <a:pt x="4882" y="2470"/>
                      <a:pt x="4882" y="1602"/>
                    </a:cubicBezTo>
                    <a:cubicBezTo>
                      <a:pt x="4882" y="707"/>
                      <a:pt x="3797" y="2"/>
                      <a:pt x="2441" y="2"/>
                    </a:cubicBezTo>
                    <a:cubicBezTo>
                      <a:pt x="2417" y="1"/>
                      <a:pt x="2393" y="1"/>
                      <a:pt x="2369" y="1"/>
                    </a:cubicBezTo>
                    <a:close/>
                  </a:path>
                </a:pathLst>
              </a:custGeom>
              <a:solidFill>
                <a:srgbClr val="C724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130"/>
              <p:cNvSpPr/>
              <p:nvPr/>
            </p:nvSpPr>
            <p:spPr>
              <a:xfrm>
                <a:off x="4623938" y="2124700"/>
                <a:ext cx="166850" cy="66250"/>
              </a:xfrm>
              <a:custGeom>
                <a:rect b="b" l="l" r="r" t="t"/>
                <a:pathLst>
                  <a:path extrusionOk="0" h="2650" w="6674">
                    <a:moveTo>
                      <a:pt x="2425" y="1"/>
                    </a:moveTo>
                    <a:cubicBezTo>
                      <a:pt x="1485" y="1"/>
                      <a:pt x="606" y="392"/>
                      <a:pt x="1" y="1321"/>
                    </a:cubicBezTo>
                    <a:cubicBezTo>
                      <a:pt x="1" y="1321"/>
                      <a:pt x="922" y="1029"/>
                      <a:pt x="2194" y="1029"/>
                    </a:cubicBezTo>
                    <a:cubicBezTo>
                      <a:pt x="3522" y="1029"/>
                      <a:pt x="5232" y="1347"/>
                      <a:pt x="6673" y="2650"/>
                    </a:cubicBezTo>
                    <a:cubicBezTo>
                      <a:pt x="5770" y="1117"/>
                      <a:pt x="4012" y="1"/>
                      <a:pt x="2425" y="1"/>
                    </a:cubicBezTo>
                    <a:close/>
                  </a:path>
                </a:pathLst>
              </a:custGeom>
              <a:solidFill>
                <a:srgbClr val="491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130"/>
              <p:cNvSpPr/>
              <p:nvPr/>
            </p:nvSpPr>
            <p:spPr>
              <a:xfrm>
                <a:off x="5130488" y="2212000"/>
                <a:ext cx="1139900" cy="1218375"/>
              </a:xfrm>
              <a:custGeom>
                <a:rect b="b" l="l" r="r" t="t"/>
                <a:pathLst>
                  <a:path extrusionOk="0" h="48735" w="45596">
                    <a:moveTo>
                      <a:pt x="35732" y="0"/>
                    </a:moveTo>
                    <a:cubicBezTo>
                      <a:pt x="34181" y="0"/>
                      <a:pt x="33870" y="1233"/>
                      <a:pt x="33362" y="5017"/>
                    </a:cubicBezTo>
                    <a:cubicBezTo>
                      <a:pt x="31111" y="5288"/>
                      <a:pt x="31057" y="11879"/>
                      <a:pt x="31328" y="12910"/>
                    </a:cubicBezTo>
                    <a:cubicBezTo>
                      <a:pt x="31545" y="13669"/>
                      <a:pt x="33362" y="14863"/>
                      <a:pt x="33037" y="16544"/>
                    </a:cubicBezTo>
                    <a:cubicBezTo>
                      <a:pt x="32684" y="18253"/>
                      <a:pt x="28616" y="35341"/>
                      <a:pt x="28616" y="35341"/>
                    </a:cubicBezTo>
                    <a:cubicBezTo>
                      <a:pt x="28616" y="35341"/>
                      <a:pt x="18444" y="33171"/>
                      <a:pt x="12884" y="29428"/>
                    </a:cubicBezTo>
                    <a:cubicBezTo>
                      <a:pt x="8734" y="25359"/>
                      <a:pt x="461" y="25115"/>
                      <a:pt x="461" y="25115"/>
                    </a:cubicBezTo>
                    <a:lnTo>
                      <a:pt x="461" y="25115"/>
                    </a:lnTo>
                    <a:cubicBezTo>
                      <a:pt x="461" y="25115"/>
                      <a:pt x="0" y="36589"/>
                      <a:pt x="2713" y="40983"/>
                    </a:cubicBezTo>
                    <a:cubicBezTo>
                      <a:pt x="3134" y="40796"/>
                      <a:pt x="3595" y="40708"/>
                      <a:pt x="4119" y="40708"/>
                    </a:cubicBezTo>
                    <a:cubicBezTo>
                      <a:pt x="7096" y="40708"/>
                      <a:pt x="12102" y="43563"/>
                      <a:pt x="23544" y="47438"/>
                    </a:cubicBezTo>
                    <a:cubicBezTo>
                      <a:pt x="26234" y="48344"/>
                      <a:pt x="28457" y="48734"/>
                      <a:pt x="30298" y="48734"/>
                    </a:cubicBezTo>
                    <a:cubicBezTo>
                      <a:pt x="37665" y="48734"/>
                      <a:pt x="38907" y="42480"/>
                      <a:pt x="39384" y="37945"/>
                    </a:cubicBezTo>
                    <a:cubicBezTo>
                      <a:pt x="39954" y="32276"/>
                      <a:pt x="41744" y="16436"/>
                      <a:pt x="43100" y="11906"/>
                    </a:cubicBezTo>
                    <a:cubicBezTo>
                      <a:pt x="44375" y="11906"/>
                      <a:pt x="45595" y="8705"/>
                      <a:pt x="45134" y="5017"/>
                    </a:cubicBezTo>
                    <a:cubicBezTo>
                      <a:pt x="44700" y="1328"/>
                      <a:pt x="39031" y="568"/>
                      <a:pt x="36672" y="107"/>
                    </a:cubicBezTo>
                    <a:cubicBezTo>
                      <a:pt x="36315" y="38"/>
                      <a:pt x="36004" y="0"/>
                      <a:pt x="35732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130"/>
              <p:cNvSpPr/>
              <p:nvPr/>
            </p:nvSpPr>
            <p:spPr>
              <a:xfrm>
                <a:off x="5811963" y="3095500"/>
                <a:ext cx="33925" cy="132950"/>
              </a:xfrm>
              <a:custGeom>
                <a:rect b="b" l="l" r="r" t="t"/>
                <a:pathLst>
                  <a:path extrusionOk="0" fill="none" h="5318" w="1357">
                    <a:moveTo>
                      <a:pt x="1357" y="1"/>
                    </a:moveTo>
                    <a:lnTo>
                      <a:pt x="1" y="5317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130"/>
              <p:cNvSpPr/>
              <p:nvPr/>
            </p:nvSpPr>
            <p:spPr>
              <a:xfrm>
                <a:off x="5964538" y="2337400"/>
                <a:ext cx="212950" cy="179725"/>
              </a:xfrm>
              <a:custGeom>
                <a:rect b="b" l="l" r="r" t="t"/>
                <a:pathLst>
                  <a:path extrusionOk="0" fill="none" h="7189" w="8518">
                    <a:moveTo>
                      <a:pt x="0" y="1"/>
                    </a:moveTo>
                    <a:lnTo>
                      <a:pt x="6944" y="706"/>
                    </a:lnTo>
                    <a:cubicBezTo>
                      <a:pt x="7839" y="814"/>
                      <a:pt x="8517" y="1628"/>
                      <a:pt x="8436" y="2577"/>
                    </a:cubicBezTo>
                    <a:lnTo>
                      <a:pt x="8436" y="2577"/>
                    </a:lnTo>
                    <a:cubicBezTo>
                      <a:pt x="8328" y="3500"/>
                      <a:pt x="7514" y="4151"/>
                      <a:pt x="6619" y="4069"/>
                    </a:cubicBezTo>
                    <a:lnTo>
                      <a:pt x="4639" y="3906"/>
                    </a:lnTo>
                    <a:cubicBezTo>
                      <a:pt x="4639" y="3906"/>
                      <a:pt x="4259" y="6483"/>
                      <a:pt x="2415" y="7188"/>
                    </a:cubicBez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130"/>
              <p:cNvSpPr/>
              <p:nvPr/>
            </p:nvSpPr>
            <p:spPr>
              <a:xfrm>
                <a:off x="6058113" y="2219425"/>
                <a:ext cx="12900" cy="127500"/>
              </a:xfrm>
              <a:custGeom>
                <a:rect b="b" l="l" r="r" t="t"/>
                <a:pathLst>
                  <a:path extrusionOk="0" fill="none" h="5100" w="516">
                    <a:moveTo>
                      <a:pt x="516" y="0"/>
                    </a:moveTo>
                    <a:lnTo>
                      <a:pt x="1" y="5099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130"/>
              <p:cNvSpPr/>
              <p:nvPr/>
            </p:nvSpPr>
            <p:spPr>
              <a:xfrm>
                <a:off x="6127288" y="2240425"/>
                <a:ext cx="15625" cy="113950"/>
              </a:xfrm>
              <a:custGeom>
                <a:rect b="b" l="l" r="r" t="t"/>
                <a:pathLst>
                  <a:path extrusionOk="0" fill="none" h="4558" w="625">
                    <a:moveTo>
                      <a:pt x="624" y="1"/>
                    </a:moveTo>
                    <a:lnTo>
                      <a:pt x="0" y="4558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30"/>
              <p:cNvSpPr/>
              <p:nvPr/>
            </p:nvSpPr>
            <p:spPr>
              <a:xfrm>
                <a:off x="6191013" y="2270950"/>
                <a:ext cx="32575" cy="227875"/>
              </a:xfrm>
              <a:custGeom>
                <a:rect b="b" l="l" r="r" t="t"/>
                <a:pathLst>
                  <a:path extrusionOk="0" fill="none" h="9115" w="1303">
                    <a:moveTo>
                      <a:pt x="1303" y="0"/>
                    </a:moveTo>
                    <a:lnTo>
                      <a:pt x="1" y="9114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30"/>
              <p:cNvSpPr/>
              <p:nvPr/>
            </p:nvSpPr>
            <p:spPr>
              <a:xfrm>
                <a:off x="6067613" y="2474375"/>
                <a:ext cx="141075" cy="35275"/>
              </a:xfrm>
              <a:custGeom>
                <a:rect b="b" l="l" r="r" t="t"/>
                <a:pathLst>
                  <a:path extrusionOk="0" fill="none" h="1411" w="5643">
                    <a:moveTo>
                      <a:pt x="0" y="1"/>
                    </a:moveTo>
                    <a:lnTo>
                      <a:pt x="5642" y="1411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30"/>
              <p:cNvSpPr/>
              <p:nvPr/>
            </p:nvSpPr>
            <p:spPr>
              <a:xfrm>
                <a:off x="6110338" y="2437750"/>
                <a:ext cx="8150" cy="47500"/>
              </a:xfrm>
              <a:custGeom>
                <a:rect b="b" l="l" r="r" t="t"/>
                <a:pathLst>
                  <a:path extrusionOk="0" fill="none" h="1900" w="326">
                    <a:moveTo>
                      <a:pt x="326" y="1"/>
                    </a:moveTo>
                    <a:lnTo>
                      <a:pt x="0" y="1900"/>
                    </a:ln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30"/>
              <p:cNvSpPr/>
              <p:nvPr/>
            </p:nvSpPr>
            <p:spPr>
              <a:xfrm>
                <a:off x="4515438" y="2110925"/>
                <a:ext cx="20375" cy="46800"/>
              </a:xfrm>
              <a:custGeom>
                <a:rect b="b" l="l" r="r" t="t"/>
                <a:pathLst>
                  <a:path extrusionOk="0" h="1872" w="815">
                    <a:moveTo>
                      <a:pt x="136" y="0"/>
                    </a:moveTo>
                    <a:cubicBezTo>
                      <a:pt x="109" y="299"/>
                      <a:pt x="28" y="651"/>
                      <a:pt x="1" y="977"/>
                    </a:cubicBezTo>
                    <a:cubicBezTo>
                      <a:pt x="299" y="1167"/>
                      <a:pt x="570" y="1411"/>
                      <a:pt x="814" y="1872"/>
                    </a:cubicBezTo>
                    <a:cubicBezTo>
                      <a:pt x="814" y="1058"/>
                      <a:pt x="516" y="461"/>
                      <a:pt x="136" y="0"/>
                    </a:cubicBezTo>
                    <a:close/>
                  </a:path>
                </a:pathLst>
              </a:custGeom>
              <a:solidFill>
                <a:srgbClr val="491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30"/>
              <p:cNvSpPr/>
              <p:nvPr/>
            </p:nvSpPr>
            <p:spPr>
              <a:xfrm>
                <a:off x="4638863" y="2403850"/>
                <a:ext cx="16975" cy="38675"/>
              </a:xfrm>
              <a:custGeom>
                <a:rect b="b" l="l" r="r" t="t"/>
                <a:pathLst>
                  <a:path extrusionOk="0" h="1547" w="679">
                    <a:moveTo>
                      <a:pt x="0" y="1"/>
                    </a:moveTo>
                    <a:cubicBezTo>
                      <a:pt x="136" y="272"/>
                      <a:pt x="244" y="489"/>
                      <a:pt x="353" y="733"/>
                    </a:cubicBezTo>
                    <a:cubicBezTo>
                      <a:pt x="380" y="869"/>
                      <a:pt x="380" y="977"/>
                      <a:pt x="380" y="1113"/>
                    </a:cubicBezTo>
                    <a:cubicBezTo>
                      <a:pt x="380" y="1248"/>
                      <a:pt x="353" y="1384"/>
                      <a:pt x="326" y="1547"/>
                    </a:cubicBezTo>
                    <a:cubicBezTo>
                      <a:pt x="461" y="1438"/>
                      <a:pt x="543" y="1357"/>
                      <a:pt x="624" y="1167"/>
                    </a:cubicBezTo>
                    <a:cubicBezTo>
                      <a:pt x="678" y="1004"/>
                      <a:pt x="678" y="842"/>
                      <a:pt x="651" y="679"/>
                    </a:cubicBezTo>
                    <a:cubicBezTo>
                      <a:pt x="624" y="489"/>
                      <a:pt x="516" y="326"/>
                      <a:pt x="407" y="218"/>
                    </a:cubicBezTo>
                    <a:cubicBezTo>
                      <a:pt x="326" y="109"/>
                      <a:pt x="190" y="28"/>
                      <a:pt x="0" y="1"/>
                    </a:cubicBezTo>
                    <a:close/>
                  </a:path>
                </a:pathLst>
              </a:custGeom>
              <a:solidFill>
                <a:srgbClr val="931C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30"/>
              <p:cNvSpPr/>
              <p:nvPr/>
            </p:nvSpPr>
            <p:spPr>
              <a:xfrm>
                <a:off x="4352013" y="2783600"/>
                <a:ext cx="852400" cy="1194200"/>
              </a:xfrm>
              <a:custGeom>
                <a:rect b="b" l="l" r="r" t="t"/>
                <a:pathLst>
                  <a:path extrusionOk="0" h="47768" w="34096">
                    <a:moveTo>
                      <a:pt x="8192" y="0"/>
                    </a:moveTo>
                    <a:lnTo>
                      <a:pt x="8192" y="0"/>
                    </a:lnTo>
                    <a:cubicBezTo>
                      <a:pt x="7107" y="353"/>
                      <a:pt x="6212" y="705"/>
                      <a:pt x="5643" y="895"/>
                    </a:cubicBezTo>
                    <a:cubicBezTo>
                      <a:pt x="2605" y="14376"/>
                      <a:pt x="1" y="21482"/>
                      <a:pt x="679" y="25442"/>
                    </a:cubicBezTo>
                    <a:cubicBezTo>
                      <a:pt x="1357" y="29429"/>
                      <a:pt x="3283" y="30677"/>
                      <a:pt x="3283" y="30677"/>
                    </a:cubicBezTo>
                    <a:cubicBezTo>
                      <a:pt x="3283" y="30677"/>
                      <a:pt x="4612" y="36292"/>
                      <a:pt x="3961" y="44836"/>
                    </a:cubicBezTo>
                    <a:cubicBezTo>
                      <a:pt x="6740" y="45710"/>
                      <a:pt x="14237" y="47768"/>
                      <a:pt x="22873" y="47768"/>
                    </a:cubicBezTo>
                    <a:cubicBezTo>
                      <a:pt x="26292" y="47768"/>
                      <a:pt x="29890" y="47445"/>
                      <a:pt x="33445" y="46599"/>
                    </a:cubicBezTo>
                    <a:cubicBezTo>
                      <a:pt x="33119" y="40414"/>
                      <a:pt x="33038" y="32576"/>
                      <a:pt x="34096" y="26174"/>
                    </a:cubicBezTo>
                    <a:cubicBezTo>
                      <a:pt x="32522" y="23625"/>
                      <a:pt x="28508" y="15786"/>
                      <a:pt x="29485" y="1410"/>
                    </a:cubicBezTo>
                    <a:lnTo>
                      <a:pt x="26772" y="271"/>
                    </a:lnTo>
                    <a:lnTo>
                      <a:pt x="26772" y="271"/>
                    </a:lnTo>
                    <a:cubicBezTo>
                      <a:pt x="26908" y="4096"/>
                      <a:pt x="25931" y="12748"/>
                      <a:pt x="14512" y="12748"/>
                    </a:cubicBezTo>
                    <a:cubicBezTo>
                      <a:pt x="9928" y="12748"/>
                      <a:pt x="7894" y="7540"/>
                      <a:pt x="8192" y="0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30"/>
              <p:cNvSpPr/>
              <p:nvPr/>
            </p:nvSpPr>
            <p:spPr>
              <a:xfrm>
                <a:off x="4678854" y="4124852"/>
                <a:ext cx="134971" cy="63113"/>
              </a:xfrm>
              <a:custGeom>
                <a:rect b="b" l="l" r="r" t="t"/>
                <a:pathLst>
                  <a:path extrusionOk="0" h="2524" w="1493">
                    <a:moveTo>
                      <a:pt x="760" y="1"/>
                    </a:moveTo>
                    <a:cubicBezTo>
                      <a:pt x="353" y="1"/>
                      <a:pt x="1" y="543"/>
                      <a:pt x="1" y="1249"/>
                    </a:cubicBezTo>
                    <a:cubicBezTo>
                      <a:pt x="1" y="1927"/>
                      <a:pt x="353" y="2523"/>
                      <a:pt x="760" y="2523"/>
                    </a:cubicBezTo>
                    <a:cubicBezTo>
                      <a:pt x="1167" y="2523"/>
                      <a:pt x="1492" y="1981"/>
                      <a:pt x="1492" y="1249"/>
                    </a:cubicBezTo>
                    <a:cubicBezTo>
                      <a:pt x="1492" y="570"/>
                      <a:pt x="1167" y="1"/>
                      <a:pt x="760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30"/>
              <p:cNvSpPr/>
              <p:nvPr/>
            </p:nvSpPr>
            <p:spPr>
              <a:xfrm>
                <a:off x="4451713" y="3808200"/>
                <a:ext cx="737775" cy="169600"/>
              </a:xfrm>
              <a:custGeom>
                <a:rect b="b" l="l" r="r" t="t"/>
                <a:pathLst>
                  <a:path extrusionOk="0" h="6784" w="29511">
                    <a:moveTo>
                      <a:pt x="163" y="0"/>
                    </a:moveTo>
                    <a:cubicBezTo>
                      <a:pt x="163" y="1194"/>
                      <a:pt x="109" y="2495"/>
                      <a:pt x="0" y="3852"/>
                    </a:cubicBezTo>
                    <a:cubicBezTo>
                      <a:pt x="2779" y="4726"/>
                      <a:pt x="10276" y="6784"/>
                      <a:pt x="18922" y="6784"/>
                    </a:cubicBezTo>
                    <a:cubicBezTo>
                      <a:pt x="22345" y="6784"/>
                      <a:pt x="25949" y="6461"/>
                      <a:pt x="29511" y="5615"/>
                    </a:cubicBezTo>
                    <a:cubicBezTo>
                      <a:pt x="29430" y="4394"/>
                      <a:pt x="29375" y="3146"/>
                      <a:pt x="29321" y="1817"/>
                    </a:cubicBezTo>
                    <a:cubicBezTo>
                      <a:pt x="25285" y="2405"/>
                      <a:pt x="21584" y="2637"/>
                      <a:pt x="18253" y="2637"/>
                    </a:cubicBezTo>
                    <a:cubicBezTo>
                      <a:pt x="9429" y="2637"/>
                      <a:pt x="3195" y="1004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30"/>
              <p:cNvSpPr/>
              <p:nvPr/>
            </p:nvSpPr>
            <p:spPr>
              <a:xfrm>
                <a:off x="5052488" y="2818175"/>
                <a:ext cx="151925" cy="618450"/>
              </a:xfrm>
              <a:custGeom>
                <a:rect b="b" l="l" r="r" t="t"/>
                <a:pathLst>
                  <a:path extrusionOk="0" fill="none" h="24738" w="6077">
                    <a:moveTo>
                      <a:pt x="1466" y="0"/>
                    </a:moveTo>
                    <a:cubicBezTo>
                      <a:pt x="1466" y="0"/>
                      <a:pt x="1" y="15325"/>
                      <a:pt x="6077" y="24737"/>
                    </a:cubicBezTo>
                  </a:path>
                </a:pathLst>
              </a:custGeom>
              <a:noFill/>
              <a:ln cap="flat" cmpd="sng" w="16950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30"/>
              <p:cNvSpPr/>
              <p:nvPr/>
            </p:nvSpPr>
            <p:spPr>
              <a:xfrm>
                <a:off x="4556813" y="2784275"/>
                <a:ext cx="495025" cy="331600"/>
              </a:xfrm>
              <a:custGeom>
                <a:rect b="b" l="l" r="r" t="t"/>
                <a:pathLst>
                  <a:path extrusionOk="0" fill="none" h="13264" w="19801">
                    <a:moveTo>
                      <a:pt x="18580" y="244"/>
                    </a:moveTo>
                    <a:cubicBezTo>
                      <a:pt x="18580" y="244"/>
                      <a:pt x="19801" y="11772"/>
                      <a:pt x="7812" y="12667"/>
                    </a:cubicBezTo>
                    <a:cubicBezTo>
                      <a:pt x="543" y="13264"/>
                      <a:pt x="55" y="5859"/>
                      <a:pt x="0" y="0"/>
                    </a:cubicBezTo>
                  </a:path>
                </a:pathLst>
              </a:custGeom>
              <a:noFill/>
              <a:ln cap="flat" cmpd="sng" w="16950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30"/>
              <p:cNvSpPr/>
              <p:nvPr/>
            </p:nvSpPr>
            <p:spPr>
              <a:xfrm>
                <a:off x="4404238" y="2801900"/>
                <a:ext cx="101050" cy="368900"/>
              </a:xfrm>
              <a:custGeom>
                <a:rect b="b" l="l" r="r" t="t"/>
                <a:pathLst>
                  <a:path extrusionOk="0" h="14756" w="4042">
                    <a:moveTo>
                      <a:pt x="4042" y="0"/>
                    </a:moveTo>
                    <a:lnTo>
                      <a:pt x="3201" y="299"/>
                    </a:lnTo>
                    <a:lnTo>
                      <a:pt x="0" y="14756"/>
                    </a:lnTo>
                    <a:lnTo>
                      <a:pt x="40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30"/>
              <p:cNvSpPr/>
              <p:nvPr/>
            </p:nvSpPr>
            <p:spPr>
              <a:xfrm>
                <a:off x="4434063" y="3551200"/>
                <a:ext cx="701700" cy="114975"/>
              </a:xfrm>
              <a:custGeom>
                <a:rect b="b" l="l" r="r" t="t"/>
                <a:pathLst>
                  <a:path extrusionOk="0" h="4599" w="28068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408" y="1601"/>
                      <a:pt x="652" y="4421"/>
                    </a:cubicBezTo>
                    <a:cubicBezTo>
                      <a:pt x="3650" y="4544"/>
                      <a:pt x="6333" y="4599"/>
                      <a:pt x="8723" y="4599"/>
                    </a:cubicBezTo>
                    <a:cubicBezTo>
                      <a:pt x="26824" y="4599"/>
                      <a:pt x="28068" y="1482"/>
                      <a:pt x="21400" y="1482"/>
                    </a:cubicBezTo>
                    <a:cubicBezTo>
                      <a:pt x="21183" y="1482"/>
                      <a:pt x="20957" y="1485"/>
                      <a:pt x="20724" y="1492"/>
                    </a:cubicBezTo>
                    <a:cubicBezTo>
                      <a:pt x="20094" y="1511"/>
                      <a:pt x="19448" y="1520"/>
                      <a:pt x="18793" y="1520"/>
                    </a:cubicBezTo>
                    <a:cubicBezTo>
                      <a:pt x="10268" y="152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149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30"/>
              <p:cNvSpPr/>
              <p:nvPr/>
            </p:nvSpPr>
            <p:spPr>
              <a:xfrm>
                <a:off x="4725663" y="2801900"/>
                <a:ext cx="85450" cy="64950"/>
              </a:xfrm>
              <a:custGeom>
                <a:rect b="b" l="l" r="r" t="t"/>
                <a:pathLst>
                  <a:path extrusionOk="0" h="2598" w="3418">
                    <a:moveTo>
                      <a:pt x="163" y="0"/>
                    </a:moveTo>
                    <a:cubicBezTo>
                      <a:pt x="163" y="0"/>
                      <a:pt x="0" y="2116"/>
                      <a:pt x="1248" y="2550"/>
                    </a:cubicBezTo>
                    <a:cubicBezTo>
                      <a:pt x="1340" y="2582"/>
                      <a:pt x="1431" y="2597"/>
                      <a:pt x="1520" y="2597"/>
                    </a:cubicBezTo>
                    <a:cubicBezTo>
                      <a:pt x="2627" y="2597"/>
                      <a:pt x="3418" y="272"/>
                      <a:pt x="3418" y="272"/>
                    </a:cubicBezTo>
                    <a:lnTo>
                      <a:pt x="3418" y="272"/>
                    </a:lnTo>
                    <a:cubicBezTo>
                      <a:pt x="3418" y="272"/>
                      <a:pt x="2820" y="382"/>
                      <a:pt x="2082" y="382"/>
                    </a:cubicBezTo>
                    <a:cubicBezTo>
                      <a:pt x="1449" y="382"/>
                      <a:pt x="714" y="301"/>
                      <a:pt x="163" y="0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30"/>
              <p:cNvSpPr/>
              <p:nvPr/>
            </p:nvSpPr>
            <p:spPr>
              <a:xfrm>
                <a:off x="5841113" y="3256225"/>
                <a:ext cx="253650" cy="173425"/>
              </a:xfrm>
              <a:custGeom>
                <a:rect b="b" l="l" r="r" t="t"/>
                <a:pathLst>
                  <a:path extrusionOk="0" h="6937" w="10146">
                    <a:moveTo>
                      <a:pt x="6945" y="0"/>
                    </a:moveTo>
                    <a:cubicBezTo>
                      <a:pt x="3147" y="0"/>
                      <a:pt x="55" y="3065"/>
                      <a:pt x="1" y="6808"/>
                    </a:cubicBezTo>
                    <a:cubicBezTo>
                      <a:pt x="681" y="6896"/>
                      <a:pt x="1317" y="6937"/>
                      <a:pt x="1914" y="6937"/>
                    </a:cubicBezTo>
                    <a:cubicBezTo>
                      <a:pt x="6889" y="6937"/>
                      <a:pt x="9080" y="4057"/>
                      <a:pt x="10145" y="787"/>
                    </a:cubicBezTo>
                    <a:cubicBezTo>
                      <a:pt x="9196" y="272"/>
                      <a:pt x="8111" y="0"/>
                      <a:pt x="6945" y="0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30"/>
              <p:cNvSpPr/>
              <p:nvPr/>
            </p:nvSpPr>
            <p:spPr>
              <a:xfrm>
                <a:off x="5179313" y="3225700"/>
                <a:ext cx="88175" cy="23775"/>
              </a:xfrm>
              <a:custGeom>
                <a:rect b="b" l="l" r="r" t="t"/>
                <a:pathLst>
                  <a:path extrusionOk="0" fill="none" h="951" w="3527">
                    <a:moveTo>
                      <a:pt x="3526" y="299"/>
                    </a:moveTo>
                    <a:cubicBezTo>
                      <a:pt x="3526" y="299"/>
                      <a:pt x="1221" y="1"/>
                      <a:pt x="0" y="950"/>
                    </a:cubicBezTo>
                  </a:path>
                </a:pathLst>
              </a:custGeom>
              <a:noFill/>
              <a:ln cap="flat" cmpd="sng" w="8825">
                <a:solidFill>
                  <a:srgbClr val="931C0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30"/>
              <p:cNvSpPr/>
              <p:nvPr/>
            </p:nvSpPr>
            <p:spPr>
              <a:xfrm>
                <a:off x="4383888" y="4266575"/>
                <a:ext cx="844950" cy="154625"/>
              </a:xfrm>
              <a:custGeom>
                <a:rect b="b" l="l" r="r" t="t"/>
                <a:pathLst>
                  <a:path extrusionOk="0" fill="none" h="6185" w="33798">
                    <a:moveTo>
                      <a:pt x="1" y="1"/>
                    </a:moveTo>
                    <a:cubicBezTo>
                      <a:pt x="1" y="1"/>
                      <a:pt x="16818" y="6185"/>
                      <a:pt x="33797" y="1628"/>
                    </a:cubicBezTo>
                  </a:path>
                </a:pathLst>
              </a:custGeom>
              <a:noFill/>
              <a:ln cap="flat" cmpd="sng" w="8825">
                <a:solidFill>
                  <a:srgbClr val="FFF6E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30"/>
              <p:cNvSpPr/>
              <p:nvPr/>
            </p:nvSpPr>
            <p:spPr>
              <a:xfrm>
                <a:off x="5140638" y="4326925"/>
                <a:ext cx="159400" cy="821875"/>
              </a:xfrm>
              <a:custGeom>
                <a:rect b="b" l="l" r="r" t="t"/>
                <a:pathLst>
                  <a:path extrusionOk="0" fill="none" h="32875" w="6376">
                    <a:moveTo>
                      <a:pt x="1" y="1"/>
                    </a:moveTo>
                    <a:lnTo>
                      <a:pt x="6375" y="32875"/>
                    </a:lnTo>
                  </a:path>
                </a:pathLst>
              </a:custGeom>
              <a:noFill/>
              <a:ln cap="flat" cmpd="sng" w="8825">
                <a:solidFill>
                  <a:srgbClr val="FFF6E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30"/>
              <p:cNvSpPr/>
              <p:nvPr/>
            </p:nvSpPr>
            <p:spPr>
              <a:xfrm>
                <a:off x="4594113" y="4628675"/>
                <a:ext cx="135625" cy="226525"/>
              </a:xfrm>
              <a:custGeom>
                <a:rect b="b" l="l" r="r" t="t"/>
                <a:pathLst>
                  <a:path extrusionOk="0" fill="none" h="9061" w="5425">
                    <a:moveTo>
                      <a:pt x="5425" y="906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8825">
                <a:solidFill>
                  <a:srgbClr val="FFF6E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30"/>
              <p:cNvSpPr/>
              <p:nvPr/>
            </p:nvSpPr>
            <p:spPr>
              <a:xfrm>
                <a:off x="4606988" y="4777875"/>
                <a:ext cx="76650" cy="370925"/>
              </a:xfrm>
              <a:custGeom>
                <a:rect b="b" l="l" r="r" t="t"/>
                <a:pathLst>
                  <a:path extrusionOk="0" fill="none" h="14837" w="3066">
                    <a:moveTo>
                      <a:pt x="3065" y="0"/>
                    </a:moveTo>
                    <a:lnTo>
                      <a:pt x="1" y="14837"/>
                    </a:lnTo>
                  </a:path>
                </a:pathLst>
              </a:custGeom>
              <a:noFill/>
              <a:ln cap="flat" cmpd="sng" w="8825">
                <a:solidFill>
                  <a:srgbClr val="FFF6E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30"/>
              <p:cNvSpPr/>
              <p:nvPr/>
            </p:nvSpPr>
            <p:spPr>
              <a:xfrm>
                <a:off x="4484263" y="3148400"/>
                <a:ext cx="516500" cy="221925"/>
              </a:xfrm>
              <a:custGeom>
                <a:rect b="b" l="l" r="r" t="t"/>
                <a:pathLst>
                  <a:path extrusionOk="0" h="8877" w="20660">
                    <a:moveTo>
                      <a:pt x="0" y="1"/>
                    </a:moveTo>
                    <a:cubicBezTo>
                      <a:pt x="1" y="1"/>
                      <a:pt x="6402" y="8219"/>
                      <a:pt x="14701" y="8816"/>
                    </a:cubicBezTo>
                    <a:cubicBezTo>
                      <a:pt x="15270" y="8857"/>
                      <a:pt x="15718" y="8877"/>
                      <a:pt x="16056" y="8877"/>
                    </a:cubicBezTo>
                    <a:cubicBezTo>
                      <a:pt x="20660" y="8877"/>
                      <a:pt x="5129" y="518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2" name="Google Shape;3502;p130"/>
            <p:cNvSpPr/>
            <p:nvPr/>
          </p:nvSpPr>
          <p:spPr>
            <a:xfrm>
              <a:off x="6340864" y="2406319"/>
              <a:ext cx="104450" cy="106125"/>
            </a:xfrm>
            <a:custGeom>
              <a:rect b="b" l="l" r="r" t="t"/>
              <a:pathLst>
                <a:path extrusionOk="0" h="4245" w="4178">
                  <a:moveTo>
                    <a:pt x="543" y="1"/>
                  </a:moveTo>
                  <a:lnTo>
                    <a:pt x="1" y="3825"/>
                  </a:lnTo>
                  <a:lnTo>
                    <a:pt x="2849" y="4232"/>
                  </a:lnTo>
                  <a:cubicBezTo>
                    <a:pt x="2899" y="4240"/>
                    <a:pt x="2948" y="4244"/>
                    <a:pt x="2997" y="4244"/>
                  </a:cubicBezTo>
                  <a:cubicBezTo>
                    <a:pt x="3417" y="4244"/>
                    <a:pt x="3752" y="3937"/>
                    <a:pt x="3825" y="3500"/>
                  </a:cubicBezTo>
                  <a:lnTo>
                    <a:pt x="4123" y="1357"/>
                  </a:lnTo>
                  <a:cubicBezTo>
                    <a:pt x="4178" y="923"/>
                    <a:pt x="3879" y="462"/>
                    <a:pt x="3391" y="407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30"/>
            <p:cNvSpPr/>
            <p:nvPr/>
          </p:nvSpPr>
          <p:spPr>
            <a:xfrm>
              <a:off x="6285939" y="2304619"/>
              <a:ext cx="134975" cy="297950"/>
            </a:xfrm>
            <a:custGeom>
              <a:rect b="b" l="l" r="r" t="t"/>
              <a:pathLst>
                <a:path extrusionOk="0" h="11918" w="5399">
                  <a:moveTo>
                    <a:pt x="1655" y="0"/>
                  </a:moveTo>
                  <a:lnTo>
                    <a:pt x="1" y="11501"/>
                  </a:lnTo>
                  <a:lnTo>
                    <a:pt x="2713" y="11907"/>
                  </a:lnTo>
                  <a:cubicBezTo>
                    <a:pt x="2764" y="11914"/>
                    <a:pt x="2814" y="11917"/>
                    <a:pt x="2864" y="11917"/>
                  </a:cubicBezTo>
                  <a:cubicBezTo>
                    <a:pt x="3426" y="11917"/>
                    <a:pt x="3915" y="11506"/>
                    <a:pt x="4015" y="10958"/>
                  </a:cubicBezTo>
                  <a:lnTo>
                    <a:pt x="5317" y="1655"/>
                  </a:lnTo>
                  <a:cubicBezTo>
                    <a:pt x="5398" y="1031"/>
                    <a:pt x="4991" y="515"/>
                    <a:pt x="4367" y="40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30"/>
            <p:cNvSpPr/>
            <p:nvPr/>
          </p:nvSpPr>
          <p:spPr>
            <a:xfrm>
              <a:off x="6232364" y="2223919"/>
              <a:ext cx="63100" cy="437400"/>
            </a:xfrm>
            <a:custGeom>
              <a:rect b="b" l="l" r="r" t="t"/>
              <a:pathLst>
                <a:path extrusionOk="0" fill="none" h="17496" w="2524">
                  <a:moveTo>
                    <a:pt x="2523" y="0"/>
                  </a:moveTo>
                  <a:lnTo>
                    <a:pt x="1" y="17495"/>
                  </a:lnTo>
                </a:path>
              </a:pathLst>
            </a:custGeom>
            <a:solidFill>
              <a:srgbClr val="D6AE3E"/>
            </a:solidFill>
            <a:ln cap="flat" cmpd="sng" w="12875">
              <a:solidFill>
                <a:srgbClr val="19657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31"/>
          <p:cNvSpPr txBox="1"/>
          <p:nvPr>
            <p:ph type="title"/>
          </p:nvPr>
        </p:nvSpPr>
        <p:spPr>
          <a:xfrm>
            <a:off x="720000" y="445025"/>
            <a:ext cx="79485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&amp; Performance Analysis</a:t>
            </a:r>
            <a:endParaRPr/>
          </a:p>
        </p:txBody>
      </p:sp>
      <p:pic>
        <p:nvPicPr>
          <p:cNvPr id="3510" name="Google Shape;3510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00" y="1515806"/>
            <a:ext cx="4030550" cy="244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1" name="Google Shape;3511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50" y="1507575"/>
            <a:ext cx="4030550" cy="2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Missing Data in Powerlifting</a:t>
            </a:r>
            <a:endParaRPr/>
          </a:p>
        </p:txBody>
      </p:sp>
      <p:pic>
        <p:nvPicPr>
          <p:cNvPr id="3517" name="Google Shape;351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88" y="1237925"/>
            <a:ext cx="5385225" cy="33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1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of Interval Variables</a:t>
            </a:r>
            <a:endParaRPr/>
          </a:p>
        </p:txBody>
      </p:sp>
      <p:sp>
        <p:nvSpPr>
          <p:cNvPr id="3523" name="Google Shape;3523;p133"/>
          <p:cNvSpPr txBox="1"/>
          <p:nvPr>
            <p:ph idx="3" type="subTitle"/>
          </p:nvPr>
        </p:nvSpPr>
        <p:spPr>
          <a:xfrm>
            <a:off x="1117175" y="12890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Value</a:t>
            </a:r>
            <a:endParaRPr/>
          </a:p>
        </p:txBody>
      </p:sp>
      <p:sp>
        <p:nvSpPr>
          <p:cNvPr id="3524" name="Google Shape;3524;p133"/>
          <p:cNvSpPr txBox="1"/>
          <p:nvPr>
            <p:ph idx="4" type="subTitle"/>
          </p:nvPr>
        </p:nvSpPr>
        <p:spPr>
          <a:xfrm>
            <a:off x="5548388" y="12890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  <p:pic>
        <p:nvPicPr>
          <p:cNvPr id="3525" name="Google Shape;3525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00" y="1803299"/>
            <a:ext cx="4005749" cy="26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6" name="Google Shape;3526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325" y="1803300"/>
            <a:ext cx="4005749" cy="264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 Measure</a:t>
            </a:r>
            <a:endParaRPr/>
          </a:p>
        </p:txBody>
      </p:sp>
      <p:sp>
        <p:nvSpPr>
          <p:cNvPr id="3532" name="Google Shape;3532;p134"/>
          <p:cNvSpPr txBox="1"/>
          <p:nvPr>
            <p:ph idx="3" type="subTitle"/>
          </p:nvPr>
        </p:nvSpPr>
        <p:spPr>
          <a:xfrm>
            <a:off x="211538" y="1072300"/>
            <a:ext cx="301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rea under ROC curve</a:t>
            </a:r>
            <a:endParaRPr/>
          </a:p>
        </p:txBody>
      </p:sp>
      <p:sp>
        <p:nvSpPr>
          <p:cNvPr id="3533" name="Google Shape;3533;p134"/>
          <p:cNvSpPr txBox="1"/>
          <p:nvPr>
            <p:ph idx="4" type="subTitle"/>
          </p:nvPr>
        </p:nvSpPr>
        <p:spPr>
          <a:xfrm>
            <a:off x="6552575" y="1072300"/>
            <a:ext cx="174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Lowess R^2</a:t>
            </a:r>
            <a:endParaRPr/>
          </a:p>
        </p:txBody>
      </p:sp>
      <p:sp>
        <p:nvSpPr>
          <p:cNvPr id="3534" name="Google Shape;3534;p134"/>
          <p:cNvSpPr txBox="1"/>
          <p:nvPr>
            <p:ph idx="3" type="subTitle"/>
          </p:nvPr>
        </p:nvSpPr>
        <p:spPr>
          <a:xfrm>
            <a:off x="3230450" y="3536475"/>
            <a:ext cx="2873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</a:t>
            </a:r>
            <a:endParaRPr/>
          </a:p>
        </p:txBody>
      </p:sp>
      <p:pic>
        <p:nvPicPr>
          <p:cNvPr id="3535" name="Google Shape;3535;p134"/>
          <p:cNvPicPr preferRelativeResize="0"/>
          <p:nvPr/>
        </p:nvPicPr>
        <p:blipFill rotWithShape="1">
          <a:blip r:embed="rId3">
            <a:alphaModFix/>
          </a:blip>
          <a:srcRect b="0" l="26350" r="41712" t="0"/>
          <a:stretch/>
        </p:blipFill>
        <p:spPr>
          <a:xfrm>
            <a:off x="3924250" y="1650113"/>
            <a:ext cx="833777" cy="174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50" y="1558500"/>
            <a:ext cx="3018900" cy="192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662" y="1558500"/>
            <a:ext cx="3006717" cy="1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400" y="4022600"/>
            <a:ext cx="8839197" cy="67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" name="Google Shape;3543;p135"/>
          <p:cNvGrpSpPr/>
          <p:nvPr/>
        </p:nvGrpSpPr>
        <p:grpSpPr>
          <a:xfrm>
            <a:off x="6440372" y="1308557"/>
            <a:ext cx="1996697" cy="3235495"/>
            <a:chOff x="6440372" y="1308557"/>
            <a:chExt cx="1996697" cy="3235495"/>
          </a:xfrm>
        </p:grpSpPr>
        <p:grpSp>
          <p:nvGrpSpPr>
            <p:cNvPr id="3544" name="Google Shape;3544;p135"/>
            <p:cNvGrpSpPr/>
            <p:nvPr/>
          </p:nvGrpSpPr>
          <p:grpSpPr>
            <a:xfrm>
              <a:off x="7816614" y="1504170"/>
              <a:ext cx="511492" cy="511492"/>
              <a:chOff x="4092750" y="-359450"/>
              <a:chExt cx="487600" cy="487600"/>
            </a:xfrm>
          </p:grpSpPr>
          <p:sp>
            <p:nvSpPr>
              <p:cNvPr id="3545" name="Google Shape;3545;p135"/>
              <p:cNvSpPr/>
              <p:nvPr/>
            </p:nvSpPr>
            <p:spPr>
              <a:xfrm>
                <a:off x="4092750" y="-359450"/>
                <a:ext cx="487000" cy="487600"/>
              </a:xfrm>
              <a:custGeom>
                <a:rect b="b" l="l" r="r" t="t"/>
                <a:pathLst>
                  <a:path extrusionOk="0" h="19504" w="19480">
                    <a:moveTo>
                      <a:pt x="9883" y="1"/>
                    </a:moveTo>
                    <a:cubicBezTo>
                      <a:pt x="9669" y="1"/>
                      <a:pt x="9514" y="168"/>
                      <a:pt x="9514" y="358"/>
                    </a:cubicBezTo>
                    <a:lnTo>
                      <a:pt x="9490" y="358"/>
                    </a:lnTo>
                    <a:cubicBezTo>
                      <a:pt x="9479" y="163"/>
                      <a:pt x="9312" y="12"/>
                      <a:pt x="9130" y="12"/>
                    </a:cubicBezTo>
                    <a:cubicBezTo>
                      <a:pt x="9123" y="12"/>
                      <a:pt x="9116" y="12"/>
                      <a:pt x="9109" y="13"/>
                    </a:cubicBezTo>
                    <a:cubicBezTo>
                      <a:pt x="8895" y="37"/>
                      <a:pt x="8752" y="215"/>
                      <a:pt x="8764" y="406"/>
                    </a:cubicBezTo>
                    <a:lnTo>
                      <a:pt x="8752" y="406"/>
                    </a:lnTo>
                    <a:cubicBezTo>
                      <a:pt x="8720" y="234"/>
                      <a:pt x="8571" y="91"/>
                      <a:pt x="8394" y="91"/>
                    </a:cubicBezTo>
                    <a:cubicBezTo>
                      <a:pt x="8375" y="91"/>
                      <a:pt x="8355" y="93"/>
                      <a:pt x="8335" y="96"/>
                    </a:cubicBezTo>
                    <a:cubicBezTo>
                      <a:pt x="8145" y="120"/>
                      <a:pt x="7990" y="298"/>
                      <a:pt x="8026" y="513"/>
                    </a:cubicBezTo>
                    <a:lnTo>
                      <a:pt x="8014" y="513"/>
                    </a:lnTo>
                    <a:cubicBezTo>
                      <a:pt x="7973" y="339"/>
                      <a:pt x="7826" y="217"/>
                      <a:pt x="7657" y="217"/>
                    </a:cubicBezTo>
                    <a:cubicBezTo>
                      <a:pt x="7629" y="217"/>
                      <a:pt x="7601" y="220"/>
                      <a:pt x="7573" y="227"/>
                    </a:cubicBezTo>
                    <a:cubicBezTo>
                      <a:pt x="7383" y="275"/>
                      <a:pt x="7252" y="465"/>
                      <a:pt x="7288" y="656"/>
                    </a:cubicBezTo>
                    <a:lnTo>
                      <a:pt x="7276" y="656"/>
                    </a:lnTo>
                    <a:cubicBezTo>
                      <a:pt x="7227" y="501"/>
                      <a:pt x="7085" y="401"/>
                      <a:pt x="6931" y="401"/>
                    </a:cubicBezTo>
                    <a:cubicBezTo>
                      <a:pt x="6895" y="401"/>
                      <a:pt x="6859" y="406"/>
                      <a:pt x="6823" y="418"/>
                    </a:cubicBezTo>
                    <a:cubicBezTo>
                      <a:pt x="6621" y="477"/>
                      <a:pt x="6526" y="691"/>
                      <a:pt x="6585" y="882"/>
                    </a:cubicBezTo>
                    <a:lnTo>
                      <a:pt x="6561" y="882"/>
                    </a:lnTo>
                    <a:cubicBezTo>
                      <a:pt x="6506" y="734"/>
                      <a:pt x="6372" y="644"/>
                      <a:pt x="6220" y="644"/>
                    </a:cubicBezTo>
                    <a:cubicBezTo>
                      <a:pt x="6176" y="644"/>
                      <a:pt x="6131" y="652"/>
                      <a:pt x="6085" y="668"/>
                    </a:cubicBezTo>
                    <a:cubicBezTo>
                      <a:pt x="5895" y="751"/>
                      <a:pt x="5811" y="953"/>
                      <a:pt x="5883" y="1144"/>
                    </a:cubicBezTo>
                    <a:lnTo>
                      <a:pt x="5871" y="1144"/>
                    </a:lnTo>
                    <a:cubicBezTo>
                      <a:pt x="5804" y="1019"/>
                      <a:pt x="5674" y="947"/>
                      <a:pt x="5541" y="947"/>
                    </a:cubicBezTo>
                    <a:cubicBezTo>
                      <a:pt x="5483" y="947"/>
                      <a:pt x="5425" y="960"/>
                      <a:pt x="5371" y="989"/>
                    </a:cubicBezTo>
                    <a:cubicBezTo>
                      <a:pt x="5192" y="1072"/>
                      <a:pt x="5121" y="1299"/>
                      <a:pt x="5216" y="1477"/>
                    </a:cubicBezTo>
                    <a:cubicBezTo>
                      <a:pt x="5147" y="1362"/>
                      <a:pt x="5028" y="1301"/>
                      <a:pt x="4905" y="1301"/>
                    </a:cubicBezTo>
                    <a:cubicBezTo>
                      <a:pt x="4837" y="1301"/>
                      <a:pt x="4767" y="1320"/>
                      <a:pt x="4704" y="1358"/>
                    </a:cubicBezTo>
                    <a:cubicBezTo>
                      <a:pt x="4525" y="1465"/>
                      <a:pt x="4478" y="1680"/>
                      <a:pt x="4585" y="1858"/>
                    </a:cubicBezTo>
                    <a:cubicBezTo>
                      <a:pt x="4511" y="1763"/>
                      <a:pt x="4397" y="1708"/>
                      <a:pt x="4284" y="1708"/>
                    </a:cubicBezTo>
                    <a:cubicBezTo>
                      <a:pt x="4214" y="1708"/>
                      <a:pt x="4144" y="1729"/>
                      <a:pt x="4085" y="1775"/>
                    </a:cubicBezTo>
                    <a:cubicBezTo>
                      <a:pt x="3918" y="1894"/>
                      <a:pt x="3870" y="2120"/>
                      <a:pt x="3990" y="2275"/>
                    </a:cubicBezTo>
                    <a:cubicBezTo>
                      <a:pt x="3916" y="2195"/>
                      <a:pt x="3812" y="2148"/>
                      <a:pt x="3706" y="2148"/>
                    </a:cubicBezTo>
                    <a:cubicBezTo>
                      <a:pt x="3623" y="2148"/>
                      <a:pt x="3539" y="2177"/>
                      <a:pt x="3466" y="2239"/>
                    </a:cubicBezTo>
                    <a:cubicBezTo>
                      <a:pt x="3323" y="2370"/>
                      <a:pt x="3287" y="2596"/>
                      <a:pt x="3430" y="2751"/>
                    </a:cubicBezTo>
                    <a:cubicBezTo>
                      <a:pt x="3353" y="2680"/>
                      <a:pt x="3257" y="2644"/>
                      <a:pt x="3164" y="2644"/>
                    </a:cubicBezTo>
                    <a:cubicBezTo>
                      <a:pt x="3070" y="2644"/>
                      <a:pt x="2978" y="2680"/>
                      <a:pt x="2906" y="2751"/>
                    </a:cubicBezTo>
                    <a:cubicBezTo>
                      <a:pt x="2751" y="2906"/>
                      <a:pt x="2751" y="3132"/>
                      <a:pt x="2906" y="3275"/>
                    </a:cubicBezTo>
                    <a:cubicBezTo>
                      <a:pt x="2835" y="3215"/>
                      <a:pt x="2747" y="3185"/>
                      <a:pt x="2659" y="3185"/>
                    </a:cubicBezTo>
                    <a:cubicBezTo>
                      <a:pt x="2556" y="3185"/>
                      <a:pt x="2453" y="3227"/>
                      <a:pt x="2382" y="3311"/>
                    </a:cubicBezTo>
                    <a:cubicBezTo>
                      <a:pt x="2251" y="3454"/>
                      <a:pt x="2263" y="3692"/>
                      <a:pt x="2418" y="3823"/>
                    </a:cubicBezTo>
                    <a:cubicBezTo>
                      <a:pt x="2352" y="3776"/>
                      <a:pt x="2276" y="3753"/>
                      <a:pt x="2202" y="3753"/>
                    </a:cubicBezTo>
                    <a:cubicBezTo>
                      <a:pt x="2089" y="3753"/>
                      <a:pt x="1978" y="3806"/>
                      <a:pt x="1906" y="3906"/>
                    </a:cubicBezTo>
                    <a:cubicBezTo>
                      <a:pt x="1787" y="4061"/>
                      <a:pt x="1823" y="4287"/>
                      <a:pt x="1977" y="4406"/>
                    </a:cubicBezTo>
                    <a:cubicBezTo>
                      <a:pt x="1914" y="4368"/>
                      <a:pt x="1846" y="4349"/>
                      <a:pt x="1780" y="4349"/>
                    </a:cubicBezTo>
                    <a:cubicBezTo>
                      <a:pt x="1660" y="4349"/>
                      <a:pt x="1546" y="4410"/>
                      <a:pt x="1477" y="4525"/>
                    </a:cubicBezTo>
                    <a:cubicBezTo>
                      <a:pt x="1370" y="4704"/>
                      <a:pt x="1418" y="4930"/>
                      <a:pt x="1596" y="5037"/>
                    </a:cubicBezTo>
                    <a:cubicBezTo>
                      <a:pt x="1539" y="5007"/>
                      <a:pt x="1477" y="4992"/>
                      <a:pt x="1417" y="4992"/>
                    </a:cubicBezTo>
                    <a:cubicBezTo>
                      <a:pt x="1288" y="4992"/>
                      <a:pt x="1165" y="5059"/>
                      <a:pt x="1108" y="5180"/>
                    </a:cubicBezTo>
                    <a:cubicBezTo>
                      <a:pt x="1013" y="5359"/>
                      <a:pt x="1073" y="5585"/>
                      <a:pt x="1251" y="5668"/>
                    </a:cubicBezTo>
                    <a:lnTo>
                      <a:pt x="1251" y="5692"/>
                    </a:lnTo>
                    <a:cubicBezTo>
                      <a:pt x="1203" y="5671"/>
                      <a:pt x="1154" y="5662"/>
                      <a:pt x="1106" y="5662"/>
                    </a:cubicBezTo>
                    <a:cubicBezTo>
                      <a:pt x="962" y="5662"/>
                      <a:pt x="828" y="5749"/>
                      <a:pt x="775" y="5883"/>
                    </a:cubicBezTo>
                    <a:cubicBezTo>
                      <a:pt x="703" y="6073"/>
                      <a:pt x="787" y="6287"/>
                      <a:pt x="965" y="6359"/>
                    </a:cubicBezTo>
                    <a:lnTo>
                      <a:pt x="965" y="6371"/>
                    </a:lnTo>
                    <a:cubicBezTo>
                      <a:pt x="930" y="6360"/>
                      <a:pt x="894" y="6354"/>
                      <a:pt x="858" y="6354"/>
                    </a:cubicBezTo>
                    <a:cubicBezTo>
                      <a:pt x="704" y="6354"/>
                      <a:pt x="561" y="6454"/>
                      <a:pt x="513" y="6609"/>
                    </a:cubicBezTo>
                    <a:cubicBezTo>
                      <a:pt x="453" y="6799"/>
                      <a:pt x="549" y="7014"/>
                      <a:pt x="751" y="7073"/>
                    </a:cubicBezTo>
                    <a:lnTo>
                      <a:pt x="751" y="7085"/>
                    </a:lnTo>
                    <a:cubicBezTo>
                      <a:pt x="721" y="7078"/>
                      <a:pt x="691" y="7075"/>
                      <a:pt x="661" y="7075"/>
                    </a:cubicBezTo>
                    <a:cubicBezTo>
                      <a:pt x="492" y="7075"/>
                      <a:pt x="339" y="7187"/>
                      <a:pt x="299" y="7359"/>
                    </a:cubicBezTo>
                    <a:cubicBezTo>
                      <a:pt x="251" y="7549"/>
                      <a:pt x="370" y="7752"/>
                      <a:pt x="572" y="7799"/>
                    </a:cubicBezTo>
                    <a:lnTo>
                      <a:pt x="572" y="7811"/>
                    </a:lnTo>
                    <a:cubicBezTo>
                      <a:pt x="556" y="7809"/>
                      <a:pt x="541" y="7809"/>
                      <a:pt x="525" y="7809"/>
                    </a:cubicBezTo>
                    <a:cubicBezTo>
                      <a:pt x="341" y="7809"/>
                      <a:pt x="178" y="7933"/>
                      <a:pt x="156" y="8109"/>
                    </a:cubicBezTo>
                    <a:cubicBezTo>
                      <a:pt x="120" y="8311"/>
                      <a:pt x="251" y="8502"/>
                      <a:pt x="453" y="8526"/>
                    </a:cubicBezTo>
                    <a:lnTo>
                      <a:pt x="453" y="8550"/>
                    </a:lnTo>
                    <a:cubicBezTo>
                      <a:pt x="439" y="8548"/>
                      <a:pt x="424" y="8547"/>
                      <a:pt x="410" y="8547"/>
                    </a:cubicBezTo>
                    <a:cubicBezTo>
                      <a:pt x="217" y="8547"/>
                      <a:pt x="71" y="8694"/>
                      <a:pt x="49" y="8871"/>
                    </a:cubicBezTo>
                    <a:cubicBezTo>
                      <a:pt x="37" y="9085"/>
                      <a:pt x="180" y="9240"/>
                      <a:pt x="370" y="9276"/>
                    </a:cubicBezTo>
                    <a:lnTo>
                      <a:pt x="382" y="9276"/>
                    </a:lnTo>
                    <a:lnTo>
                      <a:pt x="382" y="9288"/>
                    </a:lnTo>
                    <a:lnTo>
                      <a:pt x="370" y="9288"/>
                    </a:lnTo>
                    <a:cubicBezTo>
                      <a:pt x="168" y="9288"/>
                      <a:pt x="1" y="9454"/>
                      <a:pt x="1" y="9645"/>
                    </a:cubicBezTo>
                    <a:cubicBezTo>
                      <a:pt x="1" y="9859"/>
                      <a:pt x="168" y="10014"/>
                      <a:pt x="358" y="10014"/>
                    </a:cubicBezTo>
                    <a:lnTo>
                      <a:pt x="370" y="10014"/>
                    </a:lnTo>
                    <a:lnTo>
                      <a:pt x="370" y="10038"/>
                    </a:lnTo>
                    <a:lnTo>
                      <a:pt x="358" y="10038"/>
                    </a:lnTo>
                    <a:cubicBezTo>
                      <a:pt x="156" y="10050"/>
                      <a:pt x="1" y="10228"/>
                      <a:pt x="13" y="10419"/>
                    </a:cubicBezTo>
                    <a:cubicBezTo>
                      <a:pt x="36" y="10625"/>
                      <a:pt x="202" y="10765"/>
                      <a:pt x="384" y="10765"/>
                    </a:cubicBezTo>
                    <a:cubicBezTo>
                      <a:pt x="391" y="10765"/>
                      <a:pt x="398" y="10765"/>
                      <a:pt x="406" y="10764"/>
                    </a:cubicBezTo>
                    <a:lnTo>
                      <a:pt x="406" y="10776"/>
                    </a:lnTo>
                    <a:cubicBezTo>
                      <a:pt x="215" y="10812"/>
                      <a:pt x="60" y="11002"/>
                      <a:pt x="96" y="11193"/>
                    </a:cubicBezTo>
                    <a:cubicBezTo>
                      <a:pt x="118" y="11365"/>
                      <a:pt x="275" y="11507"/>
                      <a:pt x="454" y="11507"/>
                    </a:cubicBezTo>
                    <a:cubicBezTo>
                      <a:pt x="474" y="11507"/>
                      <a:pt x="493" y="11506"/>
                      <a:pt x="513" y="11502"/>
                    </a:cubicBezTo>
                    <a:lnTo>
                      <a:pt x="513" y="11526"/>
                    </a:lnTo>
                    <a:cubicBezTo>
                      <a:pt x="311" y="11562"/>
                      <a:pt x="191" y="11764"/>
                      <a:pt x="239" y="11967"/>
                    </a:cubicBezTo>
                    <a:cubicBezTo>
                      <a:pt x="281" y="12134"/>
                      <a:pt x="434" y="12247"/>
                      <a:pt x="616" y="12247"/>
                    </a:cubicBezTo>
                    <a:cubicBezTo>
                      <a:pt x="641" y="12247"/>
                      <a:pt x="666" y="12245"/>
                      <a:pt x="692" y="12240"/>
                    </a:cubicBezTo>
                    <a:lnTo>
                      <a:pt x="692" y="12252"/>
                    </a:lnTo>
                    <a:cubicBezTo>
                      <a:pt x="489" y="12312"/>
                      <a:pt x="394" y="12514"/>
                      <a:pt x="453" y="12717"/>
                    </a:cubicBezTo>
                    <a:cubicBezTo>
                      <a:pt x="502" y="12871"/>
                      <a:pt x="644" y="12971"/>
                      <a:pt x="799" y="12971"/>
                    </a:cubicBezTo>
                    <a:cubicBezTo>
                      <a:pt x="834" y="12971"/>
                      <a:pt x="870" y="12966"/>
                      <a:pt x="906" y="12955"/>
                    </a:cubicBezTo>
                    <a:lnTo>
                      <a:pt x="906" y="12967"/>
                    </a:lnTo>
                    <a:cubicBezTo>
                      <a:pt x="715" y="13038"/>
                      <a:pt x="632" y="13264"/>
                      <a:pt x="715" y="13443"/>
                    </a:cubicBezTo>
                    <a:cubicBezTo>
                      <a:pt x="770" y="13626"/>
                      <a:pt x="910" y="13718"/>
                      <a:pt x="1058" y="13718"/>
                    </a:cubicBezTo>
                    <a:cubicBezTo>
                      <a:pt x="1102" y="13718"/>
                      <a:pt x="1148" y="13709"/>
                      <a:pt x="1192" y="13693"/>
                    </a:cubicBezTo>
                    <a:lnTo>
                      <a:pt x="1192" y="13693"/>
                    </a:lnTo>
                    <a:cubicBezTo>
                      <a:pt x="1013" y="13788"/>
                      <a:pt x="942" y="14003"/>
                      <a:pt x="1025" y="14181"/>
                    </a:cubicBezTo>
                    <a:cubicBezTo>
                      <a:pt x="1093" y="14309"/>
                      <a:pt x="1228" y="14388"/>
                      <a:pt x="1364" y="14388"/>
                    </a:cubicBezTo>
                    <a:cubicBezTo>
                      <a:pt x="1419" y="14388"/>
                      <a:pt x="1474" y="14375"/>
                      <a:pt x="1525" y="14348"/>
                    </a:cubicBezTo>
                    <a:lnTo>
                      <a:pt x="1525" y="14348"/>
                    </a:lnTo>
                    <a:cubicBezTo>
                      <a:pt x="1346" y="14455"/>
                      <a:pt x="1299" y="14681"/>
                      <a:pt x="1406" y="14860"/>
                    </a:cubicBezTo>
                    <a:cubicBezTo>
                      <a:pt x="1467" y="14974"/>
                      <a:pt x="1582" y="15030"/>
                      <a:pt x="1704" y="15030"/>
                    </a:cubicBezTo>
                    <a:cubicBezTo>
                      <a:pt x="1772" y="15030"/>
                      <a:pt x="1842" y="15013"/>
                      <a:pt x="1906" y="14979"/>
                    </a:cubicBezTo>
                    <a:lnTo>
                      <a:pt x="1906" y="14979"/>
                    </a:lnTo>
                    <a:cubicBezTo>
                      <a:pt x="1739" y="15098"/>
                      <a:pt x="1704" y="15312"/>
                      <a:pt x="1823" y="15479"/>
                    </a:cubicBezTo>
                    <a:cubicBezTo>
                      <a:pt x="1897" y="15583"/>
                      <a:pt x="2008" y="15640"/>
                      <a:pt x="2121" y="15640"/>
                    </a:cubicBezTo>
                    <a:cubicBezTo>
                      <a:pt x="2190" y="15640"/>
                      <a:pt x="2260" y="15619"/>
                      <a:pt x="2323" y="15574"/>
                    </a:cubicBezTo>
                    <a:lnTo>
                      <a:pt x="2323" y="15574"/>
                    </a:lnTo>
                    <a:cubicBezTo>
                      <a:pt x="2180" y="15705"/>
                      <a:pt x="2144" y="15931"/>
                      <a:pt x="2275" y="16086"/>
                    </a:cubicBezTo>
                    <a:cubicBezTo>
                      <a:pt x="2355" y="16173"/>
                      <a:pt x="2458" y="16219"/>
                      <a:pt x="2563" y="16219"/>
                    </a:cubicBezTo>
                    <a:cubicBezTo>
                      <a:pt x="2644" y="16219"/>
                      <a:pt x="2726" y="16191"/>
                      <a:pt x="2799" y="16134"/>
                    </a:cubicBezTo>
                    <a:lnTo>
                      <a:pt x="2799" y="16134"/>
                    </a:lnTo>
                    <a:cubicBezTo>
                      <a:pt x="2656" y="16289"/>
                      <a:pt x="2656" y="16503"/>
                      <a:pt x="2799" y="16658"/>
                    </a:cubicBezTo>
                    <a:cubicBezTo>
                      <a:pt x="2876" y="16729"/>
                      <a:pt x="2969" y="16765"/>
                      <a:pt x="3061" y="16765"/>
                    </a:cubicBezTo>
                    <a:cubicBezTo>
                      <a:pt x="3153" y="16765"/>
                      <a:pt x="3245" y="16729"/>
                      <a:pt x="3323" y="16658"/>
                    </a:cubicBezTo>
                    <a:lnTo>
                      <a:pt x="3323" y="16658"/>
                    </a:lnTo>
                    <a:cubicBezTo>
                      <a:pt x="3192" y="16801"/>
                      <a:pt x="3204" y="17039"/>
                      <a:pt x="3370" y="17182"/>
                    </a:cubicBezTo>
                    <a:cubicBezTo>
                      <a:pt x="3435" y="17240"/>
                      <a:pt x="3518" y="17270"/>
                      <a:pt x="3603" y="17270"/>
                    </a:cubicBezTo>
                    <a:cubicBezTo>
                      <a:pt x="3706" y="17270"/>
                      <a:pt x="3810" y="17226"/>
                      <a:pt x="3882" y="17134"/>
                    </a:cubicBezTo>
                    <a:lnTo>
                      <a:pt x="3882" y="17134"/>
                    </a:lnTo>
                    <a:cubicBezTo>
                      <a:pt x="3763" y="17301"/>
                      <a:pt x="3799" y="17515"/>
                      <a:pt x="3966" y="17634"/>
                    </a:cubicBezTo>
                    <a:cubicBezTo>
                      <a:pt x="4030" y="17684"/>
                      <a:pt x="4107" y="17708"/>
                      <a:pt x="4183" y="17708"/>
                    </a:cubicBezTo>
                    <a:cubicBezTo>
                      <a:pt x="4290" y="17708"/>
                      <a:pt x="4396" y="17660"/>
                      <a:pt x="4466" y="17563"/>
                    </a:cubicBezTo>
                    <a:lnTo>
                      <a:pt x="4466" y="17563"/>
                    </a:lnTo>
                    <a:cubicBezTo>
                      <a:pt x="4359" y="17741"/>
                      <a:pt x="4406" y="17967"/>
                      <a:pt x="4585" y="18074"/>
                    </a:cubicBezTo>
                    <a:cubicBezTo>
                      <a:pt x="4649" y="18109"/>
                      <a:pt x="4719" y="18126"/>
                      <a:pt x="4787" y="18126"/>
                    </a:cubicBezTo>
                    <a:cubicBezTo>
                      <a:pt x="4910" y="18126"/>
                      <a:pt x="5028" y="18070"/>
                      <a:pt x="5097" y="17955"/>
                    </a:cubicBezTo>
                    <a:lnTo>
                      <a:pt x="5097" y="17955"/>
                    </a:lnTo>
                    <a:cubicBezTo>
                      <a:pt x="5002" y="18134"/>
                      <a:pt x="5073" y="18348"/>
                      <a:pt x="5252" y="18444"/>
                    </a:cubicBezTo>
                    <a:cubicBezTo>
                      <a:pt x="5302" y="18467"/>
                      <a:pt x="5356" y="18478"/>
                      <a:pt x="5410" y="18478"/>
                    </a:cubicBezTo>
                    <a:cubicBezTo>
                      <a:pt x="5547" y="18478"/>
                      <a:pt x="5683" y="18405"/>
                      <a:pt x="5752" y="18277"/>
                    </a:cubicBezTo>
                    <a:lnTo>
                      <a:pt x="5764" y="18277"/>
                    </a:lnTo>
                    <a:cubicBezTo>
                      <a:pt x="5692" y="18467"/>
                      <a:pt x="5775" y="18682"/>
                      <a:pt x="5954" y="18753"/>
                    </a:cubicBezTo>
                    <a:cubicBezTo>
                      <a:pt x="6000" y="18770"/>
                      <a:pt x="6048" y="18779"/>
                      <a:pt x="6094" y="18779"/>
                    </a:cubicBezTo>
                    <a:cubicBezTo>
                      <a:pt x="6240" y="18779"/>
                      <a:pt x="6376" y="18698"/>
                      <a:pt x="6430" y="18563"/>
                    </a:cubicBezTo>
                    <a:lnTo>
                      <a:pt x="6442" y="18563"/>
                    </a:lnTo>
                    <a:cubicBezTo>
                      <a:pt x="6383" y="18753"/>
                      <a:pt x="6490" y="18967"/>
                      <a:pt x="6680" y="19027"/>
                    </a:cubicBezTo>
                    <a:cubicBezTo>
                      <a:pt x="6718" y="19038"/>
                      <a:pt x="6756" y="19043"/>
                      <a:pt x="6793" y="19043"/>
                    </a:cubicBezTo>
                    <a:cubicBezTo>
                      <a:pt x="6954" y="19043"/>
                      <a:pt x="7096" y="18944"/>
                      <a:pt x="7145" y="18789"/>
                    </a:cubicBezTo>
                    <a:lnTo>
                      <a:pt x="7157" y="18789"/>
                    </a:lnTo>
                    <a:cubicBezTo>
                      <a:pt x="7121" y="18979"/>
                      <a:pt x="7228" y="19182"/>
                      <a:pt x="7430" y="19229"/>
                    </a:cubicBezTo>
                    <a:cubicBezTo>
                      <a:pt x="7459" y="19236"/>
                      <a:pt x="7488" y="19240"/>
                      <a:pt x="7516" y="19240"/>
                    </a:cubicBezTo>
                    <a:cubicBezTo>
                      <a:pt x="7678" y="19240"/>
                      <a:pt x="7830" y="19130"/>
                      <a:pt x="7871" y="18967"/>
                    </a:cubicBezTo>
                    <a:lnTo>
                      <a:pt x="7883" y="18967"/>
                    </a:lnTo>
                    <a:cubicBezTo>
                      <a:pt x="7859" y="19158"/>
                      <a:pt x="7990" y="19348"/>
                      <a:pt x="8181" y="19384"/>
                    </a:cubicBezTo>
                    <a:cubicBezTo>
                      <a:pt x="8196" y="19386"/>
                      <a:pt x="8212" y="19387"/>
                      <a:pt x="8228" y="19387"/>
                    </a:cubicBezTo>
                    <a:cubicBezTo>
                      <a:pt x="8412" y="19387"/>
                      <a:pt x="8575" y="19262"/>
                      <a:pt x="8597" y="19087"/>
                    </a:cubicBezTo>
                    <a:lnTo>
                      <a:pt x="8621" y="19087"/>
                    </a:lnTo>
                    <a:cubicBezTo>
                      <a:pt x="8597" y="19289"/>
                      <a:pt x="8752" y="19456"/>
                      <a:pt x="8954" y="19468"/>
                    </a:cubicBezTo>
                    <a:cubicBezTo>
                      <a:pt x="8963" y="19468"/>
                      <a:pt x="8971" y="19468"/>
                      <a:pt x="8979" y="19468"/>
                    </a:cubicBezTo>
                    <a:cubicBezTo>
                      <a:pt x="9181" y="19468"/>
                      <a:pt x="9336" y="19328"/>
                      <a:pt x="9347" y="19122"/>
                    </a:cubicBezTo>
                    <a:lnTo>
                      <a:pt x="9347" y="19110"/>
                    </a:lnTo>
                    <a:lnTo>
                      <a:pt x="9359" y="19110"/>
                    </a:lnTo>
                    <a:lnTo>
                      <a:pt x="9359" y="19122"/>
                    </a:lnTo>
                    <a:cubicBezTo>
                      <a:pt x="9359" y="19337"/>
                      <a:pt x="9526" y="19503"/>
                      <a:pt x="9728" y="19503"/>
                    </a:cubicBezTo>
                    <a:cubicBezTo>
                      <a:pt x="9836" y="19503"/>
                      <a:pt x="9931" y="19456"/>
                      <a:pt x="9990" y="19396"/>
                    </a:cubicBezTo>
                    <a:cubicBezTo>
                      <a:pt x="10062" y="19456"/>
                      <a:pt x="10145" y="19479"/>
                      <a:pt x="10240" y="19479"/>
                    </a:cubicBezTo>
                    <a:cubicBezTo>
                      <a:pt x="10443" y="19468"/>
                      <a:pt x="10598" y="19301"/>
                      <a:pt x="10586" y="19098"/>
                    </a:cubicBezTo>
                    <a:lnTo>
                      <a:pt x="10598" y="19098"/>
                    </a:lnTo>
                    <a:cubicBezTo>
                      <a:pt x="10619" y="19270"/>
                      <a:pt x="10767" y="19413"/>
                      <a:pt x="10953" y="19413"/>
                    </a:cubicBezTo>
                    <a:cubicBezTo>
                      <a:pt x="10973" y="19413"/>
                      <a:pt x="10993" y="19411"/>
                      <a:pt x="11014" y="19408"/>
                    </a:cubicBezTo>
                    <a:cubicBezTo>
                      <a:pt x="11205" y="19384"/>
                      <a:pt x="11360" y="19206"/>
                      <a:pt x="11324" y="18991"/>
                    </a:cubicBezTo>
                    <a:lnTo>
                      <a:pt x="11336" y="18991"/>
                    </a:lnTo>
                    <a:cubicBezTo>
                      <a:pt x="11377" y="19157"/>
                      <a:pt x="11526" y="19286"/>
                      <a:pt x="11697" y="19286"/>
                    </a:cubicBezTo>
                    <a:cubicBezTo>
                      <a:pt x="11723" y="19286"/>
                      <a:pt x="11750" y="19283"/>
                      <a:pt x="11776" y="19277"/>
                    </a:cubicBezTo>
                    <a:cubicBezTo>
                      <a:pt x="11967" y="19229"/>
                      <a:pt x="12098" y="19039"/>
                      <a:pt x="12050" y="18848"/>
                    </a:cubicBezTo>
                    <a:lnTo>
                      <a:pt x="12074" y="18848"/>
                    </a:lnTo>
                    <a:cubicBezTo>
                      <a:pt x="12124" y="19008"/>
                      <a:pt x="12275" y="19110"/>
                      <a:pt x="12435" y="19110"/>
                    </a:cubicBezTo>
                    <a:cubicBezTo>
                      <a:pt x="12465" y="19110"/>
                      <a:pt x="12496" y="19106"/>
                      <a:pt x="12526" y="19098"/>
                    </a:cubicBezTo>
                    <a:cubicBezTo>
                      <a:pt x="12729" y="19039"/>
                      <a:pt x="12824" y="18825"/>
                      <a:pt x="12788" y="18634"/>
                    </a:cubicBezTo>
                    <a:lnTo>
                      <a:pt x="12800" y="18634"/>
                    </a:lnTo>
                    <a:cubicBezTo>
                      <a:pt x="12856" y="18782"/>
                      <a:pt x="12997" y="18872"/>
                      <a:pt x="13146" y="18872"/>
                    </a:cubicBezTo>
                    <a:cubicBezTo>
                      <a:pt x="13189" y="18872"/>
                      <a:pt x="13234" y="18864"/>
                      <a:pt x="13276" y="18848"/>
                    </a:cubicBezTo>
                    <a:cubicBezTo>
                      <a:pt x="13467" y="18765"/>
                      <a:pt x="13562" y="18563"/>
                      <a:pt x="13479" y="18372"/>
                    </a:cubicBezTo>
                    <a:lnTo>
                      <a:pt x="13503" y="18372"/>
                    </a:lnTo>
                    <a:cubicBezTo>
                      <a:pt x="13564" y="18505"/>
                      <a:pt x="13705" y="18578"/>
                      <a:pt x="13846" y="18578"/>
                    </a:cubicBezTo>
                    <a:cubicBezTo>
                      <a:pt x="13895" y="18578"/>
                      <a:pt x="13945" y="18569"/>
                      <a:pt x="13991" y="18551"/>
                    </a:cubicBezTo>
                    <a:cubicBezTo>
                      <a:pt x="14169" y="18455"/>
                      <a:pt x="14241" y="18229"/>
                      <a:pt x="14169" y="18051"/>
                    </a:cubicBezTo>
                    <a:lnTo>
                      <a:pt x="14181" y="18051"/>
                    </a:lnTo>
                    <a:cubicBezTo>
                      <a:pt x="14254" y="18172"/>
                      <a:pt x="14382" y="18239"/>
                      <a:pt x="14513" y="18239"/>
                    </a:cubicBezTo>
                    <a:cubicBezTo>
                      <a:pt x="14574" y="18239"/>
                      <a:pt x="14636" y="18224"/>
                      <a:pt x="14693" y="18194"/>
                    </a:cubicBezTo>
                    <a:cubicBezTo>
                      <a:pt x="14872" y="18086"/>
                      <a:pt x="14931" y="17860"/>
                      <a:pt x="14824" y="17682"/>
                    </a:cubicBezTo>
                    <a:lnTo>
                      <a:pt x="14824" y="17682"/>
                    </a:lnTo>
                    <a:cubicBezTo>
                      <a:pt x="14898" y="17785"/>
                      <a:pt x="15014" y="17843"/>
                      <a:pt x="15128" y="17843"/>
                    </a:cubicBezTo>
                    <a:cubicBezTo>
                      <a:pt x="15197" y="17843"/>
                      <a:pt x="15266" y="17822"/>
                      <a:pt x="15324" y="17777"/>
                    </a:cubicBezTo>
                    <a:cubicBezTo>
                      <a:pt x="15491" y="17658"/>
                      <a:pt x="15539" y="17432"/>
                      <a:pt x="15420" y="17265"/>
                    </a:cubicBezTo>
                    <a:lnTo>
                      <a:pt x="15420" y="17265"/>
                    </a:lnTo>
                    <a:cubicBezTo>
                      <a:pt x="15493" y="17359"/>
                      <a:pt x="15597" y="17403"/>
                      <a:pt x="15704" y="17403"/>
                    </a:cubicBezTo>
                    <a:cubicBezTo>
                      <a:pt x="15786" y="17403"/>
                      <a:pt x="15871" y="17376"/>
                      <a:pt x="15943" y="17324"/>
                    </a:cubicBezTo>
                    <a:cubicBezTo>
                      <a:pt x="16098" y="17193"/>
                      <a:pt x="16122" y="16967"/>
                      <a:pt x="16003" y="16801"/>
                    </a:cubicBezTo>
                    <a:lnTo>
                      <a:pt x="16003" y="16801"/>
                    </a:lnTo>
                    <a:cubicBezTo>
                      <a:pt x="16071" y="16881"/>
                      <a:pt x="16168" y="16920"/>
                      <a:pt x="16266" y="16920"/>
                    </a:cubicBezTo>
                    <a:cubicBezTo>
                      <a:pt x="16356" y="16920"/>
                      <a:pt x="16446" y="16887"/>
                      <a:pt x="16515" y="16824"/>
                    </a:cubicBezTo>
                    <a:cubicBezTo>
                      <a:pt x="16670" y="16681"/>
                      <a:pt x="16670" y="16443"/>
                      <a:pt x="16539" y="16300"/>
                    </a:cubicBezTo>
                    <a:lnTo>
                      <a:pt x="16539" y="16300"/>
                    </a:lnTo>
                    <a:cubicBezTo>
                      <a:pt x="16604" y="16360"/>
                      <a:pt x="16690" y="16391"/>
                      <a:pt x="16776" y="16391"/>
                    </a:cubicBezTo>
                    <a:cubicBezTo>
                      <a:pt x="16877" y="16391"/>
                      <a:pt x="16980" y="16349"/>
                      <a:pt x="17051" y="16265"/>
                    </a:cubicBezTo>
                    <a:cubicBezTo>
                      <a:pt x="17194" y="16122"/>
                      <a:pt x="17170" y="15884"/>
                      <a:pt x="17027" y="15753"/>
                    </a:cubicBezTo>
                    <a:lnTo>
                      <a:pt x="17027" y="15753"/>
                    </a:lnTo>
                    <a:cubicBezTo>
                      <a:pt x="17093" y="15800"/>
                      <a:pt x="17167" y="15823"/>
                      <a:pt x="17239" y="15823"/>
                    </a:cubicBezTo>
                    <a:cubicBezTo>
                      <a:pt x="17349" y="15823"/>
                      <a:pt x="17455" y="15770"/>
                      <a:pt x="17527" y="15669"/>
                    </a:cubicBezTo>
                    <a:cubicBezTo>
                      <a:pt x="17646" y="15515"/>
                      <a:pt x="17622" y="15288"/>
                      <a:pt x="17456" y="15169"/>
                    </a:cubicBezTo>
                    <a:lnTo>
                      <a:pt x="17456" y="15169"/>
                    </a:lnTo>
                    <a:cubicBezTo>
                      <a:pt x="17516" y="15208"/>
                      <a:pt x="17585" y="15227"/>
                      <a:pt x="17655" y="15227"/>
                    </a:cubicBezTo>
                    <a:cubicBezTo>
                      <a:pt x="17777" y="15227"/>
                      <a:pt x="17899" y="15169"/>
                      <a:pt x="17967" y="15062"/>
                    </a:cubicBezTo>
                    <a:cubicBezTo>
                      <a:pt x="18063" y="14896"/>
                      <a:pt x="18027" y="14657"/>
                      <a:pt x="17860" y="14562"/>
                    </a:cubicBezTo>
                    <a:lnTo>
                      <a:pt x="17860" y="14562"/>
                    </a:lnTo>
                    <a:cubicBezTo>
                      <a:pt x="17914" y="14587"/>
                      <a:pt x="17971" y="14599"/>
                      <a:pt x="18028" y="14599"/>
                    </a:cubicBezTo>
                    <a:cubicBezTo>
                      <a:pt x="18161" y="14599"/>
                      <a:pt x="18290" y="14533"/>
                      <a:pt x="18348" y="14407"/>
                    </a:cubicBezTo>
                    <a:cubicBezTo>
                      <a:pt x="18444" y="14229"/>
                      <a:pt x="18384" y="14003"/>
                      <a:pt x="18206" y="13919"/>
                    </a:cubicBezTo>
                    <a:lnTo>
                      <a:pt x="18206" y="13907"/>
                    </a:lnTo>
                    <a:cubicBezTo>
                      <a:pt x="18251" y="13925"/>
                      <a:pt x="18298" y="13934"/>
                      <a:pt x="18345" y="13934"/>
                    </a:cubicBezTo>
                    <a:cubicBezTo>
                      <a:pt x="18484" y="13934"/>
                      <a:pt x="18620" y="13856"/>
                      <a:pt x="18682" y="13705"/>
                    </a:cubicBezTo>
                    <a:cubicBezTo>
                      <a:pt x="18753" y="13526"/>
                      <a:pt x="18682" y="13312"/>
                      <a:pt x="18479" y="13229"/>
                    </a:cubicBezTo>
                    <a:lnTo>
                      <a:pt x="18479" y="13217"/>
                    </a:lnTo>
                    <a:cubicBezTo>
                      <a:pt x="18522" y="13229"/>
                      <a:pt x="18565" y="13236"/>
                      <a:pt x="18607" y="13236"/>
                    </a:cubicBezTo>
                    <a:cubicBezTo>
                      <a:pt x="18761" y="13236"/>
                      <a:pt x="18897" y="13150"/>
                      <a:pt x="18944" y="12991"/>
                    </a:cubicBezTo>
                    <a:cubicBezTo>
                      <a:pt x="19003" y="12800"/>
                      <a:pt x="18920" y="12598"/>
                      <a:pt x="18718" y="12538"/>
                    </a:cubicBezTo>
                    <a:lnTo>
                      <a:pt x="18718" y="12514"/>
                    </a:lnTo>
                    <a:cubicBezTo>
                      <a:pt x="18750" y="12522"/>
                      <a:pt x="18782" y="12525"/>
                      <a:pt x="18813" y="12525"/>
                    </a:cubicBezTo>
                    <a:cubicBezTo>
                      <a:pt x="18980" y="12525"/>
                      <a:pt x="19130" y="12423"/>
                      <a:pt x="19170" y="12252"/>
                    </a:cubicBezTo>
                    <a:cubicBezTo>
                      <a:pt x="19218" y="12062"/>
                      <a:pt x="19110" y="11848"/>
                      <a:pt x="18896" y="11800"/>
                    </a:cubicBezTo>
                    <a:lnTo>
                      <a:pt x="18896" y="11788"/>
                    </a:lnTo>
                    <a:cubicBezTo>
                      <a:pt x="18917" y="11792"/>
                      <a:pt x="18938" y="11793"/>
                      <a:pt x="18959" y="11793"/>
                    </a:cubicBezTo>
                    <a:cubicBezTo>
                      <a:pt x="19137" y="11793"/>
                      <a:pt x="19294" y="11661"/>
                      <a:pt x="19337" y="11490"/>
                    </a:cubicBezTo>
                    <a:cubicBezTo>
                      <a:pt x="19361" y="11300"/>
                      <a:pt x="19230" y="11109"/>
                      <a:pt x="19039" y="11062"/>
                    </a:cubicBezTo>
                    <a:lnTo>
                      <a:pt x="19039" y="11050"/>
                    </a:lnTo>
                    <a:cubicBezTo>
                      <a:pt x="19046" y="11050"/>
                      <a:pt x="19054" y="11050"/>
                      <a:pt x="19061" y="11050"/>
                    </a:cubicBezTo>
                    <a:cubicBezTo>
                      <a:pt x="19254" y="11050"/>
                      <a:pt x="19420" y="10900"/>
                      <a:pt x="19432" y="10716"/>
                    </a:cubicBezTo>
                    <a:cubicBezTo>
                      <a:pt x="19456" y="10514"/>
                      <a:pt x="19301" y="10335"/>
                      <a:pt x="19110" y="10312"/>
                    </a:cubicBezTo>
                    <a:lnTo>
                      <a:pt x="19099" y="10312"/>
                    </a:lnTo>
                    <a:lnTo>
                      <a:pt x="19099" y="10300"/>
                    </a:lnTo>
                    <a:lnTo>
                      <a:pt x="19110" y="10300"/>
                    </a:lnTo>
                    <a:cubicBezTo>
                      <a:pt x="19313" y="10300"/>
                      <a:pt x="19480" y="10133"/>
                      <a:pt x="19480" y="9943"/>
                    </a:cubicBezTo>
                    <a:cubicBezTo>
                      <a:pt x="19480" y="9740"/>
                      <a:pt x="19313" y="9573"/>
                      <a:pt x="19122" y="9573"/>
                    </a:cubicBezTo>
                    <a:lnTo>
                      <a:pt x="19110" y="9573"/>
                    </a:lnTo>
                    <a:lnTo>
                      <a:pt x="19110" y="9562"/>
                    </a:lnTo>
                    <a:lnTo>
                      <a:pt x="19122" y="9562"/>
                    </a:lnTo>
                    <a:cubicBezTo>
                      <a:pt x="19337" y="9538"/>
                      <a:pt x="19480" y="9383"/>
                      <a:pt x="19468" y="9169"/>
                    </a:cubicBezTo>
                    <a:cubicBezTo>
                      <a:pt x="19456" y="8974"/>
                      <a:pt x="19301" y="8823"/>
                      <a:pt x="19098" y="8823"/>
                    </a:cubicBezTo>
                    <a:cubicBezTo>
                      <a:pt x="19090" y="8823"/>
                      <a:pt x="19083" y="8823"/>
                      <a:pt x="19075" y="8823"/>
                    </a:cubicBezTo>
                    <a:lnTo>
                      <a:pt x="19075" y="8811"/>
                    </a:lnTo>
                    <a:cubicBezTo>
                      <a:pt x="19277" y="8788"/>
                      <a:pt x="19420" y="8609"/>
                      <a:pt x="19396" y="8395"/>
                    </a:cubicBezTo>
                    <a:cubicBezTo>
                      <a:pt x="19364" y="8223"/>
                      <a:pt x="19215" y="8080"/>
                      <a:pt x="19038" y="8080"/>
                    </a:cubicBezTo>
                    <a:cubicBezTo>
                      <a:pt x="19019" y="8080"/>
                      <a:pt x="18999" y="8082"/>
                      <a:pt x="18980" y="8085"/>
                    </a:cubicBezTo>
                    <a:lnTo>
                      <a:pt x="18980" y="8073"/>
                    </a:lnTo>
                    <a:cubicBezTo>
                      <a:pt x="19170" y="8026"/>
                      <a:pt x="19301" y="7835"/>
                      <a:pt x="19253" y="7633"/>
                    </a:cubicBezTo>
                    <a:cubicBezTo>
                      <a:pt x="19223" y="7469"/>
                      <a:pt x="19069" y="7349"/>
                      <a:pt x="18905" y="7349"/>
                    </a:cubicBezTo>
                    <a:cubicBezTo>
                      <a:pt x="18878" y="7349"/>
                      <a:pt x="18851" y="7352"/>
                      <a:pt x="18825" y="7359"/>
                    </a:cubicBezTo>
                    <a:lnTo>
                      <a:pt x="18825" y="7335"/>
                    </a:lnTo>
                    <a:cubicBezTo>
                      <a:pt x="19015" y="7276"/>
                      <a:pt x="19122" y="7073"/>
                      <a:pt x="19063" y="6883"/>
                    </a:cubicBezTo>
                    <a:cubicBezTo>
                      <a:pt x="19015" y="6720"/>
                      <a:pt x="18876" y="6627"/>
                      <a:pt x="18718" y="6627"/>
                    </a:cubicBezTo>
                    <a:cubicBezTo>
                      <a:pt x="18679" y="6627"/>
                      <a:pt x="18639" y="6633"/>
                      <a:pt x="18599" y="6645"/>
                    </a:cubicBezTo>
                    <a:lnTo>
                      <a:pt x="18599" y="6621"/>
                    </a:lnTo>
                    <a:cubicBezTo>
                      <a:pt x="18801" y="6549"/>
                      <a:pt x="18884" y="6347"/>
                      <a:pt x="18813" y="6144"/>
                    </a:cubicBezTo>
                    <a:cubicBezTo>
                      <a:pt x="18758" y="6000"/>
                      <a:pt x="18622" y="5917"/>
                      <a:pt x="18475" y="5917"/>
                    </a:cubicBezTo>
                    <a:cubicBezTo>
                      <a:pt x="18429" y="5917"/>
                      <a:pt x="18382" y="5925"/>
                      <a:pt x="18337" y="5942"/>
                    </a:cubicBezTo>
                    <a:lnTo>
                      <a:pt x="18337" y="5930"/>
                    </a:lnTo>
                    <a:cubicBezTo>
                      <a:pt x="18515" y="5835"/>
                      <a:pt x="18587" y="5609"/>
                      <a:pt x="18503" y="5430"/>
                    </a:cubicBezTo>
                    <a:cubicBezTo>
                      <a:pt x="18437" y="5305"/>
                      <a:pt x="18306" y="5233"/>
                      <a:pt x="18173" y="5233"/>
                    </a:cubicBezTo>
                    <a:cubicBezTo>
                      <a:pt x="18115" y="5233"/>
                      <a:pt x="18057" y="5247"/>
                      <a:pt x="18003" y="5275"/>
                    </a:cubicBezTo>
                    <a:lnTo>
                      <a:pt x="18003" y="5251"/>
                    </a:lnTo>
                    <a:cubicBezTo>
                      <a:pt x="18182" y="5156"/>
                      <a:pt x="18241" y="4930"/>
                      <a:pt x="18146" y="4751"/>
                    </a:cubicBezTo>
                    <a:cubicBezTo>
                      <a:pt x="18075" y="4633"/>
                      <a:pt x="17952" y="4567"/>
                      <a:pt x="17825" y="4567"/>
                    </a:cubicBezTo>
                    <a:cubicBezTo>
                      <a:pt x="17760" y="4567"/>
                      <a:pt x="17694" y="4584"/>
                      <a:pt x="17634" y="4620"/>
                    </a:cubicBezTo>
                    <a:cubicBezTo>
                      <a:pt x="17801" y="4501"/>
                      <a:pt x="17848" y="4275"/>
                      <a:pt x="17729" y="4108"/>
                    </a:cubicBezTo>
                    <a:cubicBezTo>
                      <a:pt x="17658" y="4008"/>
                      <a:pt x="17547" y="3955"/>
                      <a:pt x="17433" y="3955"/>
                    </a:cubicBezTo>
                    <a:cubicBezTo>
                      <a:pt x="17359" y="3955"/>
                      <a:pt x="17284" y="3978"/>
                      <a:pt x="17217" y="4025"/>
                    </a:cubicBezTo>
                    <a:cubicBezTo>
                      <a:pt x="17372" y="3882"/>
                      <a:pt x="17396" y="3668"/>
                      <a:pt x="17265" y="3501"/>
                    </a:cubicBezTo>
                    <a:cubicBezTo>
                      <a:pt x="17191" y="3414"/>
                      <a:pt x="17088" y="3369"/>
                      <a:pt x="16981" y="3369"/>
                    </a:cubicBezTo>
                    <a:cubicBezTo>
                      <a:pt x="16899" y="3369"/>
                      <a:pt x="16814" y="3396"/>
                      <a:pt x="16741" y="3454"/>
                    </a:cubicBezTo>
                    <a:cubicBezTo>
                      <a:pt x="16896" y="3323"/>
                      <a:pt x="16896" y="3085"/>
                      <a:pt x="16753" y="2930"/>
                    </a:cubicBezTo>
                    <a:cubicBezTo>
                      <a:pt x="16686" y="2857"/>
                      <a:pt x="16591" y="2821"/>
                      <a:pt x="16495" y="2821"/>
                    </a:cubicBezTo>
                    <a:cubicBezTo>
                      <a:pt x="16404" y="2821"/>
                      <a:pt x="16311" y="2854"/>
                      <a:pt x="16241" y="2918"/>
                    </a:cubicBezTo>
                    <a:cubicBezTo>
                      <a:pt x="16372" y="2775"/>
                      <a:pt x="16360" y="2537"/>
                      <a:pt x="16205" y="2394"/>
                    </a:cubicBezTo>
                    <a:cubicBezTo>
                      <a:pt x="16140" y="2334"/>
                      <a:pt x="16054" y="2304"/>
                      <a:pt x="15967" y="2304"/>
                    </a:cubicBezTo>
                    <a:cubicBezTo>
                      <a:pt x="15864" y="2304"/>
                      <a:pt x="15759" y="2346"/>
                      <a:pt x="15681" y="2430"/>
                    </a:cubicBezTo>
                    <a:cubicBezTo>
                      <a:pt x="15801" y="2263"/>
                      <a:pt x="15777" y="2037"/>
                      <a:pt x="15610" y="1918"/>
                    </a:cubicBezTo>
                    <a:cubicBezTo>
                      <a:pt x="15544" y="1871"/>
                      <a:pt x="15470" y="1848"/>
                      <a:pt x="15398" y="1848"/>
                    </a:cubicBezTo>
                    <a:cubicBezTo>
                      <a:pt x="15288" y="1848"/>
                      <a:pt x="15182" y="1901"/>
                      <a:pt x="15110" y="2001"/>
                    </a:cubicBezTo>
                    <a:cubicBezTo>
                      <a:pt x="15205" y="1834"/>
                      <a:pt x="15170" y="1596"/>
                      <a:pt x="14991" y="1489"/>
                    </a:cubicBezTo>
                    <a:cubicBezTo>
                      <a:pt x="14932" y="1451"/>
                      <a:pt x="14863" y="1432"/>
                      <a:pt x="14795" y="1432"/>
                    </a:cubicBezTo>
                    <a:cubicBezTo>
                      <a:pt x="14671" y="1432"/>
                      <a:pt x="14548" y="1493"/>
                      <a:pt x="14479" y="1608"/>
                    </a:cubicBezTo>
                    <a:cubicBezTo>
                      <a:pt x="14574" y="1430"/>
                      <a:pt x="14515" y="1203"/>
                      <a:pt x="14336" y="1120"/>
                    </a:cubicBezTo>
                    <a:cubicBezTo>
                      <a:pt x="14279" y="1090"/>
                      <a:pt x="14217" y="1075"/>
                      <a:pt x="14156" y="1075"/>
                    </a:cubicBezTo>
                    <a:cubicBezTo>
                      <a:pt x="14026" y="1075"/>
                      <a:pt x="13901" y="1141"/>
                      <a:pt x="13836" y="1263"/>
                    </a:cubicBezTo>
                    <a:lnTo>
                      <a:pt x="13824" y="1263"/>
                    </a:lnTo>
                    <a:cubicBezTo>
                      <a:pt x="13896" y="1084"/>
                      <a:pt x="13824" y="870"/>
                      <a:pt x="13634" y="787"/>
                    </a:cubicBezTo>
                    <a:cubicBezTo>
                      <a:pt x="13588" y="769"/>
                      <a:pt x="13540" y="760"/>
                      <a:pt x="13492" y="760"/>
                    </a:cubicBezTo>
                    <a:cubicBezTo>
                      <a:pt x="13351" y="760"/>
                      <a:pt x="13211" y="838"/>
                      <a:pt x="13157" y="989"/>
                    </a:cubicBezTo>
                    <a:lnTo>
                      <a:pt x="13145" y="989"/>
                    </a:lnTo>
                    <a:cubicBezTo>
                      <a:pt x="13205" y="787"/>
                      <a:pt x="13110" y="584"/>
                      <a:pt x="12919" y="525"/>
                    </a:cubicBezTo>
                    <a:cubicBezTo>
                      <a:pt x="12879" y="512"/>
                      <a:pt x="12837" y="506"/>
                      <a:pt x="12797" y="506"/>
                    </a:cubicBezTo>
                    <a:cubicBezTo>
                      <a:pt x="12645" y="506"/>
                      <a:pt x="12502" y="591"/>
                      <a:pt x="12455" y="751"/>
                    </a:cubicBezTo>
                    <a:lnTo>
                      <a:pt x="12443" y="751"/>
                    </a:lnTo>
                    <a:cubicBezTo>
                      <a:pt x="12491" y="549"/>
                      <a:pt x="12372" y="346"/>
                      <a:pt x="12169" y="298"/>
                    </a:cubicBezTo>
                    <a:cubicBezTo>
                      <a:pt x="12141" y="291"/>
                      <a:pt x="12112" y="288"/>
                      <a:pt x="12084" y="288"/>
                    </a:cubicBezTo>
                    <a:cubicBezTo>
                      <a:pt x="11922" y="288"/>
                      <a:pt x="11769" y="400"/>
                      <a:pt x="11729" y="572"/>
                    </a:cubicBezTo>
                    <a:lnTo>
                      <a:pt x="11717" y="572"/>
                    </a:lnTo>
                    <a:cubicBezTo>
                      <a:pt x="11741" y="370"/>
                      <a:pt x="11610" y="179"/>
                      <a:pt x="11419" y="156"/>
                    </a:cubicBezTo>
                    <a:cubicBezTo>
                      <a:pt x="11397" y="152"/>
                      <a:pt x="11374" y="150"/>
                      <a:pt x="11353" y="150"/>
                    </a:cubicBezTo>
                    <a:cubicBezTo>
                      <a:pt x="11177" y="150"/>
                      <a:pt x="11023" y="273"/>
                      <a:pt x="11002" y="453"/>
                    </a:cubicBezTo>
                    <a:lnTo>
                      <a:pt x="10979" y="453"/>
                    </a:lnTo>
                    <a:cubicBezTo>
                      <a:pt x="11002" y="239"/>
                      <a:pt x="10848" y="60"/>
                      <a:pt x="10657" y="48"/>
                    </a:cubicBezTo>
                    <a:cubicBezTo>
                      <a:pt x="10649" y="48"/>
                      <a:pt x="10640" y="48"/>
                      <a:pt x="10632" y="48"/>
                    </a:cubicBezTo>
                    <a:cubicBezTo>
                      <a:pt x="10429" y="48"/>
                      <a:pt x="10264" y="187"/>
                      <a:pt x="10252" y="370"/>
                    </a:cubicBezTo>
                    <a:lnTo>
                      <a:pt x="10240" y="370"/>
                    </a:lnTo>
                    <a:cubicBezTo>
                      <a:pt x="10240" y="168"/>
                      <a:pt x="10074" y="1"/>
                      <a:pt x="98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35"/>
              <p:cNvSpPr/>
              <p:nvPr/>
            </p:nvSpPr>
            <p:spPr>
              <a:xfrm>
                <a:off x="4149625" y="-358250"/>
                <a:ext cx="430725" cy="471800"/>
              </a:xfrm>
              <a:custGeom>
                <a:rect b="b" l="l" r="r" t="t"/>
                <a:pathLst>
                  <a:path extrusionOk="0" h="18872" w="17229">
                    <a:moveTo>
                      <a:pt x="7620" y="0"/>
                    </a:moveTo>
                    <a:cubicBezTo>
                      <a:pt x="7418" y="0"/>
                      <a:pt x="7251" y="167"/>
                      <a:pt x="7251" y="358"/>
                    </a:cubicBezTo>
                    <a:lnTo>
                      <a:pt x="7239" y="358"/>
                    </a:lnTo>
                    <a:cubicBezTo>
                      <a:pt x="7228" y="152"/>
                      <a:pt x="7062" y="12"/>
                      <a:pt x="6870" y="12"/>
                    </a:cubicBezTo>
                    <a:cubicBezTo>
                      <a:pt x="6862" y="12"/>
                      <a:pt x="6854" y="12"/>
                      <a:pt x="6846" y="12"/>
                    </a:cubicBezTo>
                    <a:cubicBezTo>
                      <a:pt x="6644" y="24"/>
                      <a:pt x="6489" y="203"/>
                      <a:pt x="6513" y="405"/>
                    </a:cubicBezTo>
                    <a:lnTo>
                      <a:pt x="6489" y="405"/>
                    </a:lnTo>
                    <a:cubicBezTo>
                      <a:pt x="6467" y="218"/>
                      <a:pt x="6312" y="81"/>
                      <a:pt x="6119" y="81"/>
                    </a:cubicBezTo>
                    <a:cubicBezTo>
                      <a:pt x="6103" y="81"/>
                      <a:pt x="6088" y="82"/>
                      <a:pt x="6072" y="84"/>
                    </a:cubicBezTo>
                    <a:cubicBezTo>
                      <a:pt x="5882" y="120"/>
                      <a:pt x="5739" y="298"/>
                      <a:pt x="5763" y="501"/>
                    </a:cubicBezTo>
                    <a:lnTo>
                      <a:pt x="5751" y="501"/>
                    </a:lnTo>
                    <a:cubicBezTo>
                      <a:pt x="5710" y="337"/>
                      <a:pt x="5563" y="217"/>
                      <a:pt x="5402" y="217"/>
                    </a:cubicBezTo>
                    <a:cubicBezTo>
                      <a:pt x="5375" y="217"/>
                      <a:pt x="5349" y="220"/>
                      <a:pt x="5322" y="227"/>
                    </a:cubicBezTo>
                    <a:cubicBezTo>
                      <a:pt x="5120" y="262"/>
                      <a:pt x="4989" y="465"/>
                      <a:pt x="5036" y="655"/>
                    </a:cubicBezTo>
                    <a:lnTo>
                      <a:pt x="5024" y="655"/>
                    </a:lnTo>
                    <a:cubicBezTo>
                      <a:pt x="4976" y="500"/>
                      <a:pt x="4826" y="401"/>
                      <a:pt x="4669" y="401"/>
                    </a:cubicBezTo>
                    <a:cubicBezTo>
                      <a:pt x="4632" y="401"/>
                      <a:pt x="4596" y="406"/>
                      <a:pt x="4560" y="417"/>
                    </a:cubicBezTo>
                    <a:cubicBezTo>
                      <a:pt x="4370" y="477"/>
                      <a:pt x="4262" y="679"/>
                      <a:pt x="4322" y="882"/>
                    </a:cubicBezTo>
                    <a:lnTo>
                      <a:pt x="4310" y="882"/>
                    </a:lnTo>
                    <a:cubicBezTo>
                      <a:pt x="4247" y="727"/>
                      <a:pt x="4114" y="642"/>
                      <a:pt x="3970" y="642"/>
                    </a:cubicBezTo>
                    <a:cubicBezTo>
                      <a:pt x="3925" y="642"/>
                      <a:pt x="3879" y="650"/>
                      <a:pt x="3834" y="667"/>
                    </a:cubicBezTo>
                    <a:cubicBezTo>
                      <a:pt x="3631" y="739"/>
                      <a:pt x="3548" y="953"/>
                      <a:pt x="3620" y="1143"/>
                    </a:cubicBezTo>
                    <a:lnTo>
                      <a:pt x="3608" y="1143"/>
                    </a:lnTo>
                    <a:cubicBezTo>
                      <a:pt x="3539" y="1015"/>
                      <a:pt x="3409" y="942"/>
                      <a:pt x="3275" y="942"/>
                    </a:cubicBezTo>
                    <a:cubicBezTo>
                      <a:pt x="3223" y="942"/>
                      <a:pt x="3170" y="953"/>
                      <a:pt x="3119" y="977"/>
                    </a:cubicBezTo>
                    <a:cubicBezTo>
                      <a:pt x="2941" y="1072"/>
                      <a:pt x="2858" y="1298"/>
                      <a:pt x="2953" y="1477"/>
                    </a:cubicBezTo>
                    <a:cubicBezTo>
                      <a:pt x="2884" y="1362"/>
                      <a:pt x="2765" y="1301"/>
                      <a:pt x="2642" y="1301"/>
                    </a:cubicBezTo>
                    <a:cubicBezTo>
                      <a:pt x="2574" y="1301"/>
                      <a:pt x="2504" y="1320"/>
                      <a:pt x="2441" y="1358"/>
                    </a:cubicBezTo>
                    <a:cubicBezTo>
                      <a:pt x="2262" y="1453"/>
                      <a:pt x="2227" y="1679"/>
                      <a:pt x="2322" y="1858"/>
                    </a:cubicBezTo>
                    <a:cubicBezTo>
                      <a:pt x="2250" y="1757"/>
                      <a:pt x="2143" y="1704"/>
                      <a:pt x="2034" y="1704"/>
                    </a:cubicBezTo>
                    <a:cubicBezTo>
                      <a:pt x="1961" y="1704"/>
                      <a:pt x="1888" y="1727"/>
                      <a:pt x="1822" y="1774"/>
                    </a:cubicBezTo>
                    <a:cubicBezTo>
                      <a:pt x="1655" y="1894"/>
                      <a:pt x="1607" y="2108"/>
                      <a:pt x="1726" y="2275"/>
                    </a:cubicBezTo>
                    <a:cubicBezTo>
                      <a:pt x="1651" y="2192"/>
                      <a:pt x="1544" y="2146"/>
                      <a:pt x="1438" y="2146"/>
                    </a:cubicBezTo>
                    <a:cubicBezTo>
                      <a:pt x="1359" y="2146"/>
                      <a:pt x="1280" y="2171"/>
                      <a:pt x="1214" y="2227"/>
                    </a:cubicBezTo>
                    <a:cubicBezTo>
                      <a:pt x="1060" y="2370"/>
                      <a:pt x="1036" y="2584"/>
                      <a:pt x="1167" y="2751"/>
                    </a:cubicBezTo>
                    <a:cubicBezTo>
                      <a:pt x="1089" y="2679"/>
                      <a:pt x="997" y="2644"/>
                      <a:pt x="905" y="2644"/>
                    </a:cubicBezTo>
                    <a:cubicBezTo>
                      <a:pt x="813" y="2644"/>
                      <a:pt x="720" y="2679"/>
                      <a:pt x="643" y="2751"/>
                    </a:cubicBezTo>
                    <a:cubicBezTo>
                      <a:pt x="500" y="2906"/>
                      <a:pt x="500" y="3120"/>
                      <a:pt x="643" y="3275"/>
                    </a:cubicBezTo>
                    <a:cubicBezTo>
                      <a:pt x="576" y="3213"/>
                      <a:pt x="489" y="3183"/>
                      <a:pt x="400" y="3183"/>
                    </a:cubicBezTo>
                    <a:cubicBezTo>
                      <a:pt x="298" y="3183"/>
                      <a:pt x="195" y="3222"/>
                      <a:pt x="119" y="3298"/>
                    </a:cubicBezTo>
                    <a:cubicBezTo>
                      <a:pt x="24" y="3418"/>
                      <a:pt x="0" y="3596"/>
                      <a:pt x="83" y="3739"/>
                    </a:cubicBezTo>
                    <a:cubicBezTo>
                      <a:pt x="119" y="3656"/>
                      <a:pt x="202" y="3620"/>
                      <a:pt x="274" y="3584"/>
                    </a:cubicBezTo>
                    <a:cubicBezTo>
                      <a:pt x="310" y="3573"/>
                      <a:pt x="346" y="3568"/>
                      <a:pt x="382" y="3568"/>
                    </a:cubicBezTo>
                    <a:cubicBezTo>
                      <a:pt x="539" y="3568"/>
                      <a:pt x="690" y="3668"/>
                      <a:pt x="738" y="3822"/>
                    </a:cubicBezTo>
                    <a:lnTo>
                      <a:pt x="750" y="3822"/>
                    </a:lnTo>
                    <a:cubicBezTo>
                      <a:pt x="703" y="3632"/>
                      <a:pt x="822" y="3441"/>
                      <a:pt x="1036" y="3394"/>
                    </a:cubicBezTo>
                    <a:cubicBezTo>
                      <a:pt x="1064" y="3387"/>
                      <a:pt x="1092" y="3383"/>
                      <a:pt x="1120" y="3383"/>
                    </a:cubicBezTo>
                    <a:cubicBezTo>
                      <a:pt x="1279" y="3383"/>
                      <a:pt x="1424" y="3497"/>
                      <a:pt x="1465" y="3679"/>
                    </a:cubicBezTo>
                    <a:lnTo>
                      <a:pt x="1476" y="3679"/>
                    </a:lnTo>
                    <a:cubicBezTo>
                      <a:pt x="1453" y="3477"/>
                      <a:pt x="1584" y="3287"/>
                      <a:pt x="1786" y="3263"/>
                    </a:cubicBezTo>
                    <a:cubicBezTo>
                      <a:pt x="1808" y="3259"/>
                      <a:pt x="1830" y="3257"/>
                      <a:pt x="1852" y="3257"/>
                    </a:cubicBezTo>
                    <a:cubicBezTo>
                      <a:pt x="2028" y="3257"/>
                      <a:pt x="2182" y="3382"/>
                      <a:pt x="2203" y="3572"/>
                    </a:cubicBezTo>
                    <a:lnTo>
                      <a:pt x="2227" y="3572"/>
                    </a:lnTo>
                    <a:cubicBezTo>
                      <a:pt x="2203" y="3358"/>
                      <a:pt x="2357" y="3203"/>
                      <a:pt x="2560" y="3179"/>
                    </a:cubicBezTo>
                    <a:cubicBezTo>
                      <a:pt x="2568" y="3179"/>
                      <a:pt x="2575" y="3179"/>
                      <a:pt x="2583" y="3179"/>
                    </a:cubicBezTo>
                    <a:cubicBezTo>
                      <a:pt x="2786" y="3179"/>
                      <a:pt x="2941" y="3330"/>
                      <a:pt x="2953" y="3525"/>
                    </a:cubicBezTo>
                    <a:lnTo>
                      <a:pt x="2965" y="3525"/>
                    </a:lnTo>
                    <a:cubicBezTo>
                      <a:pt x="2965" y="3322"/>
                      <a:pt x="3131" y="3168"/>
                      <a:pt x="3334" y="3168"/>
                    </a:cubicBezTo>
                    <a:cubicBezTo>
                      <a:pt x="3548" y="3168"/>
                      <a:pt x="3691" y="3334"/>
                      <a:pt x="3691" y="3537"/>
                    </a:cubicBezTo>
                    <a:lnTo>
                      <a:pt x="3715" y="3537"/>
                    </a:lnTo>
                    <a:cubicBezTo>
                      <a:pt x="3726" y="3343"/>
                      <a:pt x="3891" y="3214"/>
                      <a:pt x="4082" y="3214"/>
                    </a:cubicBezTo>
                    <a:cubicBezTo>
                      <a:pt x="4091" y="3214"/>
                      <a:pt x="4099" y="3215"/>
                      <a:pt x="4108" y="3215"/>
                    </a:cubicBezTo>
                    <a:cubicBezTo>
                      <a:pt x="4322" y="3227"/>
                      <a:pt x="4453" y="3406"/>
                      <a:pt x="4441" y="3620"/>
                    </a:cubicBezTo>
                    <a:lnTo>
                      <a:pt x="4453" y="3620"/>
                    </a:lnTo>
                    <a:cubicBezTo>
                      <a:pt x="4485" y="3440"/>
                      <a:pt x="4639" y="3316"/>
                      <a:pt x="4807" y="3316"/>
                    </a:cubicBezTo>
                    <a:cubicBezTo>
                      <a:pt x="4828" y="3316"/>
                      <a:pt x="4849" y="3318"/>
                      <a:pt x="4870" y="3322"/>
                    </a:cubicBezTo>
                    <a:cubicBezTo>
                      <a:pt x="5060" y="3346"/>
                      <a:pt x="5203" y="3537"/>
                      <a:pt x="5167" y="3739"/>
                    </a:cubicBezTo>
                    <a:lnTo>
                      <a:pt x="5179" y="3739"/>
                    </a:lnTo>
                    <a:cubicBezTo>
                      <a:pt x="5220" y="3567"/>
                      <a:pt x="5381" y="3455"/>
                      <a:pt x="5546" y="3455"/>
                    </a:cubicBezTo>
                    <a:cubicBezTo>
                      <a:pt x="5575" y="3455"/>
                      <a:pt x="5603" y="3458"/>
                      <a:pt x="5632" y="3465"/>
                    </a:cubicBezTo>
                    <a:cubicBezTo>
                      <a:pt x="5822" y="3513"/>
                      <a:pt x="5941" y="3715"/>
                      <a:pt x="5894" y="3918"/>
                    </a:cubicBezTo>
                    <a:lnTo>
                      <a:pt x="5917" y="3918"/>
                    </a:lnTo>
                    <a:cubicBezTo>
                      <a:pt x="5964" y="3760"/>
                      <a:pt x="6096" y="3668"/>
                      <a:pt x="6242" y="3668"/>
                    </a:cubicBezTo>
                    <a:cubicBezTo>
                      <a:pt x="6284" y="3668"/>
                      <a:pt x="6327" y="3675"/>
                      <a:pt x="6370" y="3691"/>
                    </a:cubicBezTo>
                    <a:cubicBezTo>
                      <a:pt x="6560" y="3751"/>
                      <a:pt x="6668" y="3953"/>
                      <a:pt x="6596" y="4156"/>
                    </a:cubicBezTo>
                    <a:lnTo>
                      <a:pt x="6608" y="4156"/>
                    </a:lnTo>
                    <a:cubicBezTo>
                      <a:pt x="6663" y="4018"/>
                      <a:pt x="6811" y="3929"/>
                      <a:pt x="6958" y="3929"/>
                    </a:cubicBezTo>
                    <a:cubicBezTo>
                      <a:pt x="7001" y="3929"/>
                      <a:pt x="7044" y="3937"/>
                      <a:pt x="7084" y="3953"/>
                    </a:cubicBezTo>
                    <a:cubicBezTo>
                      <a:pt x="7263" y="4037"/>
                      <a:pt x="7358" y="4251"/>
                      <a:pt x="7275" y="4430"/>
                    </a:cubicBezTo>
                    <a:lnTo>
                      <a:pt x="7299" y="4430"/>
                    </a:lnTo>
                    <a:cubicBezTo>
                      <a:pt x="7355" y="4308"/>
                      <a:pt x="7478" y="4236"/>
                      <a:pt x="7607" y="4236"/>
                    </a:cubicBezTo>
                    <a:cubicBezTo>
                      <a:pt x="7667" y="4236"/>
                      <a:pt x="7729" y="4252"/>
                      <a:pt x="7787" y="4287"/>
                    </a:cubicBezTo>
                    <a:cubicBezTo>
                      <a:pt x="7965" y="4370"/>
                      <a:pt x="8037" y="4596"/>
                      <a:pt x="7930" y="4775"/>
                    </a:cubicBezTo>
                    <a:cubicBezTo>
                      <a:pt x="8000" y="4665"/>
                      <a:pt x="8122" y="4602"/>
                      <a:pt x="8248" y="4602"/>
                    </a:cubicBezTo>
                    <a:cubicBezTo>
                      <a:pt x="8314" y="4602"/>
                      <a:pt x="8380" y="4619"/>
                      <a:pt x="8442" y="4656"/>
                    </a:cubicBezTo>
                    <a:cubicBezTo>
                      <a:pt x="8608" y="4763"/>
                      <a:pt x="8668" y="4989"/>
                      <a:pt x="8561" y="5168"/>
                    </a:cubicBezTo>
                    <a:cubicBezTo>
                      <a:pt x="8632" y="5067"/>
                      <a:pt x="8748" y="5014"/>
                      <a:pt x="8859" y="5014"/>
                    </a:cubicBezTo>
                    <a:cubicBezTo>
                      <a:pt x="8932" y="5014"/>
                      <a:pt x="9004" y="5037"/>
                      <a:pt x="9061" y="5084"/>
                    </a:cubicBezTo>
                    <a:cubicBezTo>
                      <a:pt x="9227" y="5203"/>
                      <a:pt x="9263" y="5442"/>
                      <a:pt x="9144" y="5596"/>
                    </a:cubicBezTo>
                    <a:cubicBezTo>
                      <a:pt x="9215" y="5513"/>
                      <a:pt x="9317" y="5471"/>
                      <a:pt x="9419" y="5471"/>
                    </a:cubicBezTo>
                    <a:cubicBezTo>
                      <a:pt x="9505" y="5471"/>
                      <a:pt x="9591" y="5501"/>
                      <a:pt x="9656" y="5561"/>
                    </a:cubicBezTo>
                    <a:cubicBezTo>
                      <a:pt x="9811" y="5704"/>
                      <a:pt x="9823" y="5942"/>
                      <a:pt x="9692" y="6085"/>
                    </a:cubicBezTo>
                    <a:cubicBezTo>
                      <a:pt x="9762" y="6020"/>
                      <a:pt x="9851" y="5988"/>
                      <a:pt x="9943" y="5988"/>
                    </a:cubicBezTo>
                    <a:cubicBezTo>
                      <a:pt x="10039" y="5988"/>
                      <a:pt x="10137" y="6023"/>
                      <a:pt x="10216" y="6096"/>
                    </a:cubicBezTo>
                    <a:cubicBezTo>
                      <a:pt x="10347" y="6251"/>
                      <a:pt x="10347" y="6477"/>
                      <a:pt x="10204" y="6620"/>
                    </a:cubicBezTo>
                    <a:cubicBezTo>
                      <a:pt x="10266" y="6563"/>
                      <a:pt x="10347" y="6535"/>
                      <a:pt x="10429" y="6535"/>
                    </a:cubicBezTo>
                    <a:cubicBezTo>
                      <a:pt x="10535" y="6535"/>
                      <a:pt x="10642" y="6581"/>
                      <a:pt x="10716" y="6668"/>
                    </a:cubicBezTo>
                    <a:cubicBezTo>
                      <a:pt x="10859" y="6811"/>
                      <a:pt x="10823" y="7049"/>
                      <a:pt x="10680" y="7192"/>
                    </a:cubicBezTo>
                    <a:cubicBezTo>
                      <a:pt x="10741" y="7145"/>
                      <a:pt x="10814" y="7122"/>
                      <a:pt x="10887" y="7122"/>
                    </a:cubicBezTo>
                    <a:cubicBezTo>
                      <a:pt x="10997" y="7122"/>
                      <a:pt x="11108" y="7175"/>
                      <a:pt x="11180" y="7275"/>
                    </a:cubicBezTo>
                    <a:cubicBezTo>
                      <a:pt x="11299" y="7442"/>
                      <a:pt x="11251" y="7668"/>
                      <a:pt x="11097" y="7787"/>
                    </a:cubicBezTo>
                    <a:cubicBezTo>
                      <a:pt x="11157" y="7751"/>
                      <a:pt x="11221" y="7734"/>
                      <a:pt x="11284" y="7734"/>
                    </a:cubicBezTo>
                    <a:cubicBezTo>
                      <a:pt x="11408" y="7734"/>
                      <a:pt x="11526" y="7800"/>
                      <a:pt x="11597" y="7918"/>
                    </a:cubicBezTo>
                    <a:cubicBezTo>
                      <a:pt x="11704" y="8097"/>
                      <a:pt x="11644" y="8323"/>
                      <a:pt x="11466" y="8418"/>
                    </a:cubicBezTo>
                    <a:lnTo>
                      <a:pt x="11466" y="8442"/>
                    </a:lnTo>
                    <a:cubicBezTo>
                      <a:pt x="11520" y="8413"/>
                      <a:pt x="11578" y="8400"/>
                      <a:pt x="11635" y="8400"/>
                    </a:cubicBezTo>
                    <a:cubicBezTo>
                      <a:pt x="11768" y="8400"/>
                      <a:pt x="11896" y="8472"/>
                      <a:pt x="11954" y="8597"/>
                    </a:cubicBezTo>
                    <a:cubicBezTo>
                      <a:pt x="12049" y="8775"/>
                      <a:pt x="11966" y="9002"/>
                      <a:pt x="11787" y="9097"/>
                    </a:cubicBezTo>
                    <a:lnTo>
                      <a:pt x="11787" y="9109"/>
                    </a:lnTo>
                    <a:cubicBezTo>
                      <a:pt x="11836" y="9092"/>
                      <a:pt x="11884" y="9083"/>
                      <a:pt x="11931" y="9083"/>
                    </a:cubicBezTo>
                    <a:cubicBezTo>
                      <a:pt x="12079" y="9083"/>
                      <a:pt x="12209" y="9166"/>
                      <a:pt x="12263" y="9311"/>
                    </a:cubicBezTo>
                    <a:cubicBezTo>
                      <a:pt x="12347" y="9514"/>
                      <a:pt x="12252" y="9716"/>
                      <a:pt x="12061" y="9787"/>
                    </a:cubicBezTo>
                    <a:lnTo>
                      <a:pt x="12061" y="9811"/>
                    </a:lnTo>
                    <a:cubicBezTo>
                      <a:pt x="12099" y="9799"/>
                      <a:pt x="12138" y="9794"/>
                      <a:pt x="12176" y="9794"/>
                    </a:cubicBezTo>
                    <a:cubicBezTo>
                      <a:pt x="12331" y="9794"/>
                      <a:pt x="12478" y="9887"/>
                      <a:pt x="12525" y="10049"/>
                    </a:cubicBezTo>
                    <a:cubicBezTo>
                      <a:pt x="12585" y="10240"/>
                      <a:pt x="12478" y="10442"/>
                      <a:pt x="12287" y="10502"/>
                    </a:cubicBezTo>
                    <a:lnTo>
                      <a:pt x="12287" y="10526"/>
                    </a:lnTo>
                    <a:cubicBezTo>
                      <a:pt x="12316" y="10518"/>
                      <a:pt x="12344" y="10515"/>
                      <a:pt x="12372" y="10515"/>
                    </a:cubicBezTo>
                    <a:cubicBezTo>
                      <a:pt x="12531" y="10515"/>
                      <a:pt x="12675" y="10627"/>
                      <a:pt x="12716" y="10799"/>
                    </a:cubicBezTo>
                    <a:cubicBezTo>
                      <a:pt x="12764" y="11002"/>
                      <a:pt x="12644" y="11192"/>
                      <a:pt x="12430" y="11240"/>
                    </a:cubicBezTo>
                    <a:lnTo>
                      <a:pt x="12430" y="11252"/>
                    </a:lnTo>
                    <a:cubicBezTo>
                      <a:pt x="12449" y="11248"/>
                      <a:pt x="12467" y="11247"/>
                      <a:pt x="12486" y="11247"/>
                    </a:cubicBezTo>
                    <a:cubicBezTo>
                      <a:pt x="12658" y="11247"/>
                      <a:pt x="12825" y="11390"/>
                      <a:pt x="12847" y="11561"/>
                    </a:cubicBezTo>
                    <a:cubicBezTo>
                      <a:pt x="12883" y="11752"/>
                      <a:pt x="12728" y="11954"/>
                      <a:pt x="12537" y="11978"/>
                    </a:cubicBezTo>
                    <a:lnTo>
                      <a:pt x="12537" y="11990"/>
                    </a:lnTo>
                    <a:cubicBezTo>
                      <a:pt x="12544" y="11990"/>
                      <a:pt x="12551" y="11989"/>
                      <a:pt x="12558" y="11989"/>
                    </a:cubicBezTo>
                    <a:cubicBezTo>
                      <a:pt x="12751" y="11989"/>
                      <a:pt x="12907" y="12151"/>
                      <a:pt x="12918" y="12335"/>
                    </a:cubicBezTo>
                    <a:cubicBezTo>
                      <a:pt x="12942" y="12550"/>
                      <a:pt x="12775" y="12704"/>
                      <a:pt x="12585" y="12728"/>
                    </a:cubicBezTo>
                    <a:lnTo>
                      <a:pt x="12561" y="12728"/>
                    </a:lnTo>
                    <a:lnTo>
                      <a:pt x="12561" y="12740"/>
                    </a:lnTo>
                    <a:lnTo>
                      <a:pt x="12585" y="12740"/>
                    </a:lnTo>
                    <a:cubicBezTo>
                      <a:pt x="12787" y="12740"/>
                      <a:pt x="12942" y="12919"/>
                      <a:pt x="12942" y="13109"/>
                    </a:cubicBezTo>
                    <a:cubicBezTo>
                      <a:pt x="12942" y="13324"/>
                      <a:pt x="12764" y="13466"/>
                      <a:pt x="12561" y="13466"/>
                    </a:cubicBezTo>
                    <a:lnTo>
                      <a:pt x="12549" y="13466"/>
                    </a:lnTo>
                    <a:lnTo>
                      <a:pt x="12549" y="13478"/>
                    </a:lnTo>
                    <a:lnTo>
                      <a:pt x="12561" y="13478"/>
                    </a:lnTo>
                    <a:cubicBezTo>
                      <a:pt x="12775" y="13502"/>
                      <a:pt x="12906" y="13681"/>
                      <a:pt x="12895" y="13883"/>
                    </a:cubicBezTo>
                    <a:cubicBezTo>
                      <a:pt x="12883" y="14088"/>
                      <a:pt x="12719" y="14217"/>
                      <a:pt x="12517" y="14217"/>
                    </a:cubicBezTo>
                    <a:cubicBezTo>
                      <a:pt x="12508" y="14217"/>
                      <a:pt x="12499" y="14217"/>
                      <a:pt x="12490" y="14216"/>
                    </a:cubicBezTo>
                    <a:lnTo>
                      <a:pt x="12490" y="14228"/>
                    </a:lnTo>
                    <a:cubicBezTo>
                      <a:pt x="12680" y="14252"/>
                      <a:pt x="12823" y="14455"/>
                      <a:pt x="12787" y="14657"/>
                    </a:cubicBezTo>
                    <a:cubicBezTo>
                      <a:pt x="12766" y="14828"/>
                      <a:pt x="12601" y="14960"/>
                      <a:pt x="12422" y="14960"/>
                    </a:cubicBezTo>
                    <a:cubicBezTo>
                      <a:pt x="12401" y="14960"/>
                      <a:pt x="12380" y="14958"/>
                      <a:pt x="12359" y="14955"/>
                    </a:cubicBezTo>
                    <a:lnTo>
                      <a:pt x="12359" y="14967"/>
                    </a:lnTo>
                    <a:cubicBezTo>
                      <a:pt x="12549" y="15014"/>
                      <a:pt x="12668" y="15229"/>
                      <a:pt x="12621" y="15419"/>
                    </a:cubicBezTo>
                    <a:cubicBezTo>
                      <a:pt x="12590" y="15581"/>
                      <a:pt x="12431" y="15691"/>
                      <a:pt x="12266" y="15691"/>
                    </a:cubicBezTo>
                    <a:cubicBezTo>
                      <a:pt x="12238" y="15691"/>
                      <a:pt x="12209" y="15688"/>
                      <a:pt x="12180" y="15681"/>
                    </a:cubicBezTo>
                    <a:lnTo>
                      <a:pt x="12180" y="15705"/>
                    </a:lnTo>
                    <a:cubicBezTo>
                      <a:pt x="12371" y="15764"/>
                      <a:pt x="12478" y="15979"/>
                      <a:pt x="12406" y="16157"/>
                    </a:cubicBezTo>
                    <a:cubicBezTo>
                      <a:pt x="12360" y="16314"/>
                      <a:pt x="12213" y="16407"/>
                      <a:pt x="12066" y="16407"/>
                    </a:cubicBezTo>
                    <a:cubicBezTo>
                      <a:pt x="12024" y="16407"/>
                      <a:pt x="11982" y="16399"/>
                      <a:pt x="11942" y="16383"/>
                    </a:cubicBezTo>
                    <a:lnTo>
                      <a:pt x="11942" y="16395"/>
                    </a:lnTo>
                    <a:cubicBezTo>
                      <a:pt x="12121" y="16479"/>
                      <a:pt x="12204" y="16693"/>
                      <a:pt x="12133" y="16872"/>
                    </a:cubicBezTo>
                    <a:cubicBezTo>
                      <a:pt x="12077" y="17010"/>
                      <a:pt x="11930" y="17098"/>
                      <a:pt x="11783" y="17098"/>
                    </a:cubicBezTo>
                    <a:cubicBezTo>
                      <a:pt x="11740" y="17098"/>
                      <a:pt x="11697" y="17090"/>
                      <a:pt x="11656" y="17074"/>
                    </a:cubicBezTo>
                    <a:lnTo>
                      <a:pt x="11656" y="17086"/>
                    </a:lnTo>
                    <a:cubicBezTo>
                      <a:pt x="11835" y="17169"/>
                      <a:pt x="11894" y="17395"/>
                      <a:pt x="11811" y="17574"/>
                    </a:cubicBezTo>
                    <a:cubicBezTo>
                      <a:pt x="11744" y="17699"/>
                      <a:pt x="11613" y="17766"/>
                      <a:pt x="11479" y="17766"/>
                    </a:cubicBezTo>
                    <a:cubicBezTo>
                      <a:pt x="11422" y="17766"/>
                      <a:pt x="11364" y="17754"/>
                      <a:pt x="11311" y="17729"/>
                    </a:cubicBezTo>
                    <a:lnTo>
                      <a:pt x="11311" y="17729"/>
                    </a:lnTo>
                    <a:cubicBezTo>
                      <a:pt x="11478" y="17824"/>
                      <a:pt x="11537" y="18062"/>
                      <a:pt x="11418" y="18229"/>
                    </a:cubicBezTo>
                    <a:cubicBezTo>
                      <a:pt x="11349" y="18336"/>
                      <a:pt x="11227" y="18399"/>
                      <a:pt x="11107" y="18399"/>
                    </a:cubicBezTo>
                    <a:cubicBezTo>
                      <a:pt x="11040" y="18399"/>
                      <a:pt x="10974" y="18379"/>
                      <a:pt x="10918" y="18336"/>
                    </a:cubicBezTo>
                    <a:lnTo>
                      <a:pt x="10918" y="18336"/>
                    </a:lnTo>
                    <a:cubicBezTo>
                      <a:pt x="11073" y="18455"/>
                      <a:pt x="11109" y="18693"/>
                      <a:pt x="10990" y="18836"/>
                    </a:cubicBezTo>
                    <a:lnTo>
                      <a:pt x="10954" y="18872"/>
                    </a:lnTo>
                    <a:cubicBezTo>
                      <a:pt x="10990" y="18872"/>
                      <a:pt x="11001" y="18860"/>
                      <a:pt x="11037" y="18860"/>
                    </a:cubicBezTo>
                    <a:cubicBezTo>
                      <a:pt x="11228" y="18777"/>
                      <a:pt x="11311" y="18574"/>
                      <a:pt x="11240" y="18384"/>
                    </a:cubicBezTo>
                    <a:lnTo>
                      <a:pt x="11251" y="18384"/>
                    </a:lnTo>
                    <a:cubicBezTo>
                      <a:pt x="11322" y="18516"/>
                      <a:pt x="11465" y="18590"/>
                      <a:pt x="11607" y="18590"/>
                    </a:cubicBezTo>
                    <a:cubicBezTo>
                      <a:pt x="11656" y="18590"/>
                      <a:pt x="11705" y="18581"/>
                      <a:pt x="11752" y="18562"/>
                    </a:cubicBezTo>
                    <a:cubicBezTo>
                      <a:pt x="11930" y="18467"/>
                      <a:pt x="12002" y="18241"/>
                      <a:pt x="11930" y="18062"/>
                    </a:cubicBezTo>
                    <a:lnTo>
                      <a:pt x="11942" y="18062"/>
                    </a:lnTo>
                    <a:cubicBezTo>
                      <a:pt x="12015" y="18184"/>
                      <a:pt x="12137" y="18250"/>
                      <a:pt x="12265" y="18250"/>
                    </a:cubicBezTo>
                    <a:cubicBezTo>
                      <a:pt x="12324" y="18250"/>
                      <a:pt x="12385" y="18236"/>
                      <a:pt x="12442" y="18205"/>
                    </a:cubicBezTo>
                    <a:cubicBezTo>
                      <a:pt x="12621" y="18098"/>
                      <a:pt x="12680" y="17872"/>
                      <a:pt x="12585" y="17693"/>
                    </a:cubicBezTo>
                    <a:lnTo>
                      <a:pt x="12585" y="17693"/>
                    </a:lnTo>
                    <a:cubicBezTo>
                      <a:pt x="12659" y="17797"/>
                      <a:pt x="12770" y="17855"/>
                      <a:pt x="12884" y="17855"/>
                    </a:cubicBezTo>
                    <a:cubicBezTo>
                      <a:pt x="12952" y="17855"/>
                      <a:pt x="13022" y="17833"/>
                      <a:pt x="13085" y="17788"/>
                    </a:cubicBezTo>
                    <a:cubicBezTo>
                      <a:pt x="13252" y="17657"/>
                      <a:pt x="13299" y="17443"/>
                      <a:pt x="13180" y="17276"/>
                    </a:cubicBezTo>
                    <a:lnTo>
                      <a:pt x="13180" y="17276"/>
                    </a:lnTo>
                    <a:cubicBezTo>
                      <a:pt x="13254" y="17370"/>
                      <a:pt x="13358" y="17415"/>
                      <a:pt x="13462" y="17415"/>
                    </a:cubicBezTo>
                    <a:cubicBezTo>
                      <a:pt x="13543" y="17415"/>
                      <a:pt x="13625" y="17388"/>
                      <a:pt x="13692" y="17336"/>
                    </a:cubicBezTo>
                    <a:cubicBezTo>
                      <a:pt x="13859" y="17205"/>
                      <a:pt x="13871" y="16979"/>
                      <a:pt x="13752" y="16812"/>
                    </a:cubicBezTo>
                    <a:lnTo>
                      <a:pt x="13752" y="16812"/>
                    </a:lnTo>
                    <a:cubicBezTo>
                      <a:pt x="13826" y="16893"/>
                      <a:pt x="13926" y="16931"/>
                      <a:pt x="14026" y="16931"/>
                    </a:cubicBezTo>
                    <a:cubicBezTo>
                      <a:pt x="14117" y="16931"/>
                      <a:pt x="14207" y="16899"/>
                      <a:pt x="14276" y="16836"/>
                    </a:cubicBezTo>
                    <a:cubicBezTo>
                      <a:pt x="14430" y="16693"/>
                      <a:pt x="14430" y="16455"/>
                      <a:pt x="14288" y="16312"/>
                    </a:cubicBezTo>
                    <a:lnTo>
                      <a:pt x="14288" y="16312"/>
                    </a:lnTo>
                    <a:cubicBezTo>
                      <a:pt x="14358" y="16372"/>
                      <a:pt x="14447" y="16402"/>
                      <a:pt x="14535" y="16402"/>
                    </a:cubicBezTo>
                    <a:cubicBezTo>
                      <a:pt x="14638" y="16402"/>
                      <a:pt x="14740" y="16360"/>
                      <a:pt x="14811" y="16276"/>
                    </a:cubicBezTo>
                    <a:cubicBezTo>
                      <a:pt x="14942" y="16133"/>
                      <a:pt x="14930" y="15895"/>
                      <a:pt x="14788" y="15764"/>
                    </a:cubicBezTo>
                    <a:lnTo>
                      <a:pt x="14788" y="15764"/>
                    </a:lnTo>
                    <a:cubicBezTo>
                      <a:pt x="14849" y="15812"/>
                      <a:pt x="14922" y="15834"/>
                      <a:pt x="14994" y="15834"/>
                    </a:cubicBezTo>
                    <a:cubicBezTo>
                      <a:pt x="15105" y="15834"/>
                      <a:pt x="15216" y="15782"/>
                      <a:pt x="15288" y="15681"/>
                    </a:cubicBezTo>
                    <a:cubicBezTo>
                      <a:pt x="15407" y="15526"/>
                      <a:pt x="15383" y="15300"/>
                      <a:pt x="15216" y="15181"/>
                    </a:cubicBezTo>
                    <a:lnTo>
                      <a:pt x="15216" y="15181"/>
                    </a:lnTo>
                    <a:cubicBezTo>
                      <a:pt x="15277" y="15216"/>
                      <a:pt x="15347" y="15233"/>
                      <a:pt x="15416" y="15233"/>
                    </a:cubicBezTo>
                    <a:cubicBezTo>
                      <a:pt x="15537" y="15233"/>
                      <a:pt x="15656" y="15180"/>
                      <a:pt x="15716" y="15074"/>
                    </a:cubicBezTo>
                    <a:cubicBezTo>
                      <a:pt x="15823" y="14907"/>
                      <a:pt x="15776" y="14669"/>
                      <a:pt x="15621" y="14574"/>
                    </a:cubicBezTo>
                    <a:lnTo>
                      <a:pt x="15621" y="14574"/>
                    </a:lnTo>
                    <a:cubicBezTo>
                      <a:pt x="15674" y="14599"/>
                      <a:pt x="15731" y="14611"/>
                      <a:pt x="15787" y="14611"/>
                    </a:cubicBezTo>
                    <a:cubicBezTo>
                      <a:pt x="15917" y="14611"/>
                      <a:pt x="16042" y="14544"/>
                      <a:pt x="16109" y="14419"/>
                    </a:cubicBezTo>
                    <a:cubicBezTo>
                      <a:pt x="16193" y="14240"/>
                      <a:pt x="16133" y="14014"/>
                      <a:pt x="15954" y="13931"/>
                    </a:cubicBezTo>
                    <a:lnTo>
                      <a:pt x="15954" y="13919"/>
                    </a:lnTo>
                    <a:cubicBezTo>
                      <a:pt x="16000" y="13937"/>
                      <a:pt x="16048" y="13946"/>
                      <a:pt x="16096" y="13946"/>
                    </a:cubicBezTo>
                    <a:cubicBezTo>
                      <a:pt x="16237" y="13946"/>
                      <a:pt x="16377" y="13868"/>
                      <a:pt x="16431" y="13716"/>
                    </a:cubicBezTo>
                    <a:cubicBezTo>
                      <a:pt x="16514" y="13538"/>
                      <a:pt x="16431" y="13324"/>
                      <a:pt x="16240" y="13240"/>
                    </a:cubicBezTo>
                    <a:lnTo>
                      <a:pt x="16240" y="13228"/>
                    </a:lnTo>
                    <a:cubicBezTo>
                      <a:pt x="16281" y="13241"/>
                      <a:pt x="16322" y="13247"/>
                      <a:pt x="16363" y="13247"/>
                    </a:cubicBezTo>
                    <a:cubicBezTo>
                      <a:pt x="16515" y="13247"/>
                      <a:pt x="16658" y="13162"/>
                      <a:pt x="16705" y="13002"/>
                    </a:cubicBezTo>
                    <a:cubicBezTo>
                      <a:pt x="16764" y="12812"/>
                      <a:pt x="16669" y="12609"/>
                      <a:pt x="16478" y="12550"/>
                    </a:cubicBezTo>
                    <a:lnTo>
                      <a:pt x="16478" y="12526"/>
                    </a:lnTo>
                    <a:cubicBezTo>
                      <a:pt x="16509" y="12533"/>
                      <a:pt x="16539" y="12537"/>
                      <a:pt x="16570" y="12537"/>
                    </a:cubicBezTo>
                    <a:cubicBezTo>
                      <a:pt x="16733" y="12537"/>
                      <a:pt x="16891" y="12434"/>
                      <a:pt x="16931" y="12264"/>
                    </a:cubicBezTo>
                    <a:cubicBezTo>
                      <a:pt x="16966" y="12073"/>
                      <a:pt x="16871" y="11859"/>
                      <a:pt x="16657" y="11811"/>
                    </a:cubicBezTo>
                    <a:lnTo>
                      <a:pt x="16657" y="11800"/>
                    </a:lnTo>
                    <a:cubicBezTo>
                      <a:pt x="16677" y="11803"/>
                      <a:pt x="16697" y="11805"/>
                      <a:pt x="16716" y="11805"/>
                    </a:cubicBezTo>
                    <a:cubicBezTo>
                      <a:pt x="16888" y="11805"/>
                      <a:pt x="17054" y="11673"/>
                      <a:pt x="17086" y="11502"/>
                    </a:cubicBezTo>
                    <a:cubicBezTo>
                      <a:pt x="17121" y="11311"/>
                      <a:pt x="16990" y="11121"/>
                      <a:pt x="16788" y="11073"/>
                    </a:cubicBezTo>
                    <a:lnTo>
                      <a:pt x="16788" y="11061"/>
                    </a:lnTo>
                    <a:cubicBezTo>
                      <a:pt x="16796" y="11062"/>
                      <a:pt x="16803" y="11062"/>
                      <a:pt x="16811" y="11062"/>
                    </a:cubicBezTo>
                    <a:cubicBezTo>
                      <a:pt x="17015" y="11062"/>
                      <a:pt x="17181" y="10912"/>
                      <a:pt x="17193" y="10728"/>
                    </a:cubicBezTo>
                    <a:cubicBezTo>
                      <a:pt x="17193" y="10502"/>
                      <a:pt x="17050" y="10323"/>
                      <a:pt x="16847" y="10311"/>
                    </a:cubicBezTo>
                    <a:cubicBezTo>
                      <a:pt x="16839" y="10311"/>
                      <a:pt x="16837" y="10306"/>
                      <a:pt x="16839" y="10306"/>
                    </a:cubicBezTo>
                    <a:lnTo>
                      <a:pt x="16839" y="10306"/>
                    </a:lnTo>
                    <a:cubicBezTo>
                      <a:pt x="16841" y="10306"/>
                      <a:pt x="16843" y="10307"/>
                      <a:pt x="16847" y="10311"/>
                    </a:cubicBezTo>
                    <a:cubicBezTo>
                      <a:pt x="17062" y="10311"/>
                      <a:pt x="17228" y="10145"/>
                      <a:pt x="17228" y="9942"/>
                    </a:cubicBezTo>
                    <a:cubicBezTo>
                      <a:pt x="17228" y="9728"/>
                      <a:pt x="17062" y="9573"/>
                      <a:pt x="16859" y="9573"/>
                    </a:cubicBezTo>
                    <a:lnTo>
                      <a:pt x="16847" y="9573"/>
                    </a:lnTo>
                    <a:lnTo>
                      <a:pt x="16847" y="9549"/>
                    </a:lnTo>
                    <a:lnTo>
                      <a:pt x="16859" y="9549"/>
                    </a:lnTo>
                    <a:cubicBezTo>
                      <a:pt x="17074" y="9537"/>
                      <a:pt x="17228" y="9371"/>
                      <a:pt x="17205" y="9168"/>
                    </a:cubicBezTo>
                    <a:cubicBezTo>
                      <a:pt x="17193" y="8962"/>
                      <a:pt x="17039" y="8822"/>
                      <a:pt x="16847" y="8822"/>
                    </a:cubicBezTo>
                    <a:cubicBezTo>
                      <a:pt x="16839" y="8822"/>
                      <a:pt x="16831" y="8823"/>
                      <a:pt x="16824" y="8823"/>
                    </a:cubicBezTo>
                    <a:lnTo>
                      <a:pt x="16824" y="8811"/>
                    </a:lnTo>
                    <a:cubicBezTo>
                      <a:pt x="17014" y="8775"/>
                      <a:pt x="17157" y="8597"/>
                      <a:pt x="17133" y="8394"/>
                    </a:cubicBezTo>
                    <a:cubicBezTo>
                      <a:pt x="17101" y="8222"/>
                      <a:pt x="16952" y="8080"/>
                      <a:pt x="16775" y="8080"/>
                    </a:cubicBezTo>
                    <a:cubicBezTo>
                      <a:pt x="16756" y="8080"/>
                      <a:pt x="16736" y="8081"/>
                      <a:pt x="16716" y="8085"/>
                    </a:cubicBezTo>
                    <a:lnTo>
                      <a:pt x="16716" y="8061"/>
                    </a:lnTo>
                    <a:cubicBezTo>
                      <a:pt x="16907" y="8025"/>
                      <a:pt x="17050" y="7823"/>
                      <a:pt x="17002" y="7632"/>
                    </a:cubicBezTo>
                    <a:cubicBezTo>
                      <a:pt x="16960" y="7463"/>
                      <a:pt x="16805" y="7341"/>
                      <a:pt x="16628" y="7341"/>
                    </a:cubicBezTo>
                    <a:cubicBezTo>
                      <a:pt x="16606" y="7341"/>
                      <a:pt x="16584" y="7343"/>
                      <a:pt x="16562" y="7347"/>
                    </a:cubicBezTo>
                    <a:lnTo>
                      <a:pt x="16562" y="7335"/>
                    </a:lnTo>
                    <a:cubicBezTo>
                      <a:pt x="16764" y="7275"/>
                      <a:pt x="16859" y="7073"/>
                      <a:pt x="16800" y="6870"/>
                    </a:cubicBezTo>
                    <a:cubicBezTo>
                      <a:pt x="16751" y="6716"/>
                      <a:pt x="16609" y="6616"/>
                      <a:pt x="16455" y="6616"/>
                    </a:cubicBezTo>
                    <a:cubicBezTo>
                      <a:pt x="16419" y="6616"/>
                      <a:pt x="16383" y="6621"/>
                      <a:pt x="16347" y="6632"/>
                    </a:cubicBezTo>
                    <a:lnTo>
                      <a:pt x="16347" y="6620"/>
                    </a:lnTo>
                    <a:cubicBezTo>
                      <a:pt x="16538" y="6549"/>
                      <a:pt x="16633" y="6335"/>
                      <a:pt x="16550" y="6144"/>
                    </a:cubicBezTo>
                    <a:cubicBezTo>
                      <a:pt x="16496" y="6001"/>
                      <a:pt x="16361" y="5911"/>
                      <a:pt x="16217" y="5911"/>
                    </a:cubicBezTo>
                    <a:cubicBezTo>
                      <a:pt x="16169" y="5911"/>
                      <a:pt x="16121" y="5921"/>
                      <a:pt x="16073" y="5942"/>
                    </a:cubicBezTo>
                    <a:lnTo>
                      <a:pt x="16073" y="5918"/>
                    </a:lnTo>
                    <a:cubicBezTo>
                      <a:pt x="16252" y="5835"/>
                      <a:pt x="16335" y="5608"/>
                      <a:pt x="16240" y="5430"/>
                    </a:cubicBezTo>
                    <a:cubicBezTo>
                      <a:pt x="16180" y="5301"/>
                      <a:pt x="16047" y="5228"/>
                      <a:pt x="15910" y="5228"/>
                    </a:cubicBezTo>
                    <a:cubicBezTo>
                      <a:pt x="15856" y="5228"/>
                      <a:pt x="15802" y="5240"/>
                      <a:pt x="15752" y="5263"/>
                    </a:cubicBezTo>
                    <a:lnTo>
                      <a:pt x="15752" y="5251"/>
                    </a:lnTo>
                    <a:cubicBezTo>
                      <a:pt x="15931" y="5144"/>
                      <a:pt x="15990" y="4930"/>
                      <a:pt x="15883" y="4751"/>
                    </a:cubicBezTo>
                    <a:cubicBezTo>
                      <a:pt x="15810" y="4630"/>
                      <a:pt x="15688" y="4563"/>
                      <a:pt x="15557" y="4563"/>
                    </a:cubicBezTo>
                    <a:cubicBezTo>
                      <a:pt x="15495" y="4563"/>
                      <a:pt x="15432" y="4578"/>
                      <a:pt x="15371" y="4608"/>
                    </a:cubicBezTo>
                    <a:cubicBezTo>
                      <a:pt x="15538" y="4489"/>
                      <a:pt x="15585" y="4275"/>
                      <a:pt x="15466" y="4108"/>
                    </a:cubicBezTo>
                    <a:cubicBezTo>
                      <a:pt x="15392" y="4004"/>
                      <a:pt x="15277" y="3947"/>
                      <a:pt x="15160" y="3947"/>
                    </a:cubicBezTo>
                    <a:cubicBezTo>
                      <a:pt x="15089" y="3947"/>
                      <a:pt x="15017" y="3968"/>
                      <a:pt x="14954" y="4013"/>
                    </a:cubicBezTo>
                    <a:cubicBezTo>
                      <a:pt x="15109" y="3882"/>
                      <a:pt x="15133" y="3656"/>
                      <a:pt x="15002" y="3501"/>
                    </a:cubicBezTo>
                    <a:cubicBezTo>
                      <a:pt x="14928" y="3414"/>
                      <a:pt x="14825" y="3368"/>
                      <a:pt x="14718" y="3368"/>
                    </a:cubicBezTo>
                    <a:cubicBezTo>
                      <a:pt x="14635" y="3368"/>
                      <a:pt x="14551" y="3396"/>
                      <a:pt x="14478" y="3453"/>
                    </a:cubicBezTo>
                    <a:cubicBezTo>
                      <a:pt x="14633" y="3322"/>
                      <a:pt x="14633" y="3084"/>
                      <a:pt x="14502" y="2929"/>
                    </a:cubicBezTo>
                    <a:cubicBezTo>
                      <a:pt x="14429" y="2856"/>
                      <a:pt x="14331" y="2821"/>
                      <a:pt x="14234" y="2821"/>
                    </a:cubicBezTo>
                    <a:cubicBezTo>
                      <a:pt x="14141" y="2821"/>
                      <a:pt x="14048" y="2853"/>
                      <a:pt x="13978" y="2917"/>
                    </a:cubicBezTo>
                    <a:cubicBezTo>
                      <a:pt x="14109" y="2763"/>
                      <a:pt x="14097" y="2525"/>
                      <a:pt x="13942" y="2394"/>
                    </a:cubicBezTo>
                    <a:cubicBezTo>
                      <a:pt x="13877" y="2334"/>
                      <a:pt x="13791" y="2304"/>
                      <a:pt x="13705" y="2304"/>
                    </a:cubicBezTo>
                    <a:cubicBezTo>
                      <a:pt x="13604" y="2304"/>
                      <a:pt x="13501" y="2345"/>
                      <a:pt x="13430" y="2429"/>
                    </a:cubicBezTo>
                    <a:cubicBezTo>
                      <a:pt x="13549" y="2263"/>
                      <a:pt x="13514" y="2036"/>
                      <a:pt x="13347" y="1917"/>
                    </a:cubicBezTo>
                    <a:cubicBezTo>
                      <a:pt x="13285" y="1869"/>
                      <a:pt x="13210" y="1846"/>
                      <a:pt x="13136" y="1846"/>
                    </a:cubicBezTo>
                    <a:cubicBezTo>
                      <a:pt x="13027" y="1846"/>
                      <a:pt x="12918" y="1896"/>
                      <a:pt x="12847" y="1989"/>
                    </a:cubicBezTo>
                    <a:cubicBezTo>
                      <a:pt x="12954" y="1834"/>
                      <a:pt x="12906" y="1596"/>
                      <a:pt x="12728" y="1489"/>
                    </a:cubicBezTo>
                    <a:cubicBezTo>
                      <a:pt x="12668" y="1451"/>
                      <a:pt x="12600" y="1432"/>
                      <a:pt x="12532" y="1432"/>
                    </a:cubicBezTo>
                    <a:cubicBezTo>
                      <a:pt x="12408" y="1432"/>
                      <a:pt x="12285" y="1493"/>
                      <a:pt x="12216" y="1608"/>
                    </a:cubicBezTo>
                    <a:cubicBezTo>
                      <a:pt x="12311" y="1429"/>
                      <a:pt x="12252" y="1203"/>
                      <a:pt x="12073" y="1108"/>
                    </a:cubicBezTo>
                    <a:cubicBezTo>
                      <a:pt x="12020" y="1083"/>
                      <a:pt x="11962" y="1071"/>
                      <a:pt x="11905" y="1071"/>
                    </a:cubicBezTo>
                    <a:cubicBezTo>
                      <a:pt x="11772" y="1071"/>
                      <a:pt x="11643" y="1137"/>
                      <a:pt x="11585" y="1263"/>
                    </a:cubicBezTo>
                    <a:lnTo>
                      <a:pt x="11561" y="1263"/>
                    </a:lnTo>
                    <a:cubicBezTo>
                      <a:pt x="11644" y="1084"/>
                      <a:pt x="11561" y="858"/>
                      <a:pt x="11371" y="786"/>
                    </a:cubicBezTo>
                    <a:cubicBezTo>
                      <a:pt x="11325" y="768"/>
                      <a:pt x="11276" y="759"/>
                      <a:pt x="11228" y="759"/>
                    </a:cubicBezTo>
                    <a:cubicBezTo>
                      <a:pt x="11086" y="759"/>
                      <a:pt x="10947" y="835"/>
                      <a:pt x="10894" y="977"/>
                    </a:cubicBezTo>
                    <a:lnTo>
                      <a:pt x="10882" y="977"/>
                    </a:lnTo>
                    <a:cubicBezTo>
                      <a:pt x="10942" y="786"/>
                      <a:pt x="10847" y="584"/>
                      <a:pt x="10656" y="524"/>
                    </a:cubicBezTo>
                    <a:cubicBezTo>
                      <a:pt x="10615" y="512"/>
                      <a:pt x="10573" y="505"/>
                      <a:pt x="10532" y="505"/>
                    </a:cubicBezTo>
                    <a:cubicBezTo>
                      <a:pt x="10381" y="505"/>
                      <a:pt x="10239" y="589"/>
                      <a:pt x="10192" y="739"/>
                    </a:cubicBezTo>
                    <a:lnTo>
                      <a:pt x="10180" y="739"/>
                    </a:lnTo>
                    <a:cubicBezTo>
                      <a:pt x="10228" y="548"/>
                      <a:pt x="10108" y="346"/>
                      <a:pt x="9918" y="298"/>
                    </a:cubicBezTo>
                    <a:cubicBezTo>
                      <a:pt x="9888" y="291"/>
                      <a:pt x="9858" y="288"/>
                      <a:pt x="9828" y="288"/>
                    </a:cubicBezTo>
                    <a:cubicBezTo>
                      <a:pt x="9659" y="288"/>
                      <a:pt x="9506" y="398"/>
                      <a:pt x="9466" y="560"/>
                    </a:cubicBezTo>
                    <a:lnTo>
                      <a:pt x="9454" y="560"/>
                    </a:lnTo>
                    <a:cubicBezTo>
                      <a:pt x="9489" y="370"/>
                      <a:pt x="9346" y="179"/>
                      <a:pt x="9156" y="143"/>
                    </a:cubicBezTo>
                    <a:cubicBezTo>
                      <a:pt x="9141" y="141"/>
                      <a:pt x="9126" y="141"/>
                      <a:pt x="9111" y="141"/>
                    </a:cubicBezTo>
                    <a:cubicBezTo>
                      <a:pt x="8936" y="141"/>
                      <a:pt x="8772" y="266"/>
                      <a:pt x="8739" y="441"/>
                    </a:cubicBezTo>
                    <a:lnTo>
                      <a:pt x="8727" y="441"/>
                    </a:lnTo>
                    <a:cubicBezTo>
                      <a:pt x="8739" y="239"/>
                      <a:pt x="8596" y="60"/>
                      <a:pt x="8394" y="48"/>
                    </a:cubicBezTo>
                    <a:cubicBezTo>
                      <a:pt x="8380" y="46"/>
                      <a:pt x="8366" y="46"/>
                      <a:pt x="8353" y="46"/>
                    </a:cubicBezTo>
                    <a:cubicBezTo>
                      <a:pt x="8168" y="46"/>
                      <a:pt x="8012" y="192"/>
                      <a:pt x="8001" y="370"/>
                    </a:cubicBezTo>
                    <a:lnTo>
                      <a:pt x="7977" y="370"/>
                    </a:lnTo>
                    <a:cubicBezTo>
                      <a:pt x="7977" y="167"/>
                      <a:pt x="7822" y="0"/>
                      <a:pt x="7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7" name="Google Shape;3547;p135"/>
            <p:cNvGrpSpPr/>
            <p:nvPr/>
          </p:nvGrpSpPr>
          <p:grpSpPr>
            <a:xfrm flipH="1">
              <a:off x="6440372" y="1308557"/>
              <a:ext cx="1996697" cy="3235495"/>
              <a:chOff x="1046025" y="1651735"/>
              <a:chExt cx="1816500" cy="2943500"/>
            </a:xfrm>
          </p:grpSpPr>
          <p:sp>
            <p:nvSpPr>
              <p:cNvPr id="3548" name="Google Shape;3548;p135"/>
              <p:cNvSpPr/>
              <p:nvPr/>
            </p:nvSpPr>
            <p:spPr>
              <a:xfrm>
                <a:off x="2422650" y="3278960"/>
                <a:ext cx="55675" cy="164550"/>
              </a:xfrm>
              <a:custGeom>
                <a:rect b="b" l="l" r="r" t="t"/>
                <a:pathLst>
                  <a:path extrusionOk="0" h="6582" w="2227">
                    <a:moveTo>
                      <a:pt x="1" y="1"/>
                    </a:moveTo>
                    <a:lnTo>
                      <a:pt x="1" y="6582"/>
                    </a:lnTo>
                    <a:cubicBezTo>
                      <a:pt x="1237" y="6582"/>
                      <a:pt x="2226" y="5574"/>
                      <a:pt x="2226" y="4318"/>
                    </a:cubicBezTo>
                    <a:lnTo>
                      <a:pt x="2226" y="2226"/>
                    </a:lnTo>
                    <a:cubicBezTo>
                      <a:pt x="2226" y="990"/>
                      <a:pt x="1237" y="1"/>
                      <a:pt x="1" y="1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135"/>
              <p:cNvSpPr/>
              <p:nvPr/>
            </p:nvSpPr>
            <p:spPr>
              <a:xfrm>
                <a:off x="1187250" y="3317485"/>
                <a:ext cx="91800" cy="115100"/>
              </a:xfrm>
              <a:custGeom>
                <a:rect b="b" l="l" r="r" t="t"/>
                <a:pathLst>
                  <a:path extrusionOk="0" h="4604" w="3672">
                    <a:moveTo>
                      <a:pt x="952" y="0"/>
                    </a:moveTo>
                    <a:cubicBezTo>
                      <a:pt x="438" y="0"/>
                      <a:pt x="1" y="419"/>
                      <a:pt x="1" y="951"/>
                    </a:cubicBezTo>
                    <a:lnTo>
                      <a:pt x="1" y="3595"/>
                    </a:lnTo>
                    <a:cubicBezTo>
                      <a:pt x="39" y="4166"/>
                      <a:pt x="476" y="4603"/>
                      <a:pt x="1047" y="4603"/>
                    </a:cubicBezTo>
                    <a:lnTo>
                      <a:pt x="2644" y="4603"/>
                    </a:lnTo>
                    <a:cubicBezTo>
                      <a:pt x="3215" y="4603"/>
                      <a:pt x="3672" y="4166"/>
                      <a:pt x="3672" y="3595"/>
                    </a:cubicBezTo>
                    <a:lnTo>
                      <a:pt x="3672" y="951"/>
                    </a:lnTo>
                    <a:cubicBezTo>
                      <a:pt x="3672" y="419"/>
                      <a:pt x="3234" y="0"/>
                      <a:pt x="2721" y="0"/>
                    </a:cubicBezTo>
                    <a:close/>
                  </a:path>
                </a:pathLst>
              </a:custGeom>
              <a:solidFill>
                <a:srgbClr val="D386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135"/>
              <p:cNvSpPr/>
              <p:nvPr/>
            </p:nvSpPr>
            <p:spPr>
              <a:xfrm>
                <a:off x="1526300" y="3902360"/>
                <a:ext cx="49950" cy="291050"/>
              </a:xfrm>
              <a:custGeom>
                <a:rect b="b" l="l" r="r" t="t"/>
                <a:pathLst>
                  <a:path extrusionOk="0" h="11642" w="1998">
                    <a:moveTo>
                      <a:pt x="0" y="1"/>
                    </a:moveTo>
                    <a:lnTo>
                      <a:pt x="0" y="11642"/>
                    </a:lnTo>
                    <a:lnTo>
                      <a:pt x="1998" y="11642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568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135"/>
              <p:cNvSpPr/>
              <p:nvPr/>
            </p:nvSpPr>
            <p:spPr>
              <a:xfrm>
                <a:off x="1526300" y="3902360"/>
                <a:ext cx="49950" cy="39500"/>
              </a:xfrm>
              <a:custGeom>
                <a:rect b="b" l="l" r="r" t="t"/>
                <a:pathLst>
                  <a:path extrusionOk="0" h="1580" w="1998">
                    <a:moveTo>
                      <a:pt x="0" y="1"/>
                    </a:moveTo>
                    <a:lnTo>
                      <a:pt x="0" y="1580"/>
                    </a:lnTo>
                    <a:lnTo>
                      <a:pt x="1998" y="1580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35"/>
              <p:cNvSpPr/>
              <p:nvPr/>
            </p:nvSpPr>
            <p:spPr>
              <a:xfrm>
                <a:off x="1046025" y="4526260"/>
                <a:ext cx="1816500" cy="68975"/>
              </a:xfrm>
              <a:custGeom>
                <a:rect b="b" l="l" r="r" t="t"/>
                <a:pathLst>
                  <a:path extrusionOk="0" h="2759" w="72660">
                    <a:moveTo>
                      <a:pt x="36330" y="0"/>
                    </a:moveTo>
                    <a:cubicBezTo>
                      <a:pt x="16263" y="0"/>
                      <a:pt x="0" y="628"/>
                      <a:pt x="0" y="1389"/>
                    </a:cubicBezTo>
                    <a:cubicBezTo>
                      <a:pt x="0" y="2149"/>
                      <a:pt x="16263" y="2758"/>
                      <a:pt x="36330" y="2758"/>
                    </a:cubicBezTo>
                    <a:cubicBezTo>
                      <a:pt x="56397" y="2758"/>
                      <a:pt x="72660" y="2149"/>
                      <a:pt x="72660" y="1389"/>
                    </a:cubicBezTo>
                    <a:cubicBezTo>
                      <a:pt x="72660" y="628"/>
                      <a:pt x="56397" y="0"/>
                      <a:pt x="36330" y="0"/>
                    </a:cubicBezTo>
                    <a:close/>
                  </a:path>
                </a:pathLst>
              </a:custGeom>
              <a:solidFill>
                <a:srgbClr val="D6AE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135"/>
              <p:cNvSpPr/>
              <p:nvPr/>
            </p:nvSpPr>
            <p:spPr>
              <a:xfrm>
                <a:off x="2257175" y="1770610"/>
                <a:ext cx="199275" cy="840750"/>
              </a:xfrm>
              <a:custGeom>
                <a:rect b="b" l="l" r="r" t="t"/>
                <a:pathLst>
                  <a:path extrusionOk="0" fill="none" h="33630" w="7971">
                    <a:moveTo>
                      <a:pt x="0" y="1"/>
                    </a:moveTo>
                    <a:lnTo>
                      <a:pt x="6144" y="1"/>
                    </a:lnTo>
                    <a:cubicBezTo>
                      <a:pt x="7171" y="1"/>
                      <a:pt x="7970" y="837"/>
                      <a:pt x="7970" y="1846"/>
                    </a:cubicBezTo>
                    <a:lnTo>
                      <a:pt x="7970" y="33629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135"/>
              <p:cNvSpPr/>
              <p:nvPr/>
            </p:nvSpPr>
            <p:spPr>
              <a:xfrm>
                <a:off x="1919550" y="2630360"/>
                <a:ext cx="155525" cy="52325"/>
              </a:xfrm>
              <a:custGeom>
                <a:rect b="b" l="l" r="r" t="t"/>
                <a:pathLst>
                  <a:path extrusionOk="0" h="2093" w="6221">
                    <a:moveTo>
                      <a:pt x="1047" y="0"/>
                    </a:moveTo>
                    <a:cubicBezTo>
                      <a:pt x="476" y="0"/>
                      <a:pt x="1" y="476"/>
                      <a:pt x="1" y="1046"/>
                    </a:cubicBezTo>
                    <a:cubicBezTo>
                      <a:pt x="1" y="1636"/>
                      <a:pt x="476" y="2092"/>
                      <a:pt x="1047" y="2092"/>
                    </a:cubicBezTo>
                    <a:lnTo>
                      <a:pt x="5174" y="2092"/>
                    </a:lnTo>
                    <a:cubicBezTo>
                      <a:pt x="5745" y="2092"/>
                      <a:pt x="6220" y="1617"/>
                      <a:pt x="6220" y="1046"/>
                    </a:cubicBezTo>
                    <a:cubicBezTo>
                      <a:pt x="6220" y="476"/>
                      <a:pt x="5745" y="0"/>
                      <a:pt x="5174" y="0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135"/>
              <p:cNvSpPr/>
              <p:nvPr/>
            </p:nvSpPr>
            <p:spPr>
              <a:xfrm>
                <a:off x="1114975" y="3083035"/>
                <a:ext cx="568275" cy="1470350"/>
              </a:xfrm>
              <a:custGeom>
                <a:rect b="b" l="l" r="r" t="t"/>
                <a:pathLst>
                  <a:path extrusionOk="0" h="58814" w="22731">
                    <a:moveTo>
                      <a:pt x="13068" y="1"/>
                    </a:moveTo>
                    <a:lnTo>
                      <a:pt x="10062" y="30206"/>
                    </a:lnTo>
                    <a:lnTo>
                      <a:pt x="0" y="53259"/>
                    </a:lnTo>
                    <a:lnTo>
                      <a:pt x="10386" y="58813"/>
                    </a:lnTo>
                    <a:lnTo>
                      <a:pt x="12459" y="55047"/>
                    </a:lnTo>
                    <a:cubicBezTo>
                      <a:pt x="12459" y="55047"/>
                      <a:pt x="22730" y="33420"/>
                      <a:pt x="22673" y="30567"/>
                    </a:cubicBezTo>
                    <a:cubicBezTo>
                      <a:pt x="22635" y="27714"/>
                      <a:pt x="19611" y="705"/>
                      <a:pt x="19611" y="705"/>
                    </a:cubicBezTo>
                    <a:lnTo>
                      <a:pt x="13068" y="1"/>
                    </a:lnTo>
                    <a:close/>
                  </a:path>
                </a:pathLst>
              </a:custGeom>
              <a:solidFill>
                <a:srgbClr val="B556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35"/>
              <p:cNvSpPr/>
              <p:nvPr/>
            </p:nvSpPr>
            <p:spPr>
              <a:xfrm>
                <a:off x="1527250" y="3775885"/>
                <a:ext cx="155525" cy="260125"/>
              </a:xfrm>
              <a:custGeom>
                <a:rect b="b" l="l" r="r" t="t"/>
                <a:pathLst>
                  <a:path extrusionOk="0" h="10405" w="6221">
                    <a:moveTo>
                      <a:pt x="5364" y="0"/>
                    </a:moveTo>
                    <a:cubicBezTo>
                      <a:pt x="2416" y="0"/>
                      <a:pt x="0" y="2397"/>
                      <a:pt x="0" y="5364"/>
                    </a:cubicBezTo>
                    <a:cubicBezTo>
                      <a:pt x="0" y="7704"/>
                      <a:pt x="1503" y="9701"/>
                      <a:pt x="3595" y="10405"/>
                    </a:cubicBezTo>
                    <a:cubicBezTo>
                      <a:pt x="5098" y="6810"/>
                      <a:pt x="6220" y="3823"/>
                      <a:pt x="6182" y="2872"/>
                    </a:cubicBezTo>
                    <a:cubicBezTo>
                      <a:pt x="6182" y="2435"/>
                      <a:pt x="6087" y="1427"/>
                      <a:pt x="5973" y="38"/>
                    </a:cubicBezTo>
                    <a:cubicBezTo>
                      <a:pt x="5764" y="19"/>
                      <a:pt x="5574" y="0"/>
                      <a:pt x="5364" y="0"/>
                    </a:cubicBezTo>
                    <a:close/>
                  </a:path>
                </a:pathLst>
              </a:custGeom>
              <a:solidFill>
                <a:srgbClr val="A34F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35"/>
              <p:cNvSpPr/>
              <p:nvPr/>
            </p:nvSpPr>
            <p:spPr>
              <a:xfrm>
                <a:off x="1114975" y="4185310"/>
                <a:ext cx="380925" cy="368550"/>
              </a:xfrm>
              <a:custGeom>
                <a:rect b="b" l="l" r="r" t="t"/>
                <a:pathLst>
                  <a:path extrusionOk="0" h="14742" w="15237">
                    <a:moveTo>
                      <a:pt x="4014" y="0"/>
                    </a:moveTo>
                    <a:lnTo>
                      <a:pt x="0" y="9206"/>
                    </a:lnTo>
                    <a:lnTo>
                      <a:pt x="10386" y="14741"/>
                    </a:lnTo>
                    <a:lnTo>
                      <a:pt x="12459" y="10975"/>
                    </a:lnTo>
                    <a:cubicBezTo>
                      <a:pt x="12459" y="10975"/>
                      <a:pt x="13657" y="8464"/>
                      <a:pt x="15236" y="5022"/>
                    </a:cubicBezTo>
                    <a:lnTo>
                      <a:pt x="40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35"/>
              <p:cNvSpPr/>
              <p:nvPr/>
            </p:nvSpPr>
            <p:spPr>
              <a:xfrm>
                <a:off x="1115450" y="4321310"/>
                <a:ext cx="311025" cy="232550"/>
              </a:xfrm>
              <a:custGeom>
                <a:rect b="b" l="l" r="r" t="t"/>
                <a:pathLst>
                  <a:path extrusionOk="0" h="9302" w="12441">
                    <a:moveTo>
                      <a:pt x="1617" y="0"/>
                    </a:moveTo>
                    <a:lnTo>
                      <a:pt x="0" y="3747"/>
                    </a:lnTo>
                    <a:lnTo>
                      <a:pt x="10367" y="9301"/>
                    </a:lnTo>
                    <a:lnTo>
                      <a:pt x="12440" y="5535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35"/>
              <p:cNvSpPr/>
              <p:nvPr/>
            </p:nvSpPr>
            <p:spPr>
              <a:xfrm>
                <a:off x="1191050" y="4212410"/>
                <a:ext cx="281075" cy="154100"/>
              </a:xfrm>
              <a:custGeom>
                <a:rect b="b" l="l" r="r" t="t"/>
                <a:pathLst>
                  <a:path extrusionOk="0" h="6164" w="11243">
                    <a:moveTo>
                      <a:pt x="495" y="0"/>
                    </a:moveTo>
                    <a:lnTo>
                      <a:pt x="1" y="1142"/>
                    </a:lnTo>
                    <a:lnTo>
                      <a:pt x="10729" y="6163"/>
                    </a:lnTo>
                    <a:lnTo>
                      <a:pt x="11242" y="5041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35"/>
              <p:cNvSpPr/>
              <p:nvPr/>
            </p:nvSpPr>
            <p:spPr>
              <a:xfrm>
                <a:off x="1274275" y="3708360"/>
                <a:ext cx="297700" cy="845500"/>
              </a:xfrm>
              <a:custGeom>
                <a:rect b="b" l="l" r="r" t="t"/>
                <a:pathLst>
                  <a:path extrusionOk="0" h="33820" w="11908">
                    <a:moveTo>
                      <a:pt x="4204" y="0"/>
                    </a:moveTo>
                    <a:lnTo>
                      <a:pt x="3690" y="5193"/>
                    </a:lnTo>
                    <a:lnTo>
                      <a:pt x="400" y="12744"/>
                    </a:lnTo>
                    <a:cubicBezTo>
                      <a:pt x="989" y="17766"/>
                      <a:pt x="1636" y="26401"/>
                      <a:pt x="0" y="31670"/>
                    </a:cubicBezTo>
                    <a:lnTo>
                      <a:pt x="4014" y="33819"/>
                    </a:lnTo>
                    <a:lnTo>
                      <a:pt x="6087" y="30053"/>
                    </a:lnTo>
                    <a:cubicBezTo>
                      <a:pt x="6087" y="30053"/>
                      <a:pt x="9739" y="20543"/>
                      <a:pt x="11907" y="14133"/>
                    </a:cubicBez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A34F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35"/>
              <p:cNvSpPr/>
              <p:nvPr/>
            </p:nvSpPr>
            <p:spPr>
              <a:xfrm>
                <a:off x="1390775" y="3083035"/>
                <a:ext cx="262525" cy="553250"/>
              </a:xfrm>
              <a:custGeom>
                <a:rect b="b" l="l" r="r" t="t"/>
                <a:pathLst>
                  <a:path extrusionOk="0" h="22130" w="10501">
                    <a:moveTo>
                      <a:pt x="2074" y="1"/>
                    </a:moveTo>
                    <a:lnTo>
                      <a:pt x="1" y="20581"/>
                    </a:lnTo>
                    <a:cubicBezTo>
                      <a:pt x="1331" y="21542"/>
                      <a:pt x="2444" y="22129"/>
                      <a:pt x="3180" y="22129"/>
                    </a:cubicBezTo>
                    <a:cubicBezTo>
                      <a:pt x="3653" y="22129"/>
                      <a:pt x="3971" y="21886"/>
                      <a:pt x="4090" y="21342"/>
                    </a:cubicBezTo>
                    <a:cubicBezTo>
                      <a:pt x="4631" y="18865"/>
                      <a:pt x="6492" y="18199"/>
                      <a:pt x="8343" y="18199"/>
                    </a:cubicBezTo>
                    <a:cubicBezTo>
                      <a:pt x="9093" y="18199"/>
                      <a:pt x="9842" y="18309"/>
                      <a:pt x="10500" y="18451"/>
                    </a:cubicBezTo>
                    <a:cubicBezTo>
                      <a:pt x="9625" y="10158"/>
                      <a:pt x="8579" y="705"/>
                      <a:pt x="8579" y="705"/>
                    </a:cubicBezTo>
                    <a:lnTo>
                      <a:pt x="2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35"/>
              <p:cNvSpPr/>
              <p:nvPr/>
            </p:nvSpPr>
            <p:spPr>
              <a:xfrm>
                <a:off x="1098325" y="3083985"/>
                <a:ext cx="641975" cy="1469875"/>
              </a:xfrm>
              <a:custGeom>
                <a:rect b="b" l="l" r="r" t="t"/>
                <a:pathLst>
                  <a:path extrusionOk="0" h="58795" w="25679">
                    <a:moveTo>
                      <a:pt x="6087" y="1"/>
                    </a:moveTo>
                    <a:cubicBezTo>
                      <a:pt x="6087" y="1"/>
                      <a:pt x="1" y="6601"/>
                      <a:pt x="6087" y="21247"/>
                    </a:cubicBezTo>
                    <a:lnTo>
                      <a:pt x="10120" y="32907"/>
                    </a:lnTo>
                    <a:lnTo>
                      <a:pt x="11071" y="58794"/>
                    </a:lnTo>
                    <a:lnTo>
                      <a:pt x="25679" y="58794"/>
                    </a:lnTo>
                    <a:cubicBezTo>
                      <a:pt x="25679" y="58794"/>
                      <a:pt x="25222" y="55846"/>
                      <a:pt x="22255" y="54895"/>
                    </a:cubicBezTo>
                    <a:lnTo>
                      <a:pt x="20011" y="30282"/>
                    </a:lnTo>
                    <a:lnTo>
                      <a:pt x="16111" y="8313"/>
                    </a:lnTo>
                    <a:lnTo>
                      <a:pt x="15826" y="248"/>
                    </a:lnTo>
                    <a:lnTo>
                      <a:pt x="6087" y="1"/>
                    </a:ln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35"/>
              <p:cNvSpPr/>
              <p:nvPr/>
            </p:nvSpPr>
            <p:spPr>
              <a:xfrm>
                <a:off x="1098800" y="3083985"/>
                <a:ext cx="451775" cy="575425"/>
              </a:xfrm>
              <a:custGeom>
                <a:rect b="b" l="l" r="r" t="t"/>
                <a:pathLst>
                  <a:path extrusionOk="0" h="23017" w="18071">
                    <a:moveTo>
                      <a:pt x="6087" y="1"/>
                    </a:moveTo>
                    <a:cubicBezTo>
                      <a:pt x="6087" y="1"/>
                      <a:pt x="1" y="6601"/>
                      <a:pt x="6087" y="21247"/>
                    </a:cubicBezTo>
                    <a:cubicBezTo>
                      <a:pt x="6297" y="21875"/>
                      <a:pt x="6525" y="22465"/>
                      <a:pt x="6715" y="23016"/>
                    </a:cubicBezTo>
                    <a:cubicBezTo>
                      <a:pt x="10022" y="20177"/>
                      <a:pt x="14209" y="19581"/>
                      <a:pt x="16996" y="19581"/>
                    </a:cubicBezTo>
                    <a:cubicBezTo>
                      <a:pt x="17383" y="19581"/>
                      <a:pt x="17743" y="19593"/>
                      <a:pt x="18071" y="19611"/>
                    </a:cubicBezTo>
                    <a:lnTo>
                      <a:pt x="16073" y="8332"/>
                    </a:lnTo>
                    <a:lnTo>
                      <a:pt x="15788" y="286"/>
                    </a:lnTo>
                    <a:lnTo>
                      <a:pt x="6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35"/>
              <p:cNvSpPr/>
              <p:nvPr/>
            </p:nvSpPr>
            <p:spPr>
              <a:xfrm>
                <a:off x="1379850" y="2364410"/>
                <a:ext cx="662900" cy="611200"/>
              </a:xfrm>
              <a:custGeom>
                <a:rect b="b" l="l" r="r" t="t"/>
                <a:pathLst>
                  <a:path extrusionOk="0" h="24448" w="26516">
                    <a:moveTo>
                      <a:pt x="4339" y="1"/>
                    </a:moveTo>
                    <a:cubicBezTo>
                      <a:pt x="3355" y="1"/>
                      <a:pt x="2701" y="386"/>
                      <a:pt x="2701" y="386"/>
                    </a:cubicBezTo>
                    <a:cubicBezTo>
                      <a:pt x="0" y="4742"/>
                      <a:pt x="4337" y="11323"/>
                      <a:pt x="8312" y="17029"/>
                    </a:cubicBezTo>
                    <a:cubicBezTo>
                      <a:pt x="12307" y="22792"/>
                      <a:pt x="13657" y="24447"/>
                      <a:pt x="15388" y="24447"/>
                    </a:cubicBezTo>
                    <a:cubicBezTo>
                      <a:pt x="17119" y="24447"/>
                      <a:pt x="17366" y="23021"/>
                      <a:pt x="22616" y="13815"/>
                    </a:cubicBezTo>
                    <a:cubicBezTo>
                      <a:pt x="22831" y="13849"/>
                      <a:pt x="23134" y="13865"/>
                      <a:pt x="23472" y="13865"/>
                    </a:cubicBezTo>
                    <a:cubicBezTo>
                      <a:pt x="24447" y="13865"/>
                      <a:pt x="25709" y="13727"/>
                      <a:pt x="25963" y="13472"/>
                    </a:cubicBezTo>
                    <a:cubicBezTo>
                      <a:pt x="26325" y="13111"/>
                      <a:pt x="26515" y="11798"/>
                      <a:pt x="26439" y="10904"/>
                    </a:cubicBezTo>
                    <a:cubicBezTo>
                      <a:pt x="26382" y="9991"/>
                      <a:pt x="24290" y="7918"/>
                      <a:pt x="23567" y="7861"/>
                    </a:cubicBezTo>
                    <a:cubicBezTo>
                      <a:pt x="23405" y="7844"/>
                      <a:pt x="23151" y="7830"/>
                      <a:pt x="22845" y="7830"/>
                    </a:cubicBezTo>
                    <a:cubicBezTo>
                      <a:pt x="21817" y="7830"/>
                      <a:pt x="20200" y="7982"/>
                      <a:pt x="19496" y="8641"/>
                    </a:cubicBezTo>
                    <a:cubicBezTo>
                      <a:pt x="18602" y="9497"/>
                      <a:pt x="14608" y="16268"/>
                      <a:pt x="14608" y="16268"/>
                    </a:cubicBezTo>
                    <a:cubicBezTo>
                      <a:pt x="14608" y="16268"/>
                      <a:pt x="11489" y="7157"/>
                      <a:pt x="8655" y="2859"/>
                    </a:cubicBezTo>
                    <a:cubicBezTo>
                      <a:pt x="7112" y="534"/>
                      <a:pt x="5497" y="1"/>
                      <a:pt x="4339" y="1"/>
                    </a:cubicBezTo>
                    <a:close/>
                  </a:path>
                </a:pathLst>
              </a:custGeom>
              <a:solidFill>
                <a:srgbClr val="B25B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35"/>
              <p:cNvSpPr/>
              <p:nvPr/>
            </p:nvSpPr>
            <p:spPr>
              <a:xfrm>
                <a:off x="1995650" y="2653660"/>
                <a:ext cx="25225" cy="56125"/>
              </a:xfrm>
              <a:custGeom>
                <a:rect b="b" l="l" r="r" t="t"/>
                <a:pathLst>
                  <a:path extrusionOk="0" fill="none" h="2245" w="1009">
                    <a:moveTo>
                      <a:pt x="913" y="0"/>
                    </a:moveTo>
                    <a:cubicBezTo>
                      <a:pt x="913" y="0"/>
                      <a:pt x="1008" y="1560"/>
                      <a:pt x="0" y="2245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35"/>
              <p:cNvSpPr/>
              <p:nvPr/>
            </p:nvSpPr>
            <p:spPr>
              <a:xfrm>
                <a:off x="1933350" y="2653660"/>
                <a:ext cx="57550" cy="60875"/>
              </a:xfrm>
              <a:custGeom>
                <a:rect b="b" l="l" r="r" t="t"/>
                <a:pathLst>
                  <a:path extrusionOk="0" fill="none" h="2435" w="2302">
                    <a:moveTo>
                      <a:pt x="2074" y="0"/>
                    </a:moveTo>
                    <a:cubicBezTo>
                      <a:pt x="2074" y="0"/>
                      <a:pt x="2302" y="1275"/>
                      <a:pt x="1256" y="2302"/>
                    </a:cubicBezTo>
                    <a:cubicBezTo>
                      <a:pt x="1256" y="2302"/>
                      <a:pt x="286" y="2435"/>
                      <a:pt x="0" y="1959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35"/>
              <p:cNvSpPr/>
              <p:nvPr/>
            </p:nvSpPr>
            <p:spPr>
              <a:xfrm>
                <a:off x="1897675" y="2651760"/>
                <a:ext cx="59950" cy="62300"/>
              </a:xfrm>
              <a:custGeom>
                <a:rect b="b" l="l" r="r" t="t"/>
                <a:pathLst>
                  <a:path extrusionOk="0" fill="none" h="2492" w="2398">
                    <a:moveTo>
                      <a:pt x="1" y="1027"/>
                    </a:moveTo>
                    <a:cubicBezTo>
                      <a:pt x="1" y="1027"/>
                      <a:pt x="267" y="2492"/>
                      <a:pt x="1427" y="2035"/>
                    </a:cubicBezTo>
                    <a:cubicBezTo>
                      <a:pt x="2397" y="1655"/>
                      <a:pt x="2207" y="0"/>
                      <a:pt x="2207" y="0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35"/>
              <p:cNvSpPr/>
              <p:nvPr/>
            </p:nvSpPr>
            <p:spPr>
              <a:xfrm>
                <a:off x="1716025" y="2771110"/>
                <a:ext cx="29050" cy="48050"/>
              </a:xfrm>
              <a:custGeom>
                <a:rect b="b" l="l" r="r" t="t"/>
                <a:pathLst>
                  <a:path extrusionOk="0" fill="none" h="1922" w="1162">
                    <a:moveTo>
                      <a:pt x="1161" y="0"/>
                    </a:moveTo>
                    <a:lnTo>
                      <a:pt x="1" y="1921"/>
                    </a:ln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35"/>
              <p:cNvSpPr/>
              <p:nvPr/>
            </p:nvSpPr>
            <p:spPr>
              <a:xfrm>
                <a:off x="1210550" y="2364510"/>
                <a:ext cx="424675" cy="756350"/>
              </a:xfrm>
              <a:custGeom>
                <a:rect b="b" l="l" r="r" t="t"/>
                <a:pathLst>
                  <a:path extrusionOk="0" h="30254" w="16987">
                    <a:moveTo>
                      <a:pt x="10535" y="0"/>
                    </a:moveTo>
                    <a:cubicBezTo>
                      <a:pt x="9977" y="0"/>
                      <a:pt x="8358" y="24"/>
                      <a:pt x="6106" y="268"/>
                    </a:cubicBezTo>
                    <a:cubicBezTo>
                      <a:pt x="3310" y="572"/>
                      <a:pt x="1884" y="915"/>
                      <a:pt x="1884" y="915"/>
                    </a:cubicBezTo>
                    <a:cubicBezTo>
                      <a:pt x="1884" y="915"/>
                      <a:pt x="1903" y="2075"/>
                      <a:pt x="1" y="6773"/>
                    </a:cubicBezTo>
                    <a:cubicBezTo>
                      <a:pt x="1998" y="12936"/>
                      <a:pt x="2207" y="21267"/>
                      <a:pt x="1598" y="28780"/>
                    </a:cubicBezTo>
                    <a:cubicBezTo>
                      <a:pt x="3984" y="29912"/>
                      <a:pt x="6710" y="30254"/>
                      <a:pt x="9132" y="30254"/>
                    </a:cubicBezTo>
                    <a:cubicBezTo>
                      <a:pt x="12812" y="30254"/>
                      <a:pt x="15788" y="29465"/>
                      <a:pt x="15788" y="29465"/>
                    </a:cubicBezTo>
                    <a:cubicBezTo>
                      <a:pt x="15788" y="29465"/>
                      <a:pt x="15008" y="19517"/>
                      <a:pt x="14723" y="16169"/>
                    </a:cubicBezTo>
                    <a:cubicBezTo>
                      <a:pt x="14989" y="15599"/>
                      <a:pt x="16986" y="10444"/>
                      <a:pt x="15617" y="7971"/>
                    </a:cubicBezTo>
                    <a:cubicBezTo>
                      <a:pt x="14266" y="5480"/>
                      <a:pt x="10747" y="2"/>
                      <a:pt x="10747" y="2"/>
                    </a:cubicBezTo>
                    <a:cubicBezTo>
                      <a:pt x="10747" y="2"/>
                      <a:pt x="10674" y="0"/>
                      <a:pt x="105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35"/>
              <p:cNvSpPr/>
              <p:nvPr/>
            </p:nvSpPr>
            <p:spPr>
              <a:xfrm>
                <a:off x="1348450" y="2363960"/>
                <a:ext cx="189750" cy="120325"/>
              </a:xfrm>
              <a:custGeom>
                <a:rect b="b" l="l" r="r" t="t"/>
                <a:pathLst>
                  <a:path extrusionOk="0" h="4813" w="7590">
                    <a:moveTo>
                      <a:pt x="4873" y="1"/>
                    </a:moveTo>
                    <a:cubicBezTo>
                      <a:pt x="4211" y="1"/>
                      <a:pt x="2671" y="32"/>
                      <a:pt x="590" y="271"/>
                    </a:cubicBezTo>
                    <a:cubicBezTo>
                      <a:pt x="381" y="290"/>
                      <a:pt x="191" y="309"/>
                      <a:pt x="1" y="328"/>
                    </a:cubicBezTo>
                    <a:cubicBezTo>
                      <a:pt x="642" y="1610"/>
                      <a:pt x="2657" y="4813"/>
                      <a:pt x="6421" y="4813"/>
                    </a:cubicBezTo>
                    <a:cubicBezTo>
                      <a:pt x="6567" y="4813"/>
                      <a:pt x="6716" y="4808"/>
                      <a:pt x="6867" y="4798"/>
                    </a:cubicBezTo>
                    <a:cubicBezTo>
                      <a:pt x="7400" y="4741"/>
                      <a:pt x="7590" y="4284"/>
                      <a:pt x="7571" y="3714"/>
                    </a:cubicBezTo>
                    <a:cubicBezTo>
                      <a:pt x="6354" y="1735"/>
                      <a:pt x="5231" y="5"/>
                      <a:pt x="5231" y="5"/>
                    </a:cubicBezTo>
                    <a:cubicBezTo>
                      <a:pt x="5231" y="5"/>
                      <a:pt x="5107" y="1"/>
                      <a:pt x="4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35"/>
              <p:cNvSpPr/>
              <p:nvPr/>
            </p:nvSpPr>
            <p:spPr>
              <a:xfrm>
                <a:off x="1700825" y="2872860"/>
                <a:ext cx="141250" cy="103225"/>
              </a:xfrm>
              <a:custGeom>
                <a:rect b="b" l="l" r="r" t="t"/>
                <a:pathLst>
                  <a:path extrusionOk="0" h="4129" w="5650">
                    <a:moveTo>
                      <a:pt x="3367" y="1"/>
                    </a:moveTo>
                    <a:cubicBezTo>
                      <a:pt x="1712" y="1"/>
                      <a:pt x="323" y="1161"/>
                      <a:pt x="0" y="2740"/>
                    </a:cubicBezTo>
                    <a:cubicBezTo>
                      <a:pt x="989" y="3748"/>
                      <a:pt x="1712" y="4128"/>
                      <a:pt x="2549" y="4128"/>
                    </a:cubicBezTo>
                    <a:cubicBezTo>
                      <a:pt x="3652" y="4128"/>
                      <a:pt x="4147" y="3558"/>
                      <a:pt x="5649" y="876"/>
                    </a:cubicBezTo>
                    <a:cubicBezTo>
                      <a:pt x="5022" y="324"/>
                      <a:pt x="4242" y="1"/>
                      <a:pt x="3367" y="1"/>
                    </a:cubicBezTo>
                    <a:close/>
                  </a:path>
                </a:pathLst>
              </a:custGeom>
              <a:solidFill>
                <a:srgbClr val="994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35"/>
              <p:cNvSpPr/>
              <p:nvPr/>
            </p:nvSpPr>
            <p:spPr>
              <a:xfrm>
                <a:off x="1739800" y="2630360"/>
                <a:ext cx="190725" cy="52325"/>
              </a:xfrm>
              <a:custGeom>
                <a:rect b="b" l="l" r="r" t="t"/>
                <a:pathLst>
                  <a:path extrusionOk="0" h="2093" w="7629">
                    <a:moveTo>
                      <a:pt x="1047" y="0"/>
                    </a:moveTo>
                    <a:cubicBezTo>
                      <a:pt x="476" y="0"/>
                      <a:pt x="1" y="476"/>
                      <a:pt x="1" y="1046"/>
                    </a:cubicBezTo>
                    <a:cubicBezTo>
                      <a:pt x="1" y="1636"/>
                      <a:pt x="476" y="2092"/>
                      <a:pt x="1047" y="2092"/>
                    </a:cubicBezTo>
                    <a:lnTo>
                      <a:pt x="6582" y="2092"/>
                    </a:lnTo>
                    <a:cubicBezTo>
                      <a:pt x="7153" y="2092"/>
                      <a:pt x="7628" y="1617"/>
                      <a:pt x="7628" y="1046"/>
                    </a:cubicBezTo>
                    <a:cubicBezTo>
                      <a:pt x="7628" y="476"/>
                      <a:pt x="7153" y="0"/>
                      <a:pt x="6582" y="0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35"/>
              <p:cNvSpPr/>
              <p:nvPr/>
            </p:nvSpPr>
            <p:spPr>
              <a:xfrm>
                <a:off x="1363200" y="2366985"/>
                <a:ext cx="156000" cy="96700"/>
              </a:xfrm>
              <a:custGeom>
                <a:rect b="b" l="l" r="r" t="t"/>
                <a:pathLst>
                  <a:path extrusionOk="0" h="3868" w="6240">
                    <a:moveTo>
                      <a:pt x="1633" y="0"/>
                    </a:moveTo>
                    <a:cubicBezTo>
                      <a:pt x="1055" y="0"/>
                      <a:pt x="483" y="51"/>
                      <a:pt x="0" y="188"/>
                    </a:cubicBezTo>
                    <a:cubicBezTo>
                      <a:pt x="1457" y="2591"/>
                      <a:pt x="4266" y="3867"/>
                      <a:pt x="5477" y="3867"/>
                    </a:cubicBezTo>
                    <a:cubicBezTo>
                      <a:pt x="5800" y="3867"/>
                      <a:pt x="6009" y="3777"/>
                      <a:pt x="6049" y="3593"/>
                    </a:cubicBezTo>
                    <a:cubicBezTo>
                      <a:pt x="6239" y="2718"/>
                      <a:pt x="4851" y="378"/>
                      <a:pt x="4851" y="378"/>
                    </a:cubicBezTo>
                    <a:cubicBezTo>
                      <a:pt x="4851" y="378"/>
                      <a:pt x="3217" y="0"/>
                      <a:pt x="1633" y="0"/>
                    </a:cubicBez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35"/>
              <p:cNvSpPr/>
              <p:nvPr/>
            </p:nvSpPr>
            <p:spPr>
              <a:xfrm>
                <a:off x="1208650" y="1886635"/>
                <a:ext cx="173125" cy="195000"/>
              </a:xfrm>
              <a:custGeom>
                <a:rect b="b" l="l" r="r" t="t"/>
                <a:pathLst>
                  <a:path extrusionOk="0" h="7800" w="6925">
                    <a:moveTo>
                      <a:pt x="3025" y="1"/>
                    </a:moveTo>
                    <a:cubicBezTo>
                      <a:pt x="1808" y="1"/>
                      <a:pt x="723" y="552"/>
                      <a:pt x="1" y="1427"/>
                    </a:cubicBezTo>
                    <a:cubicBezTo>
                      <a:pt x="2150" y="1427"/>
                      <a:pt x="3900" y="3158"/>
                      <a:pt x="3900" y="5326"/>
                    </a:cubicBezTo>
                    <a:cubicBezTo>
                      <a:pt x="3900" y="6258"/>
                      <a:pt x="3576" y="7114"/>
                      <a:pt x="3025" y="7799"/>
                    </a:cubicBezTo>
                    <a:cubicBezTo>
                      <a:pt x="5193" y="7799"/>
                      <a:pt x="6924" y="6068"/>
                      <a:pt x="6924" y="3900"/>
                    </a:cubicBezTo>
                    <a:cubicBezTo>
                      <a:pt x="6924" y="1770"/>
                      <a:pt x="5193" y="1"/>
                      <a:pt x="3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35"/>
              <p:cNvSpPr/>
              <p:nvPr/>
            </p:nvSpPr>
            <p:spPr>
              <a:xfrm>
                <a:off x="1359875" y="2185260"/>
                <a:ext cx="124600" cy="199825"/>
              </a:xfrm>
              <a:custGeom>
                <a:rect b="b" l="l" r="r" t="t"/>
                <a:pathLst>
                  <a:path extrusionOk="0" h="7993" w="4984">
                    <a:moveTo>
                      <a:pt x="1351" y="1"/>
                    </a:moveTo>
                    <a:lnTo>
                      <a:pt x="0" y="666"/>
                    </a:lnTo>
                    <a:cubicBezTo>
                      <a:pt x="0" y="666"/>
                      <a:pt x="590" y="3824"/>
                      <a:pt x="133" y="7438"/>
                    </a:cubicBezTo>
                    <a:cubicBezTo>
                      <a:pt x="1387" y="7846"/>
                      <a:pt x="2387" y="7992"/>
                      <a:pt x="3172" y="7992"/>
                    </a:cubicBezTo>
                    <a:cubicBezTo>
                      <a:pt x="3996" y="7992"/>
                      <a:pt x="4584" y="7832"/>
                      <a:pt x="4984" y="7647"/>
                    </a:cubicBezTo>
                    <a:cubicBezTo>
                      <a:pt x="4299" y="5707"/>
                      <a:pt x="4014" y="3539"/>
                      <a:pt x="4014" y="3539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35"/>
              <p:cNvSpPr/>
              <p:nvPr/>
            </p:nvSpPr>
            <p:spPr>
              <a:xfrm>
                <a:off x="1393625" y="2239010"/>
                <a:ext cx="81350" cy="106525"/>
              </a:xfrm>
              <a:custGeom>
                <a:rect b="b" l="l" r="r" t="t"/>
                <a:pathLst>
                  <a:path extrusionOk="0" h="4261" w="3254">
                    <a:moveTo>
                      <a:pt x="1" y="0"/>
                    </a:moveTo>
                    <a:cubicBezTo>
                      <a:pt x="1" y="0"/>
                      <a:pt x="438" y="3519"/>
                      <a:pt x="3253" y="4261"/>
                    </a:cubicBezTo>
                    <a:cubicBezTo>
                      <a:pt x="3006" y="3329"/>
                      <a:pt x="2854" y="2473"/>
                      <a:pt x="2759" y="19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04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35"/>
              <p:cNvSpPr/>
              <p:nvPr/>
            </p:nvSpPr>
            <p:spPr>
              <a:xfrm>
                <a:off x="1381750" y="2037960"/>
                <a:ext cx="209725" cy="282825"/>
              </a:xfrm>
              <a:custGeom>
                <a:rect b="b" l="l" r="r" t="t"/>
                <a:pathLst>
                  <a:path extrusionOk="0" h="11313" w="8389">
                    <a:moveTo>
                      <a:pt x="5926" y="1"/>
                    </a:moveTo>
                    <a:cubicBezTo>
                      <a:pt x="4324" y="1"/>
                      <a:pt x="2104" y="414"/>
                      <a:pt x="742" y="2412"/>
                    </a:cubicBezTo>
                    <a:cubicBezTo>
                      <a:pt x="209" y="3762"/>
                      <a:pt x="0" y="4999"/>
                      <a:pt x="0" y="4999"/>
                    </a:cubicBezTo>
                    <a:cubicBezTo>
                      <a:pt x="19" y="5474"/>
                      <a:pt x="19" y="5950"/>
                      <a:pt x="57" y="6330"/>
                    </a:cubicBezTo>
                    <a:cubicBezTo>
                      <a:pt x="152" y="7833"/>
                      <a:pt x="1027" y="9469"/>
                      <a:pt x="2207" y="10267"/>
                    </a:cubicBezTo>
                    <a:cubicBezTo>
                      <a:pt x="3072" y="10845"/>
                      <a:pt x="4623" y="11313"/>
                      <a:pt x="5554" y="11313"/>
                    </a:cubicBezTo>
                    <a:cubicBezTo>
                      <a:pt x="5911" y="11313"/>
                      <a:pt x="6177" y="11244"/>
                      <a:pt x="6277" y="11085"/>
                    </a:cubicBezTo>
                    <a:cubicBezTo>
                      <a:pt x="6638" y="10496"/>
                      <a:pt x="7894" y="6482"/>
                      <a:pt x="8141" y="4409"/>
                    </a:cubicBezTo>
                    <a:cubicBezTo>
                      <a:pt x="8388" y="2336"/>
                      <a:pt x="7875" y="205"/>
                      <a:pt x="7875" y="205"/>
                    </a:cubicBezTo>
                    <a:cubicBezTo>
                      <a:pt x="7875" y="205"/>
                      <a:pt x="7053" y="1"/>
                      <a:pt x="5926" y="1"/>
                    </a:cubicBez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35"/>
              <p:cNvSpPr/>
              <p:nvPr/>
            </p:nvSpPr>
            <p:spPr>
              <a:xfrm>
                <a:off x="1435475" y="2141835"/>
                <a:ext cx="58525" cy="30625"/>
              </a:xfrm>
              <a:custGeom>
                <a:rect b="b" l="l" r="r" t="t"/>
                <a:pathLst>
                  <a:path extrusionOk="0" h="1225" w="2341">
                    <a:moveTo>
                      <a:pt x="1261" y="0"/>
                    </a:moveTo>
                    <a:cubicBezTo>
                      <a:pt x="835" y="0"/>
                      <a:pt x="362" y="44"/>
                      <a:pt x="0" y="197"/>
                    </a:cubicBezTo>
                    <a:cubicBezTo>
                      <a:pt x="1009" y="1034"/>
                      <a:pt x="2131" y="1224"/>
                      <a:pt x="2131" y="1224"/>
                    </a:cubicBezTo>
                    <a:cubicBezTo>
                      <a:pt x="2131" y="1224"/>
                      <a:pt x="2207" y="1091"/>
                      <a:pt x="2340" y="83"/>
                    </a:cubicBezTo>
                    <a:cubicBezTo>
                      <a:pt x="2340" y="83"/>
                      <a:pt x="1845" y="0"/>
                      <a:pt x="1261" y="0"/>
                    </a:cubicBezTo>
                    <a:close/>
                  </a:path>
                </a:pathLst>
              </a:custGeom>
              <a:solidFill>
                <a:srgbClr val="FFF6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35"/>
              <p:cNvSpPr/>
              <p:nvPr/>
            </p:nvSpPr>
            <p:spPr>
              <a:xfrm>
                <a:off x="1457350" y="2141510"/>
                <a:ext cx="37600" cy="30950"/>
              </a:xfrm>
              <a:custGeom>
                <a:rect b="b" l="l" r="r" t="t"/>
                <a:pathLst>
                  <a:path extrusionOk="0" h="1238" w="1504">
                    <a:moveTo>
                      <a:pt x="552" y="1"/>
                    </a:moveTo>
                    <a:cubicBezTo>
                      <a:pt x="229" y="172"/>
                      <a:pt x="38" y="438"/>
                      <a:pt x="0" y="762"/>
                    </a:cubicBezTo>
                    <a:cubicBezTo>
                      <a:pt x="685" y="1123"/>
                      <a:pt x="1275" y="1237"/>
                      <a:pt x="1275" y="1237"/>
                    </a:cubicBezTo>
                    <a:cubicBezTo>
                      <a:pt x="1275" y="1237"/>
                      <a:pt x="1351" y="1123"/>
                      <a:pt x="1503" y="96"/>
                    </a:cubicBezTo>
                    <a:cubicBezTo>
                      <a:pt x="1503" y="96"/>
                      <a:pt x="1066" y="20"/>
                      <a:pt x="552" y="1"/>
                    </a:cubicBezTo>
                    <a:close/>
                  </a:path>
                </a:pathLst>
              </a:custGeom>
              <a:solidFill>
                <a:srgbClr val="600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35"/>
              <p:cNvSpPr/>
              <p:nvPr/>
            </p:nvSpPr>
            <p:spPr>
              <a:xfrm>
                <a:off x="1435475" y="2136285"/>
                <a:ext cx="67550" cy="10500"/>
              </a:xfrm>
              <a:custGeom>
                <a:rect b="b" l="l" r="r" t="t"/>
                <a:pathLst>
                  <a:path extrusionOk="0" fill="none" h="420" w="2702">
                    <a:moveTo>
                      <a:pt x="0" y="419"/>
                    </a:moveTo>
                    <a:cubicBezTo>
                      <a:pt x="0" y="419"/>
                      <a:pt x="571" y="1"/>
                      <a:pt x="2701" y="324"/>
                    </a:cubicBezTo>
                  </a:path>
                </a:pathLst>
              </a:custGeom>
              <a:noFill/>
              <a:ln cap="flat" cmpd="sng" w="2375">
                <a:solidFill>
                  <a:srgbClr val="541610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35"/>
              <p:cNvSpPr/>
              <p:nvPr/>
            </p:nvSpPr>
            <p:spPr>
              <a:xfrm>
                <a:off x="1430725" y="2098035"/>
                <a:ext cx="69450" cy="19250"/>
              </a:xfrm>
              <a:custGeom>
                <a:rect b="b" l="l" r="r" t="t"/>
                <a:pathLst>
                  <a:path extrusionOk="0" h="770" w="2778">
                    <a:moveTo>
                      <a:pt x="1783" y="1"/>
                    </a:moveTo>
                    <a:cubicBezTo>
                      <a:pt x="1138" y="1"/>
                      <a:pt x="417" y="389"/>
                      <a:pt x="0" y="770"/>
                    </a:cubicBezTo>
                    <a:cubicBezTo>
                      <a:pt x="528" y="467"/>
                      <a:pt x="1149" y="385"/>
                      <a:pt x="1671" y="385"/>
                    </a:cubicBezTo>
                    <a:cubicBezTo>
                      <a:pt x="2296" y="385"/>
                      <a:pt x="2777" y="503"/>
                      <a:pt x="2777" y="503"/>
                    </a:cubicBezTo>
                    <a:cubicBezTo>
                      <a:pt x="2528" y="140"/>
                      <a:pt x="2169" y="1"/>
                      <a:pt x="1783" y="1"/>
                    </a:cubicBezTo>
                    <a:close/>
                  </a:path>
                </a:pathLst>
              </a:custGeom>
              <a:solidFill>
                <a:srgbClr val="600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35"/>
              <p:cNvSpPr/>
              <p:nvPr/>
            </p:nvSpPr>
            <p:spPr>
              <a:xfrm>
                <a:off x="1556725" y="2104585"/>
                <a:ext cx="30000" cy="12700"/>
              </a:xfrm>
              <a:custGeom>
                <a:rect b="b" l="l" r="r" t="t"/>
                <a:pathLst>
                  <a:path extrusionOk="0" h="508" w="1200">
                    <a:moveTo>
                      <a:pt x="984" y="1"/>
                    </a:moveTo>
                    <a:cubicBezTo>
                      <a:pt x="605" y="1"/>
                      <a:pt x="261" y="150"/>
                      <a:pt x="1" y="508"/>
                    </a:cubicBezTo>
                    <a:cubicBezTo>
                      <a:pt x="20" y="508"/>
                      <a:pt x="533" y="394"/>
                      <a:pt x="1199" y="394"/>
                    </a:cubicBezTo>
                    <a:cubicBezTo>
                      <a:pt x="1199" y="241"/>
                      <a:pt x="1199" y="127"/>
                      <a:pt x="1180" y="13"/>
                    </a:cubicBezTo>
                    <a:cubicBezTo>
                      <a:pt x="1114" y="5"/>
                      <a:pt x="1049" y="1"/>
                      <a:pt x="984" y="1"/>
                    </a:cubicBezTo>
                    <a:close/>
                  </a:path>
                </a:pathLst>
              </a:custGeom>
              <a:solidFill>
                <a:srgbClr val="600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35"/>
              <p:cNvSpPr/>
              <p:nvPr/>
            </p:nvSpPr>
            <p:spPr>
              <a:xfrm>
                <a:off x="1550075" y="2152935"/>
                <a:ext cx="31200" cy="24425"/>
              </a:xfrm>
              <a:custGeom>
                <a:rect b="b" l="l" r="r" t="t"/>
                <a:pathLst>
                  <a:path extrusionOk="0" h="977" w="1248">
                    <a:moveTo>
                      <a:pt x="1161" y="0"/>
                    </a:moveTo>
                    <a:lnTo>
                      <a:pt x="0" y="95"/>
                    </a:lnTo>
                    <a:lnTo>
                      <a:pt x="39" y="970"/>
                    </a:lnTo>
                    <a:cubicBezTo>
                      <a:pt x="91" y="974"/>
                      <a:pt x="140" y="976"/>
                      <a:pt x="188" y="976"/>
                    </a:cubicBezTo>
                    <a:cubicBezTo>
                      <a:pt x="1248" y="976"/>
                      <a:pt x="1161" y="0"/>
                      <a:pt x="1161" y="0"/>
                    </a:cubicBezTo>
                    <a:close/>
                  </a:path>
                </a:pathLst>
              </a:custGeom>
              <a:solidFill>
                <a:srgbClr val="FFF6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35"/>
              <p:cNvSpPr/>
              <p:nvPr/>
            </p:nvSpPr>
            <p:spPr>
              <a:xfrm>
                <a:off x="1425975" y="2188110"/>
                <a:ext cx="53275" cy="29525"/>
              </a:xfrm>
              <a:custGeom>
                <a:rect b="b" l="l" r="r" t="t"/>
                <a:pathLst>
                  <a:path extrusionOk="0" h="1181" w="2131">
                    <a:moveTo>
                      <a:pt x="1065" y="1"/>
                    </a:moveTo>
                    <a:cubicBezTo>
                      <a:pt x="476" y="1"/>
                      <a:pt x="0" y="248"/>
                      <a:pt x="0" y="590"/>
                    </a:cubicBezTo>
                    <a:cubicBezTo>
                      <a:pt x="0" y="933"/>
                      <a:pt x="476" y="1180"/>
                      <a:pt x="1065" y="1180"/>
                    </a:cubicBezTo>
                    <a:cubicBezTo>
                      <a:pt x="1655" y="1180"/>
                      <a:pt x="2130" y="933"/>
                      <a:pt x="2130" y="590"/>
                    </a:cubicBezTo>
                    <a:cubicBezTo>
                      <a:pt x="2130" y="248"/>
                      <a:pt x="1655" y="1"/>
                      <a:pt x="1065" y="1"/>
                    </a:cubicBezTo>
                    <a:close/>
                  </a:path>
                </a:pathLst>
              </a:custGeom>
              <a:solidFill>
                <a:srgbClr val="AF08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35"/>
              <p:cNvSpPr/>
              <p:nvPr/>
            </p:nvSpPr>
            <p:spPr>
              <a:xfrm>
                <a:off x="1559100" y="2188585"/>
                <a:ext cx="18575" cy="26675"/>
              </a:xfrm>
              <a:custGeom>
                <a:rect b="b" l="l" r="r" t="t"/>
                <a:pathLst>
                  <a:path extrusionOk="0" h="1067" w="743">
                    <a:moveTo>
                      <a:pt x="743" y="1"/>
                    </a:moveTo>
                    <a:lnTo>
                      <a:pt x="743" y="1"/>
                    </a:lnTo>
                    <a:cubicBezTo>
                      <a:pt x="324" y="77"/>
                      <a:pt x="1" y="286"/>
                      <a:pt x="1" y="571"/>
                    </a:cubicBezTo>
                    <a:cubicBezTo>
                      <a:pt x="1" y="781"/>
                      <a:pt x="210" y="971"/>
                      <a:pt x="495" y="1066"/>
                    </a:cubicBezTo>
                    <a:cubicBezTo>
                      <a:pt x="591" y="705"/>
                      <a:pt x="686" y="362"/>
                      <a:pt x="743" y="1"/>
                    </a:cubicBezTo>
                    <a:close/>
                  </a:path>
                </a:pathLst>
              </a:custGeom>
              <a:solidFill>
                <a:srgbClr val="AF08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135"/>
              <p:cNvSpPr/>
              <p:nvPr/>
            </p:nvSpPr>
            <p:spPr>
              <a:xfrm>
                <a:off x="1305175" y="2111135"/>
                <a:ext cx="94650" cy="95025"/>
              </a:xfrm>
              <a:custGeom>
                <a:rect b="b" l="l" r="r" t="t"/>
                <a:pathLst>
                  <a:path extrusionOk="0" h="3801" w="3786">
                    <a:moveTo>
                      <a:pt x="1592" y="1"/>
                    </a:moveTo>
                    <a:cubicBezTo>
                      <a:pt x="1397" y="1"/>
                      <a:pt x="1206" y="43"/>
                      <a:pt x="1028" y="132"/>
                    </a:cubicBezTo>
                    <a:cubicBezTo>
                      <a:pt x="229" y="531"/>
                      <a:pt x="1" y="1634"/>
                      <a:pt x="476" y="2604"/>
                    </a:cubicBezTo>
                    <a:cubicBezTo>
                      <a:pt x="841" y="3348"/>
                      <a:pt x="1529" y="3801"/>
                      <a:pt x="2182" y="3801"/>
                    </a:cubicBezTo>
                    <a:cubicBezTo>
                      <a:pt x="2381" y="3801"/>
                      <a:pt x="2576" y="3758"/>
                      <a:pt x="2759" y="3669"/>
                    </a:cubicBezTo>
                    <a:cubicBezTo>
                      <a:pt x="3539" y="3270"/>
                      <a:pt x="3786" y="2167"/>
                      <a:pt x="3310" y="1197"/>
                    </a:cubicBezTo>
                    <a:cubicBezTo>
                      <a:pt x="2917" y="453"/>
                      <a:pt x="2233" y="1"/>
                      <a:pt x="1592" y="1"/>
                    </a:cubicBez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135"/>
              <p:cNvSpPr/>
              <p:nvPr/>
            </p:nvSpPr>
            <p:spPr>
              <a:xfrm>
                <a:off x="1308025" y="2127310"/>
                <a:ext cx="68975" cy="78625"/>
              </a:xfrm>
              <a:custGeom>
                <a:rect b="b" l="l" r="r" t="t"/>
                <a:pathLst>
                  <a:path extrusionOk="0" h="3145" w="2759">
                    <a:moveTo>
                      <a:pt x="726" y="1"/>
                    </a:moveTo>
                    <a:cubicBezTo>
                      <a:pt x="576" y="1"/>
                      <a:pt x="428" y="25"/>
                      <a:pt x="286" y="74"/>
                    </a:cubicBezTo>
                    <a:cubicBezTo>
                      <a:pt x="20" y="607"/>
                      <a:pt x="1" y="1292"/>
                      <a:pt x="343" y="1957"/>
                    </a:cubicBezTo>
                    <a:cubicBezTo>
                      <a:pt x="703" y="2692"/>
                      <a:pt x="1397" y="3145"/>
                      <a:pt x="2056" y="3145"/>
                    </a:cubicBezTo>
                    <a:cubicBezTo>
                      <a:pt x="2198" y="3145"/>
                      <a:pt x="2338" y="3123"/>
                      <a:pt x="2474" y="3080"/>
                    </a:cubicBezTo>
                    <a:cubicBezTo>
                      <a:pt x="2740" y="2547"/>
                      <a:pt x="2759" y="1862"/>
                      <a:pt x="2436" y="1196"/>
                    </a:cubicBezTo>
                    <a:cubicBezTo>
                      <a:pt x="2064" y="454"/>
                      <a:pt x="1378" y="1"/>
                      <a:pt x="726" y="1"/>
                    </a:cubicBezTo>
                    <a:close/>
                  </a:path>
                </a:pathLst>
              </a:custGeom>
              <a:solidFill>
                <a:srgbClr val="A34F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35"/>
              <p:cNvSpPr/>
              <p:nvPr/>
            </p:nvSpPr>
            <p:spPr>
              <a:xfrm>
                <a:off x="1526775" y="2155310"/>
                <a:ext cx="26175" cy="73250"/>
              </a:xfrm>
              <a:custGeom>
                <a:rect b="b" l="l" r="r" t="t"/>
                <a:pathLst>
                  <a:path extrusionOk="0" fill="none" h="2930" w="1047">
                    <a:moveTo>
                      <a:pt x="932" y="0"/>
                    </a:moveTo>
                    <a:cubicBezTo>
                      <a:pt x="932" y="0"/>
                      <a:pt x="1047" y="2150"/>
                      <a:pt x="1009" y="2758"/>
                    </a:cubicBezTo>
                    <a:cubicBezTo>
                      <a:pt x="647" y="2930"/>
                      <a:pt x="0" y="2682"/>
                      <a:pt x="0" y="2682"/>
                    </a:cubicBezTo>
                  </a:path>
                </a:pathLst>
              </a:custGeom>
              <a:noFill/>
              <a:ln cap="flat" cmpd="sng" w="2850">
                <a:solidFill>
                  <a:srgbClr val="7C1103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35"/>
              <p:cNvSpPr/>
              <p:nvPr/>
            </p:nvSpPr>
            <p:spPr>
              <a:xfrm>
                <a:off x="1306125" y="2583285"/>
                <a:ext cx="51875" cy="460325"/>
              </a:xfrm>
              <a:custGeom>
                <a:rect b="b" l="l" r="r" t="t"/>
                <a:pathLst>
                  <a:path extrusionOk="0" fill="none" h="18413" w="2075">
                    <a:moveTo>
                      <a:pt x="1" y="0"/>
                    </a:moveTo>
                    <a:cubicBezTo>
                      <a:pt x="1" y="0"/>
                      <a:pt x="2074" y="11964"/>
                      <a:pt x="876" y="18412"/>
                    </a:cubicBezTo>
                  </a:path>
                </a:pathLst>
              </a:custGeom>
              <a:noFill/>
              <a:ln cap="flat" cmpd="sng" w="7125">
                <a:solidFill>
                  <a:srgbClr val="56221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35"/>
              <p:cNvSpPr/>
              <p:nvPr/>
            </p:nvSpPr>
            <p:spPr>
              <a:xfrm>
                <a:off x="1807325" y="2523360"/>
                <a:ext cx="55675" cy="118900"/>
              </a:xfrm>
              <a:custGeom>
                <a:rect b="b" l="l" r="r" t="t"/>
                <a:pathLst>
                  <a:path extrusionOk="0" h="4756" w="2227">
                    <a:moveTo>
                      <a:pt x="1" y="0"/>
                    </a:moveTo>
                    <a:lnTo>
                      <a:pt x="1" y="4756"/>
                    </a:lnTo>
                    <a:lnTo>
                      <a:pt x="2226" y="4756"/>
                    </a:ln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135"/>
              <p:cNvSpPr/>
              <p:nvPr/>
            </p:nvSpPr>
            <p:spPr>
              <a:xfrm>
                <a:off x="1552450" y="2152935"/>
                <a:ext cx="29350" cy="24375"/>
              </a:xfrm>
              <a:custGeom>
                <a:rect b="b" l="l" r="r" t="t"/>
                <a:pathLst>
                  <a:path extrusionOk="0" h="975" w="1174">
                    <a:moveTo>
                      <a:pt x="1085" y="0"/>
                    </a:moveTo>
                    <a:lnTo>
                      <a:pt x="267" y="76"/>
                    </a:lnTo>
                    <a:cubicBezTo>
                      <a:pt x="172" y="229"/>
                      <a:pt x="1" y="552"/>
                      <a:pt x="1" y="970"/>
                    </a:cubicBezTo>
                    <a:cubicBezTo>
                      <a:pt x="42" y="973"/>
                      <a:pt x="82" y="974"/>
                      <a:pt x="120" y="974"/>
                    </a:cubicBezTo>
                    <a:cubicBezTo>
                      <a:pt x="1173" y="974"/>
                      <a:pt x="1085" y="0"/>
                      <a:pt x="1085" y="0"/>
                    </a:cubicBezTo>
                    <a:close/>
                  </a:path>
                </a:pathLst>
              </a:custGeom>
              <a:solidFill>
                <a:srgbClr val="600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135"/>
              <p:cNvSpPr/>
              <p:nvPr/>
            </p:nvSpPr>
            <p:spPr>
              <a:xfrm>
                <a:off x="1548650" y="2151985"/>
                <a:ext cx="40450" cy="3350"/>
              </a:xfrm>
              <a:custGeom>
                <a:rect b="b" l="l" r="r" t="t"/>
                <a:pathLst>
                  <a:path extrusionOk="0" fill="none" h="134" w="1618">
                    <a:moveTo>
                      <a:pt x="0" y="133"/>
                    </a:moveTo>
                    <a:lnTo>
                      <a:pt x="1617" y="0"/>
                    </a:lnTo>
                  </a:path>
                </a:pathLst>
              </a:custGeom>
              <a:noFill/>
              <a:ln cap="flat" cmpd="sng" w="2850">
                <a:solidFill>
                  <a:srgbClr val="541610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135"/>
              <p:cNvSpPr/>
              <p:nvPr/>
            </p:nvSpPr>
            <p:spPr>
              <a:xfrm>
                <a:off x="1493000" y="2231385"/>
                <a:ext cx="54725" cy="22750"/>
              </a:xfrm>
              <a:custGeom>
                <a:rect b="b" l="l" r="r" t="t"/>
                <a:pathLst>
                  <a:path extrusionOk="0" h="910" w="2189">
                    <a:moveTo>
                      <a:pt x="1" y="1"/>
                    </a:moveTo>
                    <a:cubicBezTo>
                      <a:pt x="247" y="563"/>
                      <a:pt x="869" y="909"/>
                      <a:pt x="1404" y="909"/>
                    </a:cubicBezTo>
                    <a:cubicBezTo>
                      <a:pt x="1736" y="909"/>
                      <a:pt x="2035" y="775"/>
                      <a:pt x="2188" y="476"/>
                    </a:cubicBezTo>
                    <a:cubicBezTo>
                      <a:pt x="2188" y="476"/>
                      <a:pt x="1428" y="438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135"/>
              <p:cNvSpPr/>
              <p:nvPr/>
            </p:nvSpPr>
            <p:spPr>
              <a:xfrm>
                <a:off x="1396000" y="2037910"/>
                <a:ext cx="195000" cy="283275"/>
              </a:xfrm>
              <a:custGeom>
                <a:rect b="b" l="l" r="r" t="t"/>
                <a:pathLst>
                  <a:path extrusionOk="0" h="11331" w="7800">
                    <a:moveTo>
                      <a:pt x="5343" y="1"/>
                    </a:moveTo>
                    <a:cubicBezTo>
                      <a:pt x="4231" y="1"/>
                      <a:pt x="2818" y="203"/>
                      <a:pt x="1598" y="1006"/>
                    </a:cubicBezTo>
                    <a:cubicBezTo>
                      <a:pt x="1256" y="2338"/>
                      <a:pt x="1" y="8310"/>
                      <a:pt x="3520" y="11087"/>
                    </a:cubicBezTo>
                    <a:cubicBezTo>
                      <a:pt x="4053" y="11238"/>
                      <a:pt x="4576" y="11331"/>
                      <a:pt x="4981" y="11331"/>
                    </a:cubicBezTo>
                    <a:cubicBezTo>
                      <a:pt x="5341" y="11331"/>
                      <a:pt x="5608" y="11258"/>
                      <a:pt x="5707" y="11087"/>
                    </a:cubicBezTo>
                    <a:cubicBezTo>
                      <a:pt x="6068" y="10498"/>
                      <a:pt x="7324" y="6484"/>
                      <a:pt x="7571" y="4411"/>
                    </a:cubicBezTo>
                    <a:cubicBezTo>
                      <a:pt x="7799" y="2338"/>
                      <a:pt x="7286" y="207"/>
                      <a:pt x="7286" y="207"/>
                    </a:cubicBezTo>
                    <a:cubicBezTo>
                      <a:pt x="7286" y="207"/>
                      <a:pt x="6468" y="1"/>
                      <a:pt x="5343" y="1"/>
                    </a:cubicBezTo>
                    <a:close/>
                  </a:path>
                </a:pathLst>
              </a:custGeom>
              <a:solidFill>
                <a:srgbClr val="B7B7B7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135"/>
              <p:cNvSpPr/>
              <p:nvPr/>
            </p:nvSpPr>
            <p:spPr>
              <a:xfrm>
                <a:off x="1158725" y="2384435"/>
                <a:ext cx="673825" cy="609250"/>
              </a:xfrm>
              <a:custGeom>
                <a:rect b="b" l="l" r="r" t="t"/>
                <a:pathLst>
                  <a:path extrusionOk="0" h="24370" w="26953">
                    <a:moveTo>
                      <a:pt x="4676" y="0"/>
                    </a:moveTo>
                    <a:cubicBezTo>
                      <a:pt x="3520" y="0"/>
                      <a:pt x="2796" y="897"/>
                      <a:pt x="2796" y="897"/>
                    </a:cubicBezTo>
                    <a:cubicBezTo>
                      <a:pt x="0" y="5405"/>
                      <a:pt x="3900" y="10693"/>
                      <a:pt x="8046" y="16666"/>
                    </a:cubicBezTo>
                    <a:cubicBezTo>
                      <a:pt x="12174" y="22619"/>
                      <a:pt x="13581" y="24369"/>
                      <a:pt x="15388" y="24369"/>
                    </a:cubicBezTo>
                    <a:cubicBezTo>
                      <a:pt x="17195" y="24369"/>
                      <a:pt x="17423" y="22866"/>
                      <a:pt x="22901" y="13299"/>
                    </a:cubicBezTo>
                    <a:cubicBezTo>
                      <a:pt x="23117" y="13333"/>
                      <a:pt x="23420" y="13349"/>
                      <a:pt x="23759" y="13349"/>
                    </a:cubicBezTo>
                    <a:cubicBezTo>
                      <a:pt x="24763" y="13349"/>
                      <a:pt x="26079" y="13203"/>
                      <a:pt x="26363" y="12919"/>
                    </a:cubicBezTo>
                    <a:cubicBezTo>
                      <a:pt x="26744" y="12576"/>
                      <a:pt x="26953" y="11188"/>
                      <a:pt x="26877" y="10256"/>
                    </a:cubicBezTo>
                    <a:cubicBezTo>
                      <a:pt x="26820" y="9343"/>
                      <a:pt x="24632" y="7174"/>
                      <a:pt x="23910" y="7098"/>
                    </a:cubicBezTo>
                    <a:cubicBezTo>
                      <a:pt x="23778" y="7092"/>
                      <a:pt x="23594" y="7086"/>
                      <a:pt x="23374" y="7086"/>
                    </a:cubicBezTo>
                    <a:cubicBezTo>
                      <a:pt x="22317" y="7086"/>
                      <a:pt x="20439" y="7211"/>
                      <a:pt x="19668" y="7935"/>
                    </a:cubicBezTo>
                    <a:cubicBezTo>
                      <a:pt x="18736" y="8829"/>
                      <a:pt x="14589" y="15867"/>
                      <a:pt x="14589" y="15867"/>
                    </a:cubicBezTo>
                    <a:cubicBezTo>
                      <a:pt x="14589" y="15867"/>
                      <a:pt x="10994" y="6984"/>
                      <a:pt x="8046" y="2514"/>
                    </a:cubicBezTo>
                    <a:cubicBezTo>
                      <a:pt x="6751" y="551"/>
                      <a:pt x="5581" y="0"/>
                      <a:pt x="4676" y="0"/>
                    </a:cubicBezTo>
                    <a:close/>
                  </a:path>
                </a:pathLst>
              </a:custGeom>
              <a:solidFill>
                <a:srgbClr val="C66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35"/>
              <p:cNvSpPr/>
              <p:nvPr/>
            </p:nvSpPr>
            <p:spPr>
              <a:xfrm>
                <a:off x="1552450" y="2630360"/>
                <a:ext cx="155525" cy="52325"/>
              </a:xfrm>
              <a:custGeom>
                <a:rect b="b" l="l" r="r" t="t"/>
                <a:pathLst>
                  <a:path extrusionOk="0" h="2093" w="6221">
                    <a:moveTo>
                      <a:pt x="1066" y="0"/>
                    </a:moveTo>
                    <a:cubicBezTo>
                      <a:pt x="495" y="0"/>
                      <a:pt x="20" y="476"/>
                      <a:pt x="20" y="1046"/>
                    </a:cubicBezTo>
                    <a:cubicBezTo>
                      <a:pt x="1" y="1636"/>
                      <a:pt x="476" y="2092"/>
                      <a:pt x="1066" y="2092"/>
                    </a:cubicBezTo>
                    <a:lnTo>
                      <a:pt x="5174" y="2092"/>
                    </a:lnTo>
                    <a:cubicBezTo>
                      <a:pt x="5745" y="2092"/>
                      <a:pt x="6220" y="1617"/>
                      <a:pt x="6220" y="1046"/>
                    </a:cubicBezTo>
                    <a:cubicBezTo>
                      <a:pt x="6220" y="476"/>
                      <a:pt x="5745" y="0"/>
                      <a:pt x="5174" y="0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135"/>
              <p:cNvSpPr/>
              <p:nvPr/>
            </p:nvSpPr>
            <p:spPr>
              <a:xfrm>
                <a:off x="1552925" y="2630360"/>
                <a:ext cx="52325" cy="52325"/>
              </a:xfrm>
              <a:custGeom>
                <a:rect b="b" l="l" r="r" t="t"/>
                <a:pathLst>
                  <a:path extrusionOk="0" h="2093" w="2093">
                    <a:moveTo>
                      <a:pt x="1047" y="0"/>
                    </a:moveTo>
                    <a:cubicBezTo>
                      <a:pt x="476" y="0"/>
                      <a:pt x="1" y="476"/>
                      <a:pt x="1" y="1046"/>
                    </a:cubicBezTo>
                    <a:cubicBezTo>
                      <a:pt x="1" y="1617"/>
                      <a:pt x="476" y="2092"/>
                      <a:pt x="1047" y="2092"/>
                    </a:cubicBezTo>
                    <a:cubicBezTo>
                      <a:pt x="1617" y="2092"/>
                      <a:pt x="2093" y="1617"/>
                      <a:pt x="2093" y="1046"/>
                    </a:cubicBezTo>
                    <a:cubicBezTo>
                      <a:pt x="2093" y="476"/>
                      <a:pt x="1617" y="0"/>
                      <a:pt x="1047" y="0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135"/>
              <p:cNvSpPr/>
              <p:nvPr/>
            </p:nvSpPr>
            <p:spPr>
              <a:xfrm>
                <a:off x="1784025" y="2658410"/>
                <a:ext cx="25700" cy="58025"/>
              </a:xfrm>
              <a:custGeom>
                <a:rect b="b" l="l" r="r" t="t"/>
                <a:pathLst>
                  <a:path extrusionOk="0" fill="none" h="2321" w="1028">
                    <a:moveTo>
                      <a:pt x="933" y="0"/>
                    </a:moveTo>
                    <a:cubicBezTo>
                      <a:pt x="933" y="0"/>
                      <a:pt x="1028" y="1636"/>
                      <a:pt x="1" y="2321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35"/>
              <p:cNvSpPr/>
              <p:nvPr/>
            </p:nvSpPr>
            <p:spPr>
              <a:xfrm>
                <a:off x="1719350" y="2658410"/>
                <a:ext cx="59475" cy="63275"/>
              </a:xfrm>
              <a:custGeom>
                <a:rect b="b" l="l" r="r" t="t"/>
                <a:pathLst>
                  <a:path extrusionOk="0" fill="none" h="2531" w="2379">
                    <a:moveTo>
                      <a:pt x="2150" y="0"/>
                    </a:moveTo>
                    <a:cubicBezTo>
                      <a:pt x="2150" y="0"/>
                      <a:pt x="2379" y="1332"/>
                      <a:pt x="1313" y="2397"/>
                    </a:cubicBezTo>
                    <a:cubicBezTo>
                      <a:pt x="1313" y="2397"/>
                      <a:pt x="286" y="2530"/>
                      <a:pt x="1" y="2036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35"/>
              <p:cNvSpPr/>
              <p:nvPr/>
            </p:nvSpPr>
            <p:spPr>
              <a:xfrm>
                <a:off x="1365575" y="4313210"/>
                <a:ext cx="362850" cy="207825"/>
              </a:xfrm>
              <a:custGeom>
                <a:rect b="b" l="l" r="r" t="t"/>
                <a:pathLst>
                  <a:path extrusionOk="0" h="8313" w="14514">
                    <a:moveTo>
                      <a:pt x="0" y="1"/>
                    </a:moveTo>
                    <a:lnTo>
                      <a:pt x="324" y="8313"/>
                    </a:lnTo>
                    <a:lnTo>
                      <a:pt x="14513" y="8313"/>
                    </a:lnTo>
                    <a:cubicBezTo>
                      <a:pt x="14057" y="7381"/>
                      <a:pt x="13182" y="6240"/>
                      <a:pt x="11508" y="5726"/>
                    </a:cubicBezTo>
                    <a:cubicBezTo>
                      <a:pt x="11318" y="3634"/>
                      <a:pt x="11166" y="1732"/>
                      <a:pt x="109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35"/>
              <p:cNvSpPr/>
              <p:nvPr/>
            </p:nvSpPr>
            <p:spPr>
              <a:xfrm>
                <a:off x="1681800" y="2656510"/>
                <a:ext cx="63275" cy="64225"/>
              </a:xfrm>
              <a:custGeom>
                <a:rect b="b" l="l" r="r" t="t"/>
                <a:pathLst>
                  <a:path extrusionOk="0" fill="none" h="2569" w="2531">
                    <a:moveTo>
                      <a:pt x="0" y="1046"/>
                    </a:moveTo>
                    <a:cubicBezTo>
                      <a:pt x="0" y="1046"/>
                      <a:pt x="286" y="2568"/>
                      <a:pt x="1503" y="2112"/>
                    </a:cubicBezTo>
                    <a:cubicBezTo>
                      <a:pt x="2530" y="1712"/>
                      <a:pt x="2321" y="0"/>
                      <a:pt x="2321" y="0"/>
                    </a:cubicBez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35"/>
              <p:cNvSpPr/>
              <p:nvPr/>
            </p:nvSpPr>
            <p:spPr>
              <a:xfrm>
                <a:off x="1493000" y="2780610"/>
                <a:ext cx="30000" cy="49950"/>
              </a:xfrm>
              <a:custGeom>
                <a:rect b="b" l="l" r="r" t="t"/>
                <a:pathLst>
                  <a:path extrusionOk="0" fill="none" h="1998" w="1200">
                    <a:moveTo>
                      <a:pt x="1199" y="1"/>
                    </a:moveTo>
                    <a:lnTo>
                      <a:pt x="1" y="1998"/>
                    </a:lnTo>
                  </a:path>
                </a:pathLst>
              </a:custGeom>
              <a:noFill/>
              <a:ln cap="flat" cmpd="sng" w="3800">
                <a:solidFill>
                  <a:srgbClr val="8E434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35"/>
              <p:cNvSpPr/>
              <p:nvPr/>
            </p:nvSpPr>
            <p:spPr>
              <a:xfrm>
                <a:off x="1477325" y="2886660"/>
                <a:ext cx="146950" cy="107025"/>
              </a:xfrm>
              <a:custGeom>
                <a:rect b="b" l="l" r="r" t="t"/>
                <a:pathLst>
                  <a:path extrusionOk="0" h="4281" w="5878">
                    <a:moveTo>
                      <a:pt x="3500" y="0"/>
                    </a:moveTo>
                    <a:cubicBezTo>
                      <a:pt x="1788" y="0"/>
                      <a:pt x="343" y="1199"/>
                      <a:pt x="0" y="2815"/>
                    </a:cubicBezTo>
                    <a:cubicBezTo>
                      <a:pt x="1027" y="3862"/>
                      <a:pt x="1788" y="4280"/>
                      <a:pt x="2644" y="4280"/>
                    </a:cubicBezTo>
                    <a:cubicBezTo>
                      <a:pt x="3766" y="4280"/>
                      <a:pt x="4280" y="3671"/>
                      <a:pt x="5878" y="894"/>
                    </a:cubicBezTo>
                    <a:cubicBezTo>
                      <a:pt x="5231" y="324"/>
                      <a:pt x="4432" y="0"/>
                      <a:pt x="3500" y="0"/>
                    </a:cubicBezTo>
                    <a:close/>
                  </a:path>
                </a:pathLst>
              </a:custGeom>
              <a:solidFill>
                <a:srgbClr val="B556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35"/>
              <p:cNvSpPr/>
              <p:nvPr/>
            </p:nvSpPr>
            <p:spPr>
              <a:xfrm>
                <a:off x="1371275" y="4456335"/>
                <a:ext cx="368550" cy="97525"/>
              </a:xfrm>
              <a:custGeom>
                <a:rect b="b" l="l" r="r" t="t"/>
                <a:pathLst>
                  <a:path extrusionOk="0" h="3901" w="14742">
                    <a:moveTo>
                      <a:pt x="1" y="1"/>
                    </a:moveTo>
                    <a:lnTo>
                      <a:pt x="134" y="3900"/>
                    </a:lnTo>
                    <a:lnTo>
                      <a:pt x="14742" y="3900"/>
                    </a:lnTo>
                    <a:cubicBezTo>
                      <a:pt x="14742" y="3900"/>
                      <a:pt x="14285" y="952"/>
                      <a:pt x="11318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35"/>
              <p:cNvSpPr/>
              <p:nvPr/>
            </p:nvSpPr>
            <p:spPr>
              <a:xfrm>
                <a:off x="1479225" y="4456335"/>
                <a:ext cx="260600" cy="97525"/>
              </a:xfrm>
              <a:custGeom>
                <a:rect b="b" l="l" r="r" t="t"/>
                <a:pathLst>
                  <a:path extrusionOk="0" h="3901" w="10424">
                    <a:moveTo>
                      <a:pt x="3595" y="1"/>
                    </a:moveTo>
                    <a:cubicBezTo>
                      <a:pt x="305" y="1409"/>
                      <a:pt x="0" y="3900"/>
                      <a:pt x="0" y="3900"/>
                    </a:cubicBezTo>
                    <a:lnTo>
                      <a:pt x="10405" y="3900"/>
                    </a:lnTo>
                    <a:cubicBezTo>
                      <a:pt x="10424" y="3900"/>
                      <a:pt x="9967" y="952"/>
                      <a:pt x="7000" y="1"/>
                    </a:cubicBezTo>
                    <a:close/>
                  </a:path>
                </a:pathLst>
              </a:custGeom>
              <a:solidFill>
                <a:srgbClr val="562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35"/>
              <p:cNvSpPr/>
              <p:nvPr/>
            </p:nvSpPr>
            <p:spPr>
              <a:xfrm>
                <a:off x="1431200" y="3757335"/>
                <a:ext cx="180250" cy="240150"/>
              </a:xfrm>
              <a:custGeom>
                <a:rect b="b" l="l" r="r" t="t"/>
                <a:pathLst>
                  <a:path extrusionOk="0" h="9606" w="7210">
                    <a:moveTo>
                      <a:pt x="4794" y="0"/>
                    </a:moveTo>
                    <a:cubicBezTo>
                      <a:pt x="2131" y="0"/>
                      <a:pt x="0" y="2131"/>
                      <a:pt x="0" y="4794"/>
                    </a:cubicBezTo>
                    <a:cubicBezTo>
                      <a:pt x="0" y="7457"/>
                      <a:pt x="2131" y="9606"/>
                      <a:pt x="4794" y="9606"/>
                    </a:cubicBezTo>
                    <a:cubicBezTo>
                      <a:pt x="5688" y="9606"/>
                      <a:pt x="6486" y="9359"/>
                      <a:pt x="7209" y="8959"/>
                    </a:cubicBezTo>
                    <a:lnTo>
                      <a:pt x="6696" y="3348"/>
                    </a:lnTo>
                    <a:lnTo>
                      <a:pt x="6125" y="191"/>
                    </a:lnTo>
                    <a:cubicBezTo>
                      <a:pt x="5707" y="77"/>
                      <a:pt x="5269" y="0"/>
                      <a:pt x="4794" y="0"/>
                    </a:cubicBezTo>
                    <a:close/>
                  </a:path>
                </a:pathLst>
              </a:custGeom>
              <a:solidFill>
                <a:srgbClr val="B556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35"/>
              <p:cNvSpPr/>
              <p:nvPr/>
            </p:nvSpPr>
            <p:spPr>
              <a:xfrm>
                <a:off x="1367475" y="4346985"/>
                <a:ext cx="278675" cy="24750"/>
              </a:xfrm>
              <a:custGeom>
                <a:rect b="b" l="l" r="r" t="t"/>
                <a:pathLst>
                  <a:path extrusionOk="0" h="990" w="11147">
                    <a:moveTo>
                      <a:pt x="0" y="0"/>
                    </a:moveTo>
                    <a:lnTo>
                      <a:pt x="20" y="989"/>
                    </a:lnTo>
                    <a:lnTo>
                      <a:pt x="11147" y="989"/>
                    </a:lnTo>
                    <a:cubicBezTo>
                      <a:pt x="11128" y="666"/>
                      <a:pt x="11071" y="324"/>
                      <a:pt x="11052" y="0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35"/>
              <p:cNvSpPr/>
              <p:nvPr/>
            </p:nvSpPr>
            <p:spPr>
              <a:xfrm>
                <a:off x="1500150" y="3291810"/>
                <a:ext cx="50425" cy="282475"/>
              </a:xfrm>
              <a:custGeom>
                <a:rect b="b" l="l" r="r" t="t"/>
                <a:pathLst>
                  <a:path extrusionOk="0" fill="none" h="11299" w="2017">
                    <a:moveTo>
                      <a:pt x="2017" y="1129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35"/>
              <p:cNvSpPr/>
              <p:nvPr/>
            </p:nvSpPr>
            <p:spPr>
              <a:xfrm>
                <a:off x="1509650" y="3265635"/>
                <a:ext cx="38075" cy="78500"/>
              </a:xfrm>
              <a:custGeom>
                <a:rect b="b" l="l" r="r" t="t"/>
                <a:pathLst>
                  <a:path extrusionOk="0" fill="none" h="3140" w="1523">
                    <a:moveTo>
                      <a:pt x="1" y="3139"/>
                    </a:moveTo>
                    <a:lnTo>
                      <a:pt x="1522" y="1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35"/>
              <p:cNvSpPr/>
              <p:nvPr/>
            </p:nvSpPr>
            <p:spPr>
              <a:xfrm>
                <a:off x="1184875" y="3103960"/>
                <a:ext cx="146950" cy="511700"/>
              </a:xfrm>
              <a:custGeom>
                <a:rect b="b" l="l" r="r" t="t"/>
                <a:pathLst>
                  <a:path extrusionOk="0" fill="none" h="20468" w="5878">
                    <a:moveTo>
                      <a:pt x="4851" y="1"/>
                    </a:moveTo>
                    <a:cubicBezTo>
                      <a:pt x="4851" y="1"/>
                      <a:pt x="0" y="8960"/>
                      <a:pt x="5878" y="20467"/>
                    </a:cubicBezTo>
                  </a:path>
                </a:pathLst>
              </a:custGeom>
              <a:noFill/>
              <a:ln cap="flat" cmpd="sng" w="7125">
                <a:solidFill>
                  <a:srgbClr val="97BDC6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35"/>
              <p:cNvSpPr/>
              <p:nvPr/>
            </p:nvSpPr>
            <p:spPr>
              <a:xfrm>
                <a:off x="1250500" y="3018860"/>
                <a:ext cx="354750" cy="101050"/>
              </a:xfrm>
              <a:custGeom>
                <a:rect b="b" l="l" r="r" t="t"/>
                <a:pathLst>
                  <a:path extrusionOk="0" h="4042" w="14190">
                    <a:moveTo>
                      <a:pt x="172" y="0"/>
                    </a:moveTo>
                    <a:cubicBezTo>
                      <a:pt x="114" y="856"/>
                      <a:pt x="76" y="1750"/>
                      <a:pt x="0" y="2568"/>
                    </a:cubicBezTo>
                    <a:cubicBezTo>
                      <a:pt x="2386" y="3700"/>
                      <a:pt x="5112" y="4042"/>
                      <a:pt x="7534" y="4042"/>
                    </a:cubicBezTo>
                    <a:cubicBezTo>
                      <a:pt x="11214" y="4042"/>
                      <a:pt x="14190" y="3253"/>
                      <a:pt x="14190" y="3253"/>
                    </a:cubicBezTo>
                    <a:cubicBezTo>
                      <a:pt x="14190" y="3253"/>
                      <a:pt x="14114" y="2359"/>
                      <a:pt x="14019" y="1027"/>
                    </a:cubicBezTo>
                    <a:cubicBezTo>
                      <a:pt x="11768" y="1325"/>
                      <a:pt x="9830" y="1448"/>
                      <a:pt x="8166" y="1448"/>
                    </a:cubicBezTo>
                    <a:cubicBezTo>
                      <a:pt x="3990" y="1448"/>
                      <a:pt x="1531" y="680"/>
                      <a:pt x="1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35"/>
              <p:cNvSpPr/>
              <p:nvPr/>
            </p:nvSpPr>
            <p:spPr>
              <a:xfrm>
                <a:off x="1835375" y="1770610"/>
                <a:ext cx="421825" cy="752775"/>
              </a:xfrm>
              <a:custGeom>
                <a:rect b="b" l="l" r="r" t="t"/>
                <a:pathLst>
                  <a:path extrusionOk="0" fill="none" h="30111" w="16873">
                    <a:moveTo>
                      <a:pt x="1" y="30110"/>
                    </a:moveTo>
                    <a:lnTo>
                      <a:pt x="1" y="3329"/>
                    </a:lnTo>
                    <a:cubicBezTo>
                      <a:pt x="1" y="1503"/>
                      <a:pt x="1466" y="1"/>
                      <a:pt x="3330" y="1"/>
                    </a:cubicBezTo>
                    <a:lnTo>
                      <a:pt x="16872" y="1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35"/>
              <p:cNvSpPr/>
              <p:nvPr/>
            </p:nvSpPr>
            <p:spPr>
              <a:xfrm>
                <a:off x="1835375" y="1750635"/>
                <a:ext cx="165050" cy="165025"/>
              </a:xfrm>
              <a:custGeom>
                <a:rect b="b" l="l" r="r" t="t"/>
                <a:pathLst>
                  <a:path extrusionOk="0" h="6601" w="6602">
                    <a:moveTo>
                      <a:pt x="3311" y="1104"/>
                    </a:moveTo>
                    <a:cubicBezTo>
                      <a:pt x="4509" y="1104"/>
                      <a:pt x="5498" y="2093"/>
                      <a:pt x="5498" y="3310"/>
                    </a:cubicBezTo>
                    <a:cubicBezTo>
                      <a:pt x="5498" y="4509"/>
                      <a:pt x="4509" y="5498"/>
                      <a:pt x="3311" y="5498"/>
                    </a:cubicBezTo>
                    <a:cubicBezTo>
                      <a:pt x="2093" y="5498"/>
                      <a:pt x="1123" y="4509"/>
                      <a:pt x="1123" y="3310"/>
                    </a:cubicBezTo>
                    <a:cubicBezTo>
                      <a:pt x="1123" y="2093"/>
                      <a:pt x="2093" y="1104"/>
                      <a:pt x="3311" y="1104"/>
                    </a:cubicBezTo>
                    <a:close/>
                    <a:moveTo>
                      <a:pt x="3311" y="1"/>
                    </a:moveTo>
                    <a:cubicBezTo>
                      <a:pt x="1466" y="1"/>
                      <a:pt x="1" y="1465"/>
                      <a:pt x="1" y="3310"/>
                    </a:cubicBezTo>
                    <a:cubicBezTo>
                      <a:pt x="1" y="5136"/>
                      <a:pt x="1466" y="6601"/>
                      <a:pt x="3311" y="6601"/>
                    </a:cubicBezTo>
                    <a:cubicBezTo>
                      <a:pt x="5137" y="6601"/>
                      <a:pt x="6601" y="5136"/>
                      <a:pt x="6601" y="3310"/>
                    </a:cubicBezTo>
                    <a:cubicBezTo>
                      <a:pt x="6601" y="1465"/>
                      <a:pt x="5137" y="1"/>
                      <a:pt x="331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35"/>
              <p:cNvSpPr/>
              <p:nvPr/>
            </p:nvSpPr>
            <p:spPr>
              <a:xfrm>
                <a:off x="2322325" y="1750635"/>
                <a:ext cx="165025" cy="165025"/>
              </a:xfrm>
              <a:custGeom>
                <a:rect b="b" l="l" r="r" t="t"/>
                <a:pathLst>
                  <a:path extrusionOk="0" h="6601" w="6601">
                    <a:moveTo>
                      <a:pt x="3291" y="1104"/>
                    </a:moveTo>
                    <a:cubicBezTo>
                      <a:pt x="4508" y="1104"/>
                      <a:pt x="5478" y="2093"/>
                      <a:pt x="5478" y="3310"/>
                    </a:cubicBezTo>
                    <a:cubicBezTo>
                      <a:pt x="5459" y="4509"/>
                      <a:pt x="4489" y="5498"/>
                      <a:pt x="3291" y="5498"/>
                    </a:cubicBezTo>
                    <a:cubicBezTo>
                      <a:pt x="2093" y="5498"/>
                      <a:pt x="1104" y="4509"/>
                      <a:pt x="1104" y="3310"/>
                    </a:cubicBezTo>
                    <a:cubicBezTo>
                      <a:pt x="1104" y="2093"/>
                      <a:pt x="2093" y="1104"/>
                      <a:pt x="3291" y="1104"/>
                    </a:cubicBezTo>
                    <a:close/>
                    <a:moveTo>
                      <a:pt x="3291" y="1"/>
                    </a:moveTo>
                    <a:cubicBezTo>
                      <a:pt x="1465" y="1"/>
                      <a:pt x="0" y="1465"/>
                      <a:pt x="0" y="3310"/>
                    </a:cubicBezTo>
                    <a:cubicBezTo>
                      <a:pt x="0" y="5136"/>
                      <a:pt x="1465" y="6601"/>
                      <a:pt x="3291" y="6601"/>
                    </a:cubicBezTo>
                    <a:cubicBezTo>
                      <a:pt x="5136" y="6601"/>
                      <a:pt x="6601" y="5136"/>
                      <a:pt x="6601" y="3310"/>
                    </a:cubicBezTo>
                    <a:cubicBezTo>
                      <a:pt x="6601" y="1465"/>
                      <a:pt x="5098" y="1"/>
                      <a:pt x="329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35"/>
              <p:cNvSpPr/>
              <p:nvPr/>
            </p:nvSpPr>
            <p:spPr>
              <a:xfrm>
                <a:off x="1985650" y="1815310"/>
                <a:ext cx="243975" cy="37600"/>
              </a:xfrm>
              <a:custGeom>
                <a:rect b="b" l="l" r="r" t="t"/>
                <a:pathLst>
                  <a:path extrusionOk="0" h="1504" w="9759">
                    <a:moveTo>
                      <a:pt x="1" y="1"/>
                    </a:moveTo>
                    <a:lnTo>
                      <a:pt x="1" y="1503"/>
                    </a:lnTo>
                    <a:lnTo>
                      <a:pt x="9758" y="1503"/>
                    </a:lnTo>
                    <a:lnTo>
                      <a:pt x="9758" y="1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35"/>
              <p:cNvSpPr/>
              <p:nvPr/>
            </p:nvSpPr>
            <p:spPr>
              <a:xfrm>
                <a:off x="2208200" y="1651735"/>
                <a:ext cx="65175" cy="2902125"/>
              </a:xfrm>
              <a:custGeom>
                <a:rect b="b" l="l" r="r" t="t"/>
                <a:pathLst>
                  <a:path extrusionOk="0" h="116085" w="2607">
                    <a:moveTo>
                      <a:pt x="1294" y="0"/>
                    </a:moveTo>
                    <a:cubicBezTo>
                      <a:pt x="590" y="0"/>
                      <a:pt x="0" y="609"/>
                      <a:pt x="0" y="1313"/>
                    </a:cubicBezTo>
                    <a:lnTo>
                      <a:pt x="0" y="116084"/>
                    </a:lnTo>
                    <a:lnTo>
                      <a:pt x="2606" y="116084"/>
                    </a:lnTo>
                    <a:lnTo>
                      <a:pt x="2606" y="1313"/>
                    </a:lnTo>
                    <a:cubicBezTo>
                      <a:pt x="2606" y="609"/>
                      <a:pt x="2017" y="0"/>
                      <a:pt x="1294" y="0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35"/>
              <p:cNvSpPr/>
              <p:nvPr/>
            </p:nvSpPr>
            <p:spPr>
              <a:xfrm>
                <a:off x="2241475" y="1656485"/>
                <a:ext cx="32375" cy="2897375"/>
              </a:xfrm>
              <a:custGeom>
                <a:rect b="b" l="l" r="r" t="t"/>
                <a:pathLst>
                  <a:path extrusionOk="0" h="115895" w="1295">
                    <a:moveTo>
                      <a:pt x="628" y="1"/>
                    </a:moveTo>
                    <a:cubicBezTo>
                      <a:pt x="248" y="248"/>
                      <a:pt x="1" y="647"/>
                      <a:pt x="1" y="1123"/>
                    </a:cubicBezTo>
                    <a:lnTo>
                      <a:pt x="1" y="115894"/>
                    </a:lnTo>
                    <a:lnTo>
                      <a:pt x="1294" y="115894"/>
                    </a:lnTo>
                    <a:lnTo>
                      <a:pt x="1294" y="1123"/>
                    </a:lnTo>
                    <a:cubicBezTo>
                      <a:pt x="1275" y="647"/>
                      <a:pt x="1009" y="248"/>
                      <a:pt x="628" y="1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135"/>
              <p:cNvSpPr/>
              <p:nvPr/>
            </p:nvSpPr>
            <p:spPr>
              <a:xfrm>
                <a:off x="2622375" y="1651735"/>
                <a:ext cx="65175" cy="2902125"/>
              </a:xfrm>
              <a:custGeom>
                <a:rect b="b" l="l" r="r" t="t"/>
                <a:pathLst>
                  <a:path extrusionOk="0" h="116085" w="2607">
                    <a:moveTo>
                      <a:pt x="1313" y="0"/>
                    </a:moveTo>
                    <a:cubicBezTo>
                      <a:pt x="590" y="0"/>
                      <a:pt x="0" y="609"/>
                      <a:pt x="0" y="1313"/>
                    </a:cubicBezTo>
                    <a:lnTo>
                      <a:pt x="0" y="116084"/>
                    </a:lnTo>
                    <a:lnTo>
                      <a:pt x="2606" y="116084"/>
                    </a:lnTo>
                    <a:lnTo>
                      <a:pt x="2606" y="1313"/>
                    </a:lnTo>
                    <a:cubicBezTo>
                      <a:pt x="2606" y="609"/>
                      <a:pt x="2017" y="0"/>
                      <a:pt x="1313" y="0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135"/>
              <p:cNvSpPr/>
              <p:nvPr/>
            </p:nvSpPr>
            <p:spPr>
              <a:xfrm>
                <a:off x="2655650" y="1656485"/>
                <a:ext cx="32850" cy="2897375"/>
              </a:xfrm>
              <a:custGeom>
                <a:rect b="b" l="l" r="r" t="t"/>
                <a:pathLst>
                  <a:path extrusionOk="0" h="115895" w="1314">
                    <a:moveTo>
                      <a:pt x="648" y="1"/>
                    </a:moveTo>
                    <a:cubicBezTo>
                      <a:pt x="248" y="248"/>
                      <a:pt x="1" y="647"/>
                      <a:pt x="1" y="1123"/>
                    </a:cubicBezTo>
                    <a:lnTo>
                      <a:pt x="1" y="115894"/>
                    </a:lnTo>
                    <a:lnTo>
                      <a:pt x="1313" y="115894"/>
                    </a:lnTo>
                    <a:lnTo>
                      <a:pt x="1313" y="1123"/>
                    </a:lnTo>
                    <a:cubicBezTo>
                      <a:pt x="1275" y="647"/>
                      <a:pt x="1028" y="248"/>
                      <a:pt x="648" y="1"/>
                    </a:cubicBez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35"/>
              <p:cNvSpPr/>
              <p:nvPr/>
            </p:nvSpPr>
            <p:spPr>
              <a:xfrm>
                <a:off x="2257175" y="1805335"/>
                <a:ext cx="398500" cy="81800"/>
              </a:xfrm>
              <a:custGeom>
                <a:rect b="b" l="l" r="r" t="t"/>
                <a:pathLst>
                  <a:path extrusionOk="0" h="3272" w="15940">
                    <a:moveTo>
                      <a:pt x="0" y="0"/>
                    </a:moveTo>
                    <a:lnTo>
                      <a:pt x="0" y="3272"/>
                    </a:lnTo>
                    <a:lnTo>
                      <a:pt x="15940" y="3272"/>
                    </a:lnTo>
                    <a:lnTo>
                      <a:pt x="15940" y="0"/>
                    </a:ln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35"/>
              <p:cNvSpPr/>
              <p:nvPr/>
            </p:nvSpPr>
            <p:spPr>
              <a:xfrm>
                <a:off x="2273350" y="2611810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35"/>
              <p:cNvSpPr/>
              <p:nvPr/>
            </p:nvSpPr>
            <p:spPr>
              <a:xfrm>
                <a:off x="2273350" y="2687410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1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135"/>
              <p:cNvSpPr/>
              <p:nvPr/>
            </p:nvSpPr>
            <p:spPr>
              <a:xfrm>
                <a:off x="2273350" y="2763485"/>
                <a:ext cx="349525" cy="75175"/>
              </a:xfrm>
              <a:custGeom>
                <a:rect b="b" l="l" r="r" t="t"/>
                <a:pathLst>
                  <a:path extrusionOk="0" h="3007" w="13981">
                    <a:moveTo>
                      <a:pt x="0" y="1"/>
                    </a:moveTo>
                    <a:lnTo>
                      <a:pt x="0" y="3006"/>
                    </a:lnTo>
                    <a:lnTo>
                      <a:pt x="13980" y="3006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135"/>
              <p:cNvSpPr/>
              <p:nvPr/>
            </p:nvSpPr>
            <p:spPr>
              <a:xfrm>
                <a:off x="2273350" y="268741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135"/>
              <p:cNvSpPr/>
              <p:nvPr/>
            </p:nvSpPr>
            <p:spPr>
              <a:xfrm>
                <a:off x="2273350" y="27634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135"/>
              <p:cNvSpPr/>
              <p:nvPr/>
            </p:nvSpPr>
            <p:spPr>
              <a:xfrm>
                <a:off x="2273350" y="2611810"/>
                <a:ext cx="60400" cy="226850"/>
              </a:xfrm>
              <a:custGeom>
                <a:rect b="b" l="l" r="r" t="t"/>
                <a:pathLst>
                  <a:path extrusionOk="0" h="9074" w="2416">
                    <a:moveTo>
                      <a:pt x="0" y="0"/>
                    </a:moveTo>
                    <a:lnTo>
                      <a:pt x="0" y="9073"/>
                    </a:lnTo>
                    <a:lnTo>
                      <a:pt x="2416" y="9073"/>
                    </a:lnTo>
                    <a:lnTo>
                      <a:pt x="2416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35"/>
              <p:cNvSpPr/>
              <p:nvPr/>
            </p:nvSpPr>
            <p:spPr>
              <a:xfrm>
                <a:off x="2273350" y="3249485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35"/>
              <p:cNvSpPr/>
              <p:nvPr/>
            </p:nvSpPr>
            <p:spPr>
              <a:xfrm>
                <a:off x="2273350" y="3325560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1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35"/>
              <p:cNvSpPr/>
              <p:nvPr/>
            </p:nvSpPr>
            <p:spPr>
              <a:xfrm>
                <a:off x="2273350" y="3401160"/>
                <a:ext cx="349525" cy="75650"/>
              </a:xfrm>
              <a:custGeom>
                <a:rect b="b" l="l" r="r" t="t"/>
                <a:pathLst>
                  <a:path extrusionOk="0" h="3026" w="13981">
                    <a:moveTo>
                      <a:pt x="0" y="1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35"/>
              <p:cNvSpPr/>
              <p:nvPr/>
            </p:nvSpPr>
            <p:spPr>
              <a:xfrm>
                <a:off x="2273350" y="33255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35"/>
              <p:cNvSpPr/>
              <p:nvPr/>
            </p:nvSpPr>
            <p:spPr>
              <a:xfrm>
                <a:off x="2273350" y="34011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35"/>
              <p:cNvSpPr/>
              <p:nvPr/>
            </p:nvSpPr>
            <p:spPr>
              <a:xfrm>
                <a:off x="2273350" y="3249485"/>
                <a:ext cx="60400" cy="227325"/>
              </a:xfrm>
              <a:custGeom>
                <a:rect b="b" l="l" r="r" t="t"/>
                <a:pathLst>
                  <a:path extrusionOk="0" h="9093" w="2416">
                    <a:moveTo>
                      <a:pt x="0" y="0"/>
                    </a:moveTo>
                    <a:lnTo>
                      <a:pt x="0" y="9092"/>
                    </a:lnTo>
                    <a:lnTo>
                      <a:pt x="2416" y="9092"/>
                    </a:lnTo>
                    <a:lnTo>
                      <a:pt x="2416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35"/>
              <p:cNvSpPr/>
              <p:nvPr/>
            </p:nvSpPr>
            <p:spPr>
              <a:xfrm>
                <a:off x="2273350" y="3476785"/>
                <a:ext cx="349525" cy="75150"/>
              </a:xfrm>
              <a:custGeom>
                <a:rect b="b" l="l" r="r" t="t"/>
                <a:pathLst>
                  <a:path extrusionOk="0" h="3006" w="13981">
                    <a:moveTo>
                      <a:pt x="0" y="0"/>
                    </a:moveTo>
                    <a:lnTo>
                      <a:pt x="0" y="3005"/>
                    </a:lnTo>
                    <a:lnTo>
                      <a:pt x="13980" y="300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35"/>
              <p:cNvSpPr/>
              <p:nvPr/>
            </p:nvSpPr>
            <p:spPr>
              <a:xfrm>
                <a:off x="2273350" y="3552860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35"/>
              <p:cNvSpPr/>
              <p:nvPr/>
            </p:nvSpPr>
            <p:spPr>
              <a:xfrm>
                <a:off x="2273350" y="3627985"/>
                <a:ext cx="349525" cy="75650"/>
              </a:xfrm>
              <a:custGeom>
                <a:rect b="b" l="l" r="r" t="t"/>
                <a:pathLst>
                  <a:path extrusionOk="0" h="3026" w="13981">
                    <a:moveTo>
                      <a:pt x="0" y="1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35"/>
              <p:cNvSpPr/>
              <p:nvPr/>
            </p:nvSpPr>
            <p:spPr>
              <a:xfrm>
                <a:off x="2273350" y="35528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35"/>
              <p:cNvSpPr/>
              <p:nvPr/>
            </p:nvSpPr>
            <p:spPr>
              <a:xfrm>
                <a:off x="2273350" y="36279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35"/>
              <p:cNvSpPr/>
              <p:nvPr/>
            </p:nvSpPr>
            <p:spPr>
              <a:xfrm>
                <a:off x="2273350" y="3476785"/>
                <a:ext cx="60400" cy="226850"/>
              </a:xfrm>
              <a:custGeom>
                <a:rect b="b" l="l" r="r" t="t"/>
                <a:pathLst>
                  <a:path extrusionOk="0" h="9074" w="2416">
                    <a:moveTo>
                      <a:pt x="0" y="0"/>
                    </a:moveTo>
                    <a:lnTo>
                      <a:pt x="0" y="9073"/>
                    </a:lnTo>
                    <a:lnTo>
                      <a:pt x="2416" y="9073"/>
                    </a:lnTo>
                    <a:lnTo>
                      <a:pt x="2416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35"/>
              <p:cNvSpPr/>
              <p:nvPr/>
            </p:nvSpPr>
            <p:spPr>
              <a:xfrm>
                <a:off x="2273350" y="3704560"/>
                <a:ext cx="349525" cy="75150"/>
              </a:xfrm>
              <a:custGeom>
                <a:rect b="b" l="l" r="r" t="t"/>
                <a:pathLst>
                  <a:path extrusionOk="0" h="3006" w="13981">
                    <a:moveTo>
                      <a:pt x="0" y="0"/>
                    </a:moveTo>
                    <a:lnTo>
                      <a:pt x="0" y="3005"/>
                    </a:lnTo>
                    <a:lnTo>
                      <a:pt x="13980" y="300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35"/>
              <p:cNvSpPr/>
              <p:nvPr/>
            </p:nvSpPr>
            <p:spPr>
              <a:xfrm>
                <a:off x="2273350" y="3779685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35"/>
              <p:cNvSpPr/>
              <p:nvPr/>
            </p:nvSpPr>
            <p:spPr>
              <a:xfrm>
                <a:off x="2273350" y="3855760"/>
                <a:ext cx="349525" cy="75650"/>
              </a:xfrm>
              <a:custGeom>
                <a:rect b="b" l="l" r="r" t="t"/>
                <a:pathLst>
                  <a:path extrusionOk="0" h="3026" w="13981">
                    <a:moveTo>
                      <a:pt x="0" y="1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35"/>
              <p:cNvSpPr/>
              <p:nvPr/>
            </p:nvSpPr>
            <p:spPr>
              <a:xfrm>
                <a:off x="2273350" y="37796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35"/>
              <p:cNvSpPr/>
              <p:nvPr/>
            </p:nvSpPr>
            <p:spPr>
              <a:xfrm>
                <a:off x="2273350" y="38557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35"/>
              <p:cNvSpPr/>
              <p:nvPr/>
            </p:nvSpPr>
            <p:spPr>
              <a:xfrm>
                <a:off x="2273350" y="3704560"/>
                <a:ext cx="60400" cy="226850"/>
              </a:xfrm>
              <a:custGeom>
                <a:rect b="b" l="l" r="r" t="t"/>
                <a:pathLst>
                  <a:path extrusionOk="0" h="9074" w="2416">
                    <a:moveTo>
                      <a:pt x="0" y="0"/>
                    </a:moveTo>
                    <a:lnTo>
                      <a:pt x="0" y="9073"/>
                    </a:lnTo>
                    <a:lnTo>
                      <a:pt x="2416" y="9073"/>
                    </a:lnTo>
                    <a:lnTo>
                      <a:pt x="2416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35"/>
              <p:cNvSpPr/>
              <p:nvPr/>
            </p:nvSpPr>
            <p:spPr>
              <a:xfrm>
                <a:off x="2273350" y="3931385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4"/>
                    </a:lnTo>
                    <a:lnTo>
                      <a:pt x="13980" y="3024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35"/>
              <p:cNvSpPr/>
              <p:nvPr/>
            </p:nvSpPr>
            <p:spPr>
              <a:xfrm>
                <a:off x="2273350" y="4006985"/>
                <a:ext cx="349525" cy="75625"/>
              </a:xfrm>
              <a:custGeom>
                <a:rect b="b" l="l" r="r" t="t"/>
                <a:pathLst>
                  <a:path extrusionOk="0" h="3025" w="13981">
                    <a:moveTo>
                      <a:pt x="0" y="0"/>
                    </a:moveTo>
                    <a:lnTo>
                      <a:pt x="0" y="3025"/>
                    </a:lnTo>
                    <a:lnTo>
                      <a:pt x="13980" y="3025"/>
                    </a:lnTo>
                    <a:lnTo>
                      <a:pt x="13980" y="0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35"/>
              <p:cNvSpPr/>
              <p:nvPr/>
            </p:nvSpPr>
            <p:spPr>
              <a:xfrm>
                <a:off x="2273350" y="4083060"/>
                <a:ext cx="349525" cy="75150"/>
              </a:xfrm>
              <a:custGeom>
                <a:rect b="b" l="l" r="r" t="t"/>
                <a:pathLst>
                  <a:path extrusionOk="0" h="3006" w="13981">
                    <a:moveTo>
                      <a:pt x="0" y="1"/>
                    </a:moveTo>
                    <a:lnTo>
                      <a:pt x="0" y="3006"/>
                    </a:lnTo>
                    <a:lnTo>
                      <a:pt x="13980" y="3006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35"/>
              <p:cNvSpPr/>
              <p:nvPr/>
            </p:nvSpPr>
            <p:spPr>
              <a:xfrm>
                <a:off x="2273350" y="40069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35"/>
              <p:cNvSpPr/>
              <p:nvPr/>
            </p:nvSpPr>
            <p:spPr>
              <a:xfrm>
                <a:off x="2273350" y="40830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1"/>
                    </a:moveTo>
                    <a:lnTo>
                      <a:pt x="13980" y="1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135"/>
              <p:cNvSpPr/>
              <p:nvPr/>
            </p:nvSpPr>
            <p:spPr>
              <a:xfrm>
                <a:off x="2273350" y="3931385"/>
                <a:ext cx="60400" cy="226825"/>
              </a:xfrm>
              <a:custGeom>
                <a:rect b="b" l="l" r="r" t="t"/>
                <a:pathLst>
                  <a:path extrusionOk="0" h="9073" w="2416">
                    <a:moveTo>
                      <a:pt x="0" y="0"/>
                    </a:moveTo>
                    <a:lnTo>
                      <a:pt x="0" y="9073"/>
                    </a:lnTo>
                    <a:lnTo>
                      <a:pt x="2416" y="9073"/>
                    </a:lnTo>
                    <a:lnTo>
                      <a:pt x="2416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135"/>
              <p:cNvSpPr/>
              <p:nvPr/>
            </p:nvSpPr>
            <p:spPr>
              <a:xfrm>
                <a:off x="2467350" y="2709285"/>
                <a:ext cx="45200" cy="45200"/>
              </a:xfrm>
              <a:custGeom>
                <a:rect b="b" l="l" r="r" t="t"/>
                <a:pathLst>
                  <a:path extrusionOk="0" h="1808" w="1808">
                    <a:moveTo>
                      <a:pt x="895" y="1"/>
                    </a:moveTo>
                    <a:cubicBezTo>
                      <a:pt x="400" y="1"/>
                      <a:pt x="1" y="400"/>
                      <a:pt x="1" y="914"/>
                    </a:cubicBezTo>
                    <a:cubicBezTo>
                      <a:pt x="1" y="1408"/>
                      <a:pt x="400" y="1808"/>
                      <a:pt x="895" y="1808"/>
                    </a:cubicBezTo>
                    <a:cubicBezTo>
                      <a:pt x="1389" y="1808"/>
                      <a:pt x="1808" y="1408"/>
                      <a:pt x="1808" y="914"/>
                    </a:cubicBezTo>
                    <a:cubicBezTo>
                      <a:pt x="1808" y="438"/>
                      <a:pt x="1427" y="20"/>
                      <a:pt x="895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35"/>
              <p:cNvSpPr/>
              <p:nvPr/>
            </p:nvSpPr>
            <p:spPr>
              <a:xfrm>
                <a:off x="2476875" y="2699785"/>
                <a:ext cx="45200" cy="45200"/>
              </a:xfrm>
              <a:custGeom>
                <a:rect b="b" l="l" r="r" t="t"/>
                <a:pathLst>
                  <a:path extrusionOk="0" h="1808" w="1808">
                    <a:moveTo>
                      <a:pt x="894" y="0"/>
                    </a:moveTo>
                    <a:cubicBezTo>
                      <a:pt x="400" y="0"/>
                      <a:pt x="0" y="400"/>
                      <a:pt x="0" y="913"/>
                    </a:cubicBezTo>
                    <a:cubicBezTo>
                      <a:pt x="0" y="1408"/>
                      <a:pt x="400" y="1807"/>
                      <a:pt x="894" y="1807"/>
                    </a:cubicBezTo>
                    <a:cubicBezTo>
                      <a:pt x="1389" y="1807"/>
                      <a:pt x="1807" y="1408"/>
                      <a:pt x="1807" y="913"/>
                    </a:cubicBezTo>
                    <a:cubicBezTo>
                      <a:pt x="1807" y="400"/>
                      <a:pt x="1389" y="0"/>
                      <a:pt x="894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35"/>
              <p:cNvSpPr/>
              <p:nvPr/>
            </p:nvSpPr>
            <p:spPr>
              <a:xfrm>
                <a:off x="2273350" y="34767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35"/>
              <p:cNvSpPr/>
              <p:nvPr/>
            </p:nvSpPr>
            <p:spPr>
              <a:xfrm>
                <a:off x="2273350" y="3704560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35"/>
              <p:cNvSpPr/>
              <p:nvPr/>
            </p:nvSpPr>
            <p:spPr>
              <a:xfrm>
                <a:off x="2273350" y="393138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0" y="0"/>
                    </a:moveTo>
                    <a:lnTo>
                      <a:pt x="13980" y="0"/>
                    </a:lnTo>
                  </a:path>
                </a:pathLst>
              </a:custGeom>
              <a:noFill/>
              <a:ln cap="flat" cmpd="sng" w="7125">
                <a:solidFill>
                  <a:srgbClr val="19657C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35"/>
              <p:cNvSpPr/>
              <p:nvPr/>
            </p:nvSpPr>
            <p:spPr>
              <a:xfrm>
                <a:off x="2273350" y="4158660"/>
                <a:ext cx="349525" cy="395200"/>
              </a:xfrm>
              <a:custGeom>
                <a:rect b="b" l="l" r="r" t="t"/>
                <a:pathLst>
                  <a:path extrusionOk="0" h="15808" w="13981">
                    <a:moveTo>
                      <a:pt x="0" y="1"/>
                    </a:moveTo>
                    <a:lnTo>
                      <a:pt x="0" y="15807"/>
                    </a:lnTo>
                    <a:lnTo>
                      <a:pt x="13980" y="15807"/>
                    </a:lnTo>
                    <a:lnTo>
                      <a:pt x="13980" y="1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35"/>
              <p:cNvSpPr/>
              <p:nvPr/>
            </p:nvSpPr>
            <p:spPr>
              <a:xfrm>
                <a:off x="2083600" y="4472985"/>
                <a:ext cx="603950" cy="80875"/>
              </a:xfrm>
              <a:custGeom>
                <a:rect b="b" l="l" r="r" t="t"/>
                <a:pathLst>
                  <a:path extrusionOk="0" h="3235" w="24158">
                    <a:moveTo>
                      <a:pt x="3234" y="1"/>
                    </a:moveTo>
                    <a:cubicBezTo>
                      <a:pt x="1465" y="1"/>
                      <a:pt x="1" y="1446"/>
                      <a:pt x="1" y="3234"/>
                    </a:cubicBezTo>
                    <a:lnTo>
                      <a:pt x="24157" y="3234"/>
                    </a:lnTo>
                    <a:lnTo>
                      <a:pt x="24157" y="1"/>
                    </a:lnTo>
                    <a:close/>
                  </a:path>
                </a:pathLst>
              </a:custGeom>
              <a:solidFill>
                <a:srgbClr val="0C3C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35"/>
              <p:cNvSpPr/>
              <p:nvPr/>
            </p:nvSpPr>
            <p:spPr>
              <a:xfrm>
                <a:off x="2622850" y="4158660"/>
                <a:ext cx="25" cy="331475"/>
              </a:xfrm>
              <a:custGeom>
                <a:rect b="b" l="l" r="r" t="t"/>
                <a:pathLst>
                  <a:path extrusionOk="0" fill="none" h="13259" w="1">
                    <a:moveTo>
                      <a:pt x="0" y="1"/>
                    </a:moveTo>
                    <a:lnTo>
                      <a:pt x="0" y="13258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35"/>
              <p:cNvSpPr/>
              <p:nvPr/>
            </p:nvSpPr>
            <p:spPr>
              <a:xfrm>
                <a:off x="2273350" y="4312735"/>
                <a:ext cx="349525" cy="25"/>
              </a:xfrm>
              <a:custGeom>
                <a:rect b="b" l="l" r="r" t="t"/>
                <a:pathLst>
                  <a:path extrusionOk="0" fill="none" h="1" w="13981">
                    <a:moveTo>
                      <a:pt x="1398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7125">
                <a:solidFill>
                  <a:srgbClr val="0C3C4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35"/>
              <p:cNvSpPr/>
              <p:nvPr/>
            </p:nvSpPr>
            <p:spPr>
              <a:xfrm>
                <a:off x="1262850" y="2380710"/>
                <a:ext cx="157425" cy="173575"/>
              </a:xfrm>
              <a:custGeom>
                <a:rect b="b" l="l" r="r" t="t"/>
                <a:pathLst>
                  <a:path extrusionOk="0" h="6943" w="6297">
                    <a:moveTo>
                      <a:pt x="629" y="0"/>
                    </a:moveTo>
                    <a:cubicBezTo>
                      <a:pt x="400" y="0"/>
                      <a:pt x="191" y="38"/>
                      <a:pt x="1" y="133"/>
                    </a:cubicBezTo>
                    <a:cubicBezTo>
                      <a:pt x="48" y="124"/>
                      <a:pt x="96" y="119"/>
                      <a:pt x="151" y="119"/>
                    </a:cubicBezTo>
                    <a:cubicBezTo>
                      <a:pt x="205" y="119"/>
                      <a:pt x="267" y="124"/>
                      <a:pt x="343" y="133"/>
                    </a:cubicBezTo>
                    <a:lnTo>
                      <a:pt x="476" y="133"/>
                    </a:lnTo>
                    <a:cubicBezTo>
                      <a:pt x="533" y="133"/>
                      <a:pt x="572" y="171"/>
                      <a:pt x="629" y="171"/>
                    </a:cubicBezTo>
                    <a:cubicBezTo>
                      <a:pt x="724" y="171"/>
                      <a:pt x="819" y="209"/>
                      <a:pt x="914" y="229"/>
                    </a:cubicBezTo>
                    <a:cubicBezTo>
                      <a:pt x="1009" y="267"/>
                      <a:pt x="1066" y="305"/>
                      <a:pt x="1161" y="362"/>
                    </a:cubicBezTo>
                    <a:cubicBezTo>
                      <a:pt x="1332" y="419"/>
                      <a:pt x="1504" y="552"/>
                      <a:pt x="1675" y="647"/>
                    </a:cubicBezTo>
                    <a:cubicBezTo>
                      <a:pt x="1808" y="780"/>
                      <a:pt x="1979" y="875"/>
                      <a:pt x="2112" y="1027"/>
                    </a:cubicBezTo>
                    <a:cubicBezTo>
                      <a:pt x="2683" y="1541"/>
                      <a:pt x="3196" y="2188"/>
                      <a:pt x="3672" y="2834"/>
                    </a:cubicBezTo>
                    <a:cubicBezTo>
                      <a:pt x="3900" y="3158"/>
                      <a:pt x="4147" y="3462"/>
                      <a:pt x="4357" y="3823"/>
                    </a:cubicBezTo>
                    <a:lnTo>
                      <a:pt x="4680" y="4318"/>
                    </a:lnTo>
                    <a:cubicBezTo>
                      <a:pt x="4775" y="4489"/>
                      <a:pt x="4870" y="4679"/>
                      <a:pt x="5003" y="4851"/>
                    </a:cubicBezTo>
                    <a:cubicBezTo>
                      <a:pt x="5441" y="5535"/>
                      <a:pt x="5821" y="6258"/>
                      <a:pt x="6297" y="6943"/>
                    </a:cubicBezTo>
                    <a:cubicBezTo>
                      <a:pt x="6069" y="6163"/>
                      <a:pt x="5783" y="5364"/>
                      <a:pt x="5403" y="4641"/>
                    </a:cubicBezTo>
                    <a:cubicBezTo>
                      <a:pt x="5232" y="4261"/>
                      <a:pt x="5022" y="3900"/>
                      <a:pt x="4813" y="3538"/>
                    </a:cubicBezTo>
                    <a:cubicBezTo>
                      <a:pt x="4585" y="3177"/>
                      <a:pt x="4357" y="2834"/>
                      <a:pt x="4109" y="2492"/>
                    </a:cubicBezTo>
                    <a:cubicBezTo>
                      <a:pt x="3995" y="2321"/>
                      <a:pt x="3881" y="2169"/>
                      <a:pt x="3729" y="1997"/>
                    </a:cubicBezTo>
                    <a:cubicBezTo>
                      <a:pt x="3596" y="1826"/>
                      <a:pt x="3482" y="1655"/>
                      <a:pt x="3330" y="1522"/>
                    </a:cubicBezTo>
                    <a:lnTo>
                      <a:pt x="2873" y="1065"/>
                    </a:lnTo>
                    <a:cubicBezTo>
                      <a:pt x="2721" y="932"/>
                      <a:pt x="2550" y="799"/>
                      <a:pt x="2379" y="666"/>
                    </a:cubicBezTo>
                    <a:cubicBezTo>
                      <a:pt x="2188" y="552"/>
                      <a:pt x="2017" y="457"/>
                      <a:pt x="1827" y="324"/>
                    </a:cubicBezTo>
                    <a:cubicBezTo>
                      <a:pt x="1637" y="267"/>
                      <a:pt x="1446" y="133"/>
                      <a:pt x="1237" y="95"/>
                    </a:cubicBezTo>
                    <a:cubicBezTo>
                      <a:pt x="1142" y="76"/>
                      <a:pt x="1047" y="19"/>
                      <a:pt x="933" y="19"/>
                    </a:cubicBezTo>
                    <a:cubicBezTo>
                      <a:pt x="838" y="0"/>
                      <a:pt x="743" y="0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1" name="Google Shape;3661;p135"/>
          <p:cNvSpPr txBox="1"/>
          <p:nvPr>
            <p:ph type="title"/>
          </p:nvPr>
        </p:nvSpPr>
        <p:spPr>
          <a:xfrm>
            <a:off x="616648" y="18583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</p:txBody>
      </p:sp>
      <p:sp>
        <p:nvSpPr>
          <p:cNvPr id="3662" name="Google Shape;3662;p135"/>
          <p:cNvSpPr txBox="1"/>
          <p:nvPr>
            <p:ph idx="1" type="subTitle"/>
          </p:nvPr>
        </p:nvSpPr>
        <p:spPr>
          <a:xfrm>
            <a:off x="616650" y="2917050"/>
            <a:ext cx="44481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Alata"/>
                <a:ea typeface="Alata"/>
                <a:cs typeface="Alata"/>
                <a:sym typeface="Alata"/>
              </a:rPr>
              <a:t>Any questions?</a:t>
            </a:r>
            <a:endParaRPr/>
          </a:p>
        </p:txBody>
      </p:sp>
      <p:grpSp>
        <p:nvGrpSpPr>
          <p:cNvPr id="3663" name="Google Shape;3663;p135"/>
          <p:cNvGrpSpPr/>
          <p:nvPr/>
        </p:nvGrpSpPr>
        <p:grpSpPr>
          <a:xfrm>
            <a:off x="7308878" y="553626"/>
            <a:ext cx="1118640" cy="309161"/>
            <a:chOff x="442475" y="1464800"/>
            <a:chExt cx="1003175" cy="277250"/>
          </a:xfrm>
        </p:grpSpPr>
        <p:sp>
          <p:nvSpPr>
            <p:cNvPr id="3664" name="Google Shape;3664;p135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35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35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35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35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35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35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1" name="Google Shape;3671;p135"/>
          <p:cNvGrpSpPr/>
          <p:nvPr/>
        </p:nvGrpSpPr>
        <p:grpSpPr>
          <a:xfrm flipH="1">
            <a:off x="5064756" y="1491214"/>
            <a:ext cx="1936538" cy="3119904"/>
            <a:chOff x="7154731" y="1483434"/>
            <a:chExt cx="1936538" cy="3119904"/>
          </a:xfrm>
        </p:grpSpPr>
        <p:sp>
          <p:nvSpPr>
            <p:cNvPr id="3672" name="Google Shape;3672;p135"/>
            <p:cNvSpPr/>
            <p:nvPr/>
          </p:nvSpPr>
          <p:spPr>
            <a:xfrm>
              <a:off x="7421365" y="4529575"/>
              <a:ext cx="1290538" cy="73763"/>
            </a:xfrm>
            <a:custGeom>
              <a:rect b="b" l="l" r="r" t="t"/>
              <a:pathLst>
                <a:path extrusionOk="0" h="2606" w="45594">
                  <a:moveTo>
                    <a:pt x="22806" y="0"/>
                  </a:moveTo>
                  <a:cubicBezTo>
                    <a:pt x="10196" y="0"/>
                    <a:pt x="0" y="571"/>
                    <a:pt x="0" y="1313"/>
                  </a:cubicBezTo>
                  <a:cubicBezTo>
                    <a:pt x="0" y="2016"/>
                    <a:pt x="10196" y="2606"/>
                    <a:pt x="22806" y="2606"/>
                  </a:cubicBezTo>
                  <a:cubicBezTo>
                    <a:pt x="35398" y="2606"/>
                    <a:pt x="45593" y="2035"/>
                    <a:pt x="45593" y="1313"/>
                  </a:cubicBezTo>
                  <a:cubicBezTo>
                    <a:pt x="45593" y="571"/>
                    <a:pt x="35398" y="0"/>
                    <a:pt x="22806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35"/>
            <p:cNvSpPr/>
            <p:nvPr/>
          </p:nvSpPr>
          <p:spPr>
            <a:xfrm>
              <a:off x="8052340" y="2884262"/>
              <a:ext cx="470033" cy="1676024"/>
            </a:xfrm>
            <a:custGeom>
              <a:rect b="b" l="l" r="r" t="t"/>
              <a:pathLst>
                <a:path extrusionOk="0" h="59213" w="16606">
                  <a:moveTo>
                    <a:pt x="1" y="1"/>
                  </a:moveTo>
                  <a:lnTo>
                    <a:pt x="1" y="16549"/>
                  </a:lnTo>
                  <a:lnTo>
                    <a:pt x="781" y="16549"/>
                  </a:lnTo>
                  <a:lnTo>
                    <a:pt x="1675" y="59212"/>
                  </a:lnTo>
                  <a:lnTo>
                    <a:pt x="16606" y="59212"/>
                  </a:lnTo>
                  <a:cubicBezTo>
                    <a:pt x="16606" y="56359"/>
                    <a:pt x="13620" y="55598"/>
                    <a:pt x="13620" y="55598"/>
                  </a:cubicBezTo>
                  <a:lnTo>
                    <a:pt x="11470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35"/>
            <p:cNvSpPr/>
            <p:nvPr/>
          </p:nvSpPr>
          <p:spPr>
            <a:xfrm>
              <a:off x="8053416" y="2884262"/>
              <a:ext cx="345689" cy="657185"/>
            </a:xfrm>
            <a:custGeom>
              <a:rect b="b" l="l" r="r" t="t"/>
              <a:pathLst>
                <a:path extrusionOk="0" h="23218" w="12213">
                  <a:moveTo>
                    <a:pt x="1" y="1"/>
                  </a:moveTo>
                  <a:lnTo>
                    <a:pt x="1" y="16549"/>
                  </a:lnTo>
                  <a:lnTo>
                    <a:pt x="762" y="16549"/>
                  </a:lnTo>
                  <a:lnTo>
                    <a:pt x="876" y="22692"/>
                  </a:lnTo>
                  <a:cubicBezTo>
                    <a:pt x="3127" y="23075"/>
                    <a:pt x="5086" y="23218"/>
                    <a:pt x="6750" y="23218"/>
                  </a:cubicBezTo>
                  <a:cubicBezTo>
                    <a:pt x="9220" y="23218"/>
                    <a:pt x="11042" y="22904"/>
                    <a:pt x="12212" y="22597"/>
                  </a:cubicBezTo>
                  <a:lnTo>
                    <a:pt x="11432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35"/>
            <p:cNvSpPr/>
            <p:nvPr/>
          </p:nvSpPr>
          <p:spPr>
            <a:xfrm>
              <a:off x="8237540" y="3722515"/>
              <a:ext cx="178237" cy="241781"/>
            </a:xfrm>
            <a:custGeom>
              <a:rect b="b" l="l" r="r" t="t"/>
              <a:pathLst>
                <a:path extrusionOk="0" h="8542" w="6297">
                  <a:moveTo>
                    <a:pt x="4319" y="1"/>
                  </a:moveTo>
                  <a:cubicBezTo>
                    <a:pt x="1960" y="1"/>
                    <a:pt x="58" y="1903"/>
                    <a:pt x="1" y="4262"/>
                  </a:cubicBezTo>
                  <a:cubicBezTo>
                    <a:pt x="1" y="6639"/>
                    <a:pt x="1941" y="8541"/>
                    <a:pt x="4281" y="8541"/>
                  </a:cubicBezTo>
                  <a:cubicBezTo>
                    <a:pt x="5022" y="8541"/>
                    <a:pt x="5707" y="8351"/>
                    <a:pt x="6297" y="8047"/>
                  </a:cubicBezTo>
                  <a:lnTo>
                    <a:pt x="5993" y="362"/>
                  </a:lnTo>
                  <a:cubicBezTo>
                    <a:pt x="5498" y="115"/>
                    <a:pt x="4908" y="1"/>
                    <a:pt x="4319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35"/>
            <p:cNvSpPr/>
            <p:nvPr/>
          </p:nvSpPr>
          <p:spPr>
            <a:xfrm>
              <a:off x="8097572" y="4457963"/>
              <a:ext cx="424801" cy="102323"/>
            </a:xfrm>
            <a:custGeom>
              <a:rect b="b" l="l" r="r" t="t"/>
              <a:pathLst>
                <a:path extrusionOk="0" h="3615" w="15008">
                  <a:moveTo>
                    <a:pt x="1" y="0"/>
                  </a:moveTo>
                  <a:lnTo>
                    <a:pt x="77" y="3614"/>
                  </a:lnTo>
                  <a:lnTo>
                    <a:pt x="15008" y="3614"/>
                  </a:lnTo>
                  <a:cubicBezTo>
                    <a:pt x="15008" y="761"/>
                    <a:pt x="11984" y="0"/>
                    <a:pt x="1202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35"/>
            <p:cNvSpPr/>
            <p:nvPr/>
          </p:nvSpPr>
          <p:spPr>
            <a:xfrm>
              <a:off x="8092732" y="4228608"/>
              <a:ext cx="344047" cy="229384"/>
            </a:xfrm>
            <a:custGeom>
              <a:rect b="b" l="l" r="r" t="t"/>
              <a:pathLst>
                <a:path extrusionOk="0" h="8104" w="12155">
                  <a:moveTo>
                    <a:pt x="0" y="0"/>
                  </a:moveTo>
                  <a:lnTo>
                    <a:pt x="172" y="8103"/>
                  </a:lnTo>
                  <a:lnTo>
                    <a:pt x="12155" y="8103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35"/>
            <p:cNvSpPr/>
            <p:nvPr/>
          </p:nvSpPr>
          <p:spPr>
            <a:xfrm>
              <a:off x="8093807" y="4263055"/>
              <a:ext cx="337056" cy="42571"/>
            </a:xfrm>
            <a:custGeom>
              <a:rect b="b" l="l" r="r" t="t"/>
              <a:pathLst>
                <a:path extrusionOk="0" h="1504" w="11908">
                  <a:moveTo>
                    <a:pt x="0" y="1"/>
                  </a:moveTo>
                  <a:lnTo>
                    <a:pt x="19" y="1503"/>
                  </a:lnTo>
                  <a:lnTo>
                    <a:pt x="11907" y="1503"/>
                  </a:lnTo>
                  <a:lnTo>
                    <a:pt x="1185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35"/>
            <p:cNvSpPr/>
            <p:nvPr/>
          </p:nvSpPr>
          <p:spPr>
            <a:xfrm>
              <a:off x="8233238" y="4412506"/>
              <a:ext cx="203541" cy="45486"/>
            </a:xfrm>
            <a:custGeom>
              <a:rect b="b" l="l" r="r" t="t"/>
              <a:pathLst>
                <a:path extrusionOk="0" h="1607" w="7191">
                  <a:moveTo>
                    <a:pt x="3961" y="0"/>
                  </a:moveTo>
                  <a:cubicBezTo>
                    <a:pt x="2896" y="0"/>
                    <a:pt x="1573" y="402"/>
                    <a:pt x="1" y="1606"/>
                  </a:cubicBezTo>
                  <a:lnTo>
                    <a:pt x="7191" y="1606"/>
                  </a:lnTo>
                  <a:cubicBezTo>
                    <a:pt x="7191" y="1606"/>
                    <a:pt x="6092" y="0"/>
                    <a:pt x="3961" y="0"/>
                  </a:cubicBezTo>
                  <a:close/>
                </a:path>
              </a:pathLst>
            </a:custGeom>
            <a:solidFill>
              <a:srgbClr val="092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35"/>
            <p:cNvSpPr/>
            <p:nvPr/>
          </p:nvSpPr>
          <p:spPr>
            <a:xfrm>
              <a:off x="8331767" y="2957487"/>
              <a:ext cx="66800" cy="575554"/>
            </a:xfrm>
            <a:custGeom>
              <a:rect b="b" l="l" r="r" t="t"/>
              <a:pathLst>
                <a:path extrusionOk="0" h="20334" w="2360">
                  <a:moveTo>
                    <a:pt x="1" y="0"/>
                  </a:moveTo>
                  <a:lnTo>
                    <a:pt x="933" y="20334"/>
                  </a:lnTo>
                  <a:cubicBezTo>
                    <a:pt x="1484" y="20239"/>
                    <a:pt x="1960" y="20105"/>
                    <a:pt x="2359" y="20010"/>
                  </a:cubicBezTo>
                  <a:lnTo>
                    <a:pt x="1579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35"/>
            <p:cNvSpPr/>
            <p:nvPr/>
          </p:nvSpPr>
          <p:spPr>
            <a:xfrm>
              <a:off x="8052340" y="2884262"/>
              <a:ext cx="56553" cy="467882"/>
            </a:xfrm>
            <a:custGeom>
              <a:rect b="b" l="l" r="r" t="t"/>
              <a:pathLst>
                <a:path extrusionOk="0" h="16530" w="1998">
                  <a:moveTo>
                    <a:pt x="1" y="1"/>
                  </a:moveTo>
                  <a:lnTo>
                    <a:pt x="39" y="10"/>
                  </a:lnTo>
                  <a:lnTo>
                    <a:pt x="39" y="1"/>
                  </a:lnTo>
                  <a:close/>
                  <a:moveTo>
                    <a:pt x="39" y="10"/>
                  </a:moveTo>
                  <a:lnTo>
                    <a:pt x="39" y="16530"/>
                  </a:lnTo>
                  <a:lnTo>
                    <a:pt x="800" y="16530"/>
                  </a:lnTo>
                  <a:cubicBezTo>
                    <a:pt x="800" y="16530"/>
                    <a:pt x="1998" y="12212"/>
                    <a:pt x="1827" y="476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35"/>
            <p:cNvSpPr/>
            <p:nvPr/>
          </p:nvSpPr>
          <p:spPr>
            <a:xfrm>
              <a:off x="8077107" y="3466807"/>
              <a:ext cx="321460" cy="74725"/>
            </a:xfrm>
            <a:custGeom>
              <a:rect b="b" l="l" r="r" t="t"/>
              <a:pathLst>
                <a:path extrusionOk="0" h="2640" w="11357">
                  <a:moveTo>
                    <a:pt x="11280" y="0"/>
                  </a:moveTo>
                  <a:cubicBezTo>
                    <a:pt x="10100" y="248"/>
                    <a:pt x="8261" y="510"/>
                    <a:pt x="5658" y="510"/>
                  </a:cubicBezTo>
                  <a:cubicBezTo>
                    <a:pt x="4066" y="510"/>
                    <a:pt x="2188" y="412"/>
                    <a:pt x="1" y="152"/>
                  </a:cubicBezTo>
                  <a:lnTo>
                    <a:pt x="1" y="152"/>
                  </a:lnTo>
                  <a:lnTo>
                    <a:pt x="39" y="2111"/>
                  </a:lnTo>
                  <a:cubicBezTo>
                    <a:pt x="2310" y="2498"/>
                    <a:pt x="4283" y="2639"/>
                    <a:pt x="5956" y="2639"/>
                  </a:cubicBezTo>
                  <a:cubicBezTo>
                    <a:pt x="8401" y="2639"/>
                    <a:pt x="10204" y="2337"/>
                    <a:pt x="11356" y="2054"/>
                  </a:cubicBezTo>
                  <a:lnTo>
                    <a:pt x="11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35"/>
            <p:cNvSpPr/>
            <p:nvPr/>
          </p:nvSpPr>
          <p:spPr>
            <a:xfrm>
              <a:off x="7588789" y="2883187"/>
              <a:ext cx="469523" cy="1677100"/>
            </a:xfrm>
            <a:custGeom>
              <a:rect b="b" l="l" r="r" t="t"/>
              <a:pathLst>
                <a:path extrusionOk="0" h="59251" w="16588">
                  <a:moveTo>
                    <a:pt x="16587" y="1"/>
                  </a:moveTo>
                  <a:lnTo>
                    <a:pt x="5136" y="3044"/>
                  </a:lnTo>
                  <a:lnTo>
                    <a:pt x="3006" y="55636"/>
                  </a:lnTo>
                  <a:cubicBezTo>
                    <a:pt x="3006" y="55636"/>
                    <a:pt x="1" y="56397"/>
                    <a:pt x="1" y="59250"/>
                  </a:cubicBezTo>
                  <a:lnTo>
                    <a:pt x="14932" y="59250"/>
                  </a:lnTo>
                  <a:lnTo>
                    <a:pt x="15826" y="16549"/>
                  </a:lnTo>
                  <a:lnTo>
                    <a:pt x="16587" y="16549"/>
                  </a:lnTo>
                  <a:lnTo>
                    <a:pt x="16587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35"/>
            <p:cNvSpPr/>
            <p:nvPr/>
          </p:nvSpPr>
          <p:spPr>
            <a:xfrm>
              <a:off x="7711548" y="2884262"/>
              <a:ext cx="345661" cy="657185"/>
            </a:xfrm>
            <a:custGeom>
              <a:rect b="b" l="l" r="r" t="t"/>
              <a:pathLst>
                <a:path extrusionOk="0" h="23218" w="12212">
                  <a:moveTo>
                    <a:pt x="12212" y="1"/>
                  </a:moveTo>
                  <a:lnTo>
                    <a:pt x="780" y="3006"/>
                  </a:lnTo>
                  <a:lnTo>
                    <a:pt x="1" y="22597"/>
                  </a:lnTo>
                  <a:cubicBezTo>
                    <a:pt x="1182" y="22904"/>
                    <a:pt x="3002" y="23218"/>
                    <a:pt x="5468" y="23218"/>
                  </a:cubicBezTo>
                  <a:cubicBezTo>
                    <a:pt x="7130" y="23218"/>
                    <a:pt x="9086" y="23075"/>
                    <a:pt x="11337" y="22692"/>
                  </a:cubicBezTo>
                  <a:lnTo>
                    <a:pt x="11451" y="16549"/>
                  </a:lnTo>
                  <a:lnTo>
                    <a:pt x="12212" y="16549"/>
                  </a:lnTo>
                  <a:lnTo>
                    <a:pt x="12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35"/>
            <p:cNvSpPr/>
            <p:nvPr/>
          </p:nvSpPr>
          <p:spPr>
            <a:xfrm>
              <a:off x="7694848" y="3722515"/>
              <a:ext cx="178237" cy="241781"/>
            </a:xfrm>
            <a:custGeom>
              <a:rect b="b" l="l" r="r" t="t"/>
              <a:pathLst>
                <a:path extrusionOk="0" h="8542" w="6297">
                  <a:moveTo>
                    <a:pt x="1998" y="1"/>
                  </a:moveTo>
                  <a:cubicBezTo>
                    <a:pt x="1389" y="1"/>
                    <a:pt x="800" y="115"/>
                    <a:pt x="305" y="362"/>
                  </a:cubicBezTo>
                  <a:lnTo>
                    <a:pt x="1" y="8047"/>
                  </a:lnTo>
                  <a:cubicBezTo>
                    <a:pt x="591" y="8351"/>
                    <a:pt x="1275" y="8541"/>
                    <a:pt x="2017" y="8541"/>
                  </a:cubicBezTo>
                  <a:cubicBezTo>
                    <a:pt x="4357" y="8541"/>
                    <a:pt x="6297" y="6639"/>
                    <a:pt x="6297" y="4262"/>
                  </a:cubicBezTo>
                  <a:cubicBezTo>
                    <a:pt x="6278" y="1903"/>
                    <a:pt x="4376" y="1"/>
                    <a:pt x="1998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35"/>
            <p:cNvSpPr/>
            <p:nvPr/>
          </p:nvSpPr>
          <p:spPr>
            <a:xfrm>
              <a:off x="7588789" y="4457963"/>
              <a:ext cx="424830" cy="102323"/>
            </a:xfrm>
            <a:custGeom>
              <a:rect b="b" l="l" r="r" t="t"/>
              <a:pathLst>
                <a:path extrusionOk="0" h="3615" w="15009">
                  <a:moveTo>
                    <a:pt x="3006" y="0"/>
                  </a:moveTo>
                  <a:cubicBezTo>
                    <a:pt x="3006" y="0"/>
                    <a:pt x="1" y="761"/>
                    <a:pt x="1" y="3614"/>
                  </a:cubicBezTo>
                  <a:lnTo>
                    <a:pt x="14932" y="3614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35"/>
            <p:cNvSpPr/>
            <p:nvPr/>
          </p:nvSpPr>
          <p:spPr>
            <a:xfrm>
              <a:off x="7673874" y="4228608"/>
              <a:ext cx="344585" cy="229384"/>
            </a:xfrm>
            <a:custGeom>
              <a:rect b="b" l="l" r="r" t="t"/>
              <a:pathLst>
                <a:path extrusionOk="0" h="8104" w="12174">
                  <a:moveTo>
                    <a:pt x="324" y="0"/>
                  </a:moveTo>
                  <a:lnTo>
                    <a:pt x="0" y="8103"/>
                  </a:lnTo>
                  <a:lnTo>
                    <a:pt x="12002" y="810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35"/>
            <p:cNvSpPr/>
            <p:nvPr/>
          </p:nvSpPr>
          <p:spPr>
            <a:xfrm>
              <a:off x="7679790" y="4263055"/>
              <a:ext cx="338132" cy="42571"/>
            </a:xfrm>
            <a:custGeom>
              <a:rect b="b" l="l" r="r" t="t"/>
              <a:pathLst>
                <a:path extrusionOk="0" h="1504" w="11946">
                  <a:moveTo>
                    <a:pt x="76" y="1"/>
                  </a:moveTo>
                  <a:lnTo>
                    <a:pt x="0" y="1503"/>
                  </a:lnTo>
                  <a:lnTo>
                    <a:pt x="11907" y="1503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35"/>
            <p:cNvSpPr/>
            <p:nvPr/>
          </p:nvSpPr>
          <p:spPr>
            <a:xfrm>
              <a:off x="7673874" y="4412506"/>
              <a:ext cx="204079" cy="45486"/>
            </a:xfrm>
            <a:custGeom>
              <a:rect b="b" l="l" r="r" t="t"/>
              <a:pathLst>
                <a:path extrusionOk="0" h="1607" w="7210">
                  <a:moveTo>
                    <a:pt x="3235" y="0"/>
                  </a:moveTo>
                  <a:cubicBezTo>
                    <a:pt x="1099" y="0"/>
                    <a:pt x="0" y="1606"/>
                    <a:pt x="0" y="1606"/>
                  </a:cubicBezTo>
                  <a:lnTo>
                    <a:pt x="7209" y="1606"/>
                  </a:lnTo>
                  <a:cubicBezTo>
                    <a:pt x="5630" y="402"/>
                    <a:pt x="4303" y="0"/>
                    <a:pt x="3235" y="0"/>
                  </a:cubicBezTo>
                  <a:close/>
                </a:path>
              </a:pathLst>
            </a:custGeom>
            <a:solidFill>
              <a:srgbClr val="092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35"/>
            <p:cNvSpPr/>
            <p:nvPr/>
          </p:nvSpPr>
          <p:spPr>
            <a:xfrm>
              <a:off x="7712086" y="2957487"/>
              <a:ext cx="66800" cy="575554"/>
            </a:xfrm>
            <a:custGeom>
              <a:rect b="b" l="l" r="r" t="t"/>
              <a:pathLst>
                <a:path extrusionOk="0" h="20334" w="2360">
                  <a:moveTo>
                    <a:pt x="2359" y="0"/>
                  </a:moveTo>
                  <a:lnTo>
                    <a:pt x="780" y="419"/>
                  </a:lnTo>
                  <a:lnTo>
                    <a:pt x="1" y="20010"/>
                  </a:lnTo>
                  <a:cubicBezTo>
                    <a:pt x="400" y="20105"/>
                    <a:pt x="876" y="20239"/>
                    <a:pt x="1427" y="20334"/>
                  </a:cubicBezTo>
                  <a:lnTo>
                    <a:pt x="2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35"/>
            <p:cNvSpPr/>
            <p:nvPr/>
          </p:nvSpPr>
          <p:spPr>
            <a:xfrm>
              <a:off x="8001731" y="2884262"/>
              <a:ext cx="56582" cy="467882"/>
            </a:xfrm>
            <a:custGeom>
              <a:rect b="b" l="l" r="r" t="t"/>
              <a:pathLst>
                <a:path extrusionOk="0" h="16530" w="1999">
                  <a:moveTo>
                    <a:pt x="1960" y="1"/>
                  </a:moveTo>
                  <a:lnTo>
                    <a:pt x="1960" y="11"/>
                  </a:lnTo>
                  <a:lnTo>
                    <a:pt x="1960" y="11"/>
                  </a:lnTo>
                  <a:lnTo>
                    <a:pt x="1998" y="1"/>
                  </a:lnTo>
                  <a:close/>
                  <a:moveTo>
                    <a:pt x="1960" y="11"/>
                  </a:moveTo>
                  <a:lnTo>
                    <a:pt x="191" y="476"/>
                  </a:lnTo>
                  <a:cubicBezTo>
                    <a:pt x="1" y="12212"/>
                    <a:pt x="1199" y="16530"/>
                    <a:pt x="1199" y="16530"/>
                  </a:cubicBezTo>
                  <a:lnTo>
                    <a:pt x="1960" y="16530"/>
                  </a:lnTo>
                  <a:lnTo>
                    <a:pt x="1960" y="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35"/>
            <p:cNvSpPr/>
            <p:nvPr/>
          </p:nvSpPr>
          <p:spPr>
            <a:xfrm>
              <a:off x="7712624" y="3466807"/>
              <a:ext cx="321998" cy="74725"/>
            </a:xfrm>
            <a:custGeom>
              <a:rect b="b" l="l" r="r" t="t"/>
              <a:pathLst>
                <a:path extrusionOk="0" h="2640" w="11376">
                  <a:moveTo>
                    <a:pt x="77" y="0"/>
                  </a:moveTo>
                  <a:lnTo>
                    <a:pt x="1" y="2054"/>
                  </a:lnTo>
                  <a:cubicBezTo>
                    <a:pt x="1153" y="2337"/>
                    <a:pt x="2949" y="2639"/>
                    <a:pt x="5393" y="2639"/>
                  </a:cubicBezTo>
                  <a:cubicBezTo>
                    <a:pt x="7064" y="2639"/>
                    <a:pt x="9039" y="2498"/>
                    <a:pt x="11318" y="2111"/>
                  </a:cubicBezTo>
                  <a:lnTo>
                    <a:pt x="11375" y="152"/>
                  </a:lnTo>
                  <a:lnTo>
                    <a:pt x="11375" y="152"/>
                  </a:lnTo>
                  <a:cubicBezTo>
                    <a:pt x="9180" y="412"/>
                    <a:pt x="7298" y="510"/>
                    <a:pt x="5703" y="510"/>
                  </a:cubicBezTo>
                  <a:cubicBezTo>
                    <a:pt x="3096" y="510"/>
                    <a:pt x="1257" y="248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35"/>
            <p:cNvSpPr/>
            <p:nvPr/>
          </p:nvSpPr>
          <p:spPr>
            <a:xfrm>
              <a:off x="7733088" y="3000030"/>
              <a:ext cx="644477" cy="154545"/>
            </a:xfrm>
            <a:custGeom>
              <a:rect b="b" l="l" r="r" t="t"/>
              <a:pathLst>
                <a:path extrusionOk="0" fill="none" h="5460" w="22769">
                  <a:moveTo>
                    <a:pt x="0" y="685"/>
                  </a:moveTo>
                  <a:cubicBezTo>
                    <a:pt x="0" y="685"/>
                    <a:pt x="10975" y="5459"/>
                    <a:pt x="22768" y="0"/>
                  </a:cubicBez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35"/>
            <p:cNvSpPr/>
            <p:nvPr/>
          </p:nvSpPr>
          <p:spPr>
            <a:xfrm>
              <a:off x="8074418" y="3352115"/>
              <a:ext cx="75405" cy="28"/>
            </a:xfrm>
            <a:custGeom>
              <a:rect b="b" l="l" r="r" t="t"/>
              <a:pathLst>
                <a:path extrusionOk="0" fill="none" h="1" w="2664">
                  <a:moveTo>
                    <a:pt x="1" y="1"/>
                  </a:moveTo>
                  <a:lnTo>
                    <a:pt x="2664" y="1"/>
                  </a:ln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35"/>
            <p:cNvSpPr/>
            <p:nvPr/>
          </p:nvSpPr>
          <p:spPr>
            <a:xfrm>
              <a:off x="7859612" y="2033427"/>
              <a:ext cx="521180" cy="1013008"/>
            </a:xfrm>
            <a:custGeom>
              <a:rect b="b" l="l" r="r" t="t"/>
              <a:pathLst>
                <a:path extrusionOk="0" h="35789" w="18413">
                  <a:moveTo>
                    <a:pt x="7133" y="1"/>
                  </a:moveTo>
                  <a:lnTo>
                    <a:pt x="0" y="1675"/>
                  </a:lnTo>
                  <a:lnTo>
                    <a:pt x="0" y="35189"/>
                  </a:lnTo>
                  <a:cubicBezTo>
                    <a:pt x="2223" y="35618"/>
                    <a:pt x="4314" y="35788"/>
                    <a:pt x="6233" y="35788"/>
                  </a:cubicBezTo>
                  <a:cubicBezTo>
                    <a:pt x="13590" y="35788"/>
                    <a:pt x="18413" y="33287"/>
                    <a:pt x="18413" y="33287"/>
                  </a:cubicBezTo>
                  <a:lnTo>
                    <a:pt x="15978" y="1370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35"/>
            <p:cNvSpPr/>
            <p:nvPr/>
          </p:nvSpPr>
          <p:spPr>
            <a:xfrm>
              <a:off x="7913448" y="2358270"/>
              <a:ext cx="366663" cy="534625"/>
            </a:xfrm>
            <a:custGeom>
              <a:rect b="b" l="l" r="r" t="t"/>
              <a:pathLst>
                <a:path extrusionOk="0" h="18888" w="12954">
                  <a:moveTo>
                    <a:pt x="11965" y="0"/>
                  </a:moveTo>
                  <a:lnTo>
                    <a:pt x="11965" y="0"/>
                  </a:lnTo>
                  <a:cubicBezTo>
                    <a:pt x="11964" y="2"/>
                    <a:pt x="10785" y="14894"/>
                    <a:pt x="0" y="18888"/>
                  </a:cubicBezTo>
                  <a:cubicBezTo>
                    <a:pt x="6391" y="17690"/>
                    <a:pt x="12954" y="12326"/>
                    <a:pt x="11965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35"/>
            <p:cNvSpPr/>
            <p:nvPr/>
          </p:nvSpPr>
          <p:spPr>
            <a:xfrm>
              <a:off x="7673874" y="4457963"/>
              <a:ext cx="203541" cy="28"/>
            </a:xfrm>
            <a:custGeom>
              <a:rect b="b" l="l" r="r" t="t"/>
              <a:pathLst>
                <a:path extrusionOk="0" fill="none" h="1" w="7191">
                  <a:moveTo>
                    <a:pt x="0" y="0"/>
                  </a:moveTo>
                  <a:lnTo>
                    <a:pt x="719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35"/>
            <p:cNvSpPr/>
            <p:nvPr/>
          </p:nvSpPr>
          <p:spPr>
            <a:xfrm>
              <a:off x="8232700" y="4457963"/>
              <a:ext cx="204079" cy="28"/>
            </a:xfrm>
            <a:custGeom>
              <a:rect b="b" l="l" r="r" t="t"/>
              <a:pathLst>
                <a:path extrusionOk="0" fill="none" h="1" w="7210">
                  <a:moveTo>
                    <a:pt x="1" y="0"/>
                  </a:moveTo>
                  <a:lnTo>
                    <a:pt x="721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9" name="Google Shape;3699;p135"/>
            <p:cNvGrpSpPr/>
            <p:nvPr/>
          </p:nvGrpSpPr>
          <p:grpSpPr>
            <a:xfrm>
              <a:off x="7154731" y="1483434"/>
              <a:ext cx="1936538" cy="1550702"/>
              <a:chOff x="5660080" y="1511166"/>
              <a:chExt cx="1936538" cy="1550702"/>
            </a:xfrm>
          </p:grpSpPr>
          <p:sp>
            <p:nvSpPr>
              <p:cNvPr id="3700" name="Google Shape;3700;p135"/>
              <p:cNvSpPr/>
              <p:nvPr/>
            </p:nvSpPr>
            <p:spPr>
              <a:xfrm>
                <a:off x="7372679" y="1973728"/>
                <a:ext cx="223940" cy="279931"/>
              </a:xfrm>
              <a:custGeom>
                <a:rect b="b" l="l" r="r" t="t"/>
                <a:pathLst>
                  <a:path extrusionOk="0" h="20208" w="16166">
                    <a:moveTo>
                      <a:pt x="4204" y="1"/>
                    </a:moveTo>
                    <a:lnTo>
                      <a:pt x="4204" y="1221"/>
                    </a:lnTo>
                    <a:cubicBezTo>
                      <a:pt x="1709" y="2957"/>
                      <a:pt x="0" y="6293"/>
                      <a:pt x="0" y="10118"/>
                    </a:cubicBezTo>
                    <a:cubicBezTo>
                      <a:pt x="0" y="13942"/>
                      <a:pt x="1709" y="17279"/>
                      <a:pt x="4204" y="18987"/>
                    </a:cubicBezTo>
                    <a:lnTo>
                      <a:pt x="4204" y="20208"/>
                    </a:lnTo>
                    <a:lnTo>
                      <a:pt x="8083" y="20208"/>
                    </a:lnTo>
                    <a:cubicBezTo>
                      <a:pt x="12531" y="20208"/>
                      <a:pt x="16139" y="15705"/>
                      <a:pt x="16139" y="10118"/>
                    </a:cubicBezTo>
                    <a:cubicBezTo>
                      <a:pt x="16166" y="4558"/>
                      <a:pt x="12531" y="1"/>
                      <a:pt x="80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35"/>
              <p:cNvSpPr/>
              <p:nvPr/>
            </p:nvSpPr>
            <p:spPr>
              <a:xfrm>
                <a:off x="7319319" y="1973728"/>
                <a:ext cx="223579" cy="279931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0" y="4530"/>
                      <a:pt x="0" y="10118"/>
                    </a:cubicBezTo>
                    <a:cubicBezTo>
                      <a:pt x="0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35"/>
              <p:cNvSpPr/>
              <p:nvPr/>
            </p:nvSpPr>
            <p:spPr>
              <a:xfrm>
                <a:off x="7359893" y="2014690"/>
                <a:ext cx="142418" cy="198396"/>
              </a:xfrm>
              <a:custGeom>
                <a:rect b="b" l="l" r="r" t="t"/>
                <a:pathLst>
                  <a:path extrusionOk="0" h="14322" w="10281">
                    <a:moveTo>
                      <a:pt x="5127" y="0"/>
                    </a:moveTo>
                    <a:cubicBezTo>
                      <a:pt x="2306" y="0"/>
                      <a:pt x="1" y="3201"/>
                      <a:pt x="1" y="7161"/>
                    </a:cubicBezTo>
                    <a:cubicBezTo>
                      <a:pt x="1" y="11094"/>
                      <a:pt x="2306" y="14322"/>
                      <a:pt x="5127" y="14322"/>
                    </a:cubicBezTo>
                    <a:cubicBezTo>
                      <a:pt x="7975" y="14322"/>
                      <a:pt x="10281" y="11094"/>
                      <a:pt x="10281" y="7161"/>
                    </a:cubicBezTo>
                    <a:cubicBezTo>
                      <a:pt x="10281" y="3201"/>
                      <a:pt x="7975" y="0"/>
                      <a:pt x="51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35"/>
              <p:cNvSpPr/>
              <p:nvPr/>
            </p:nvSpPr>
            <p:spPr>
              <a:xfrm>
                <a:off x="7377555" y="2039112"/>
                <a:ext cx="107094" cy="149552"/>
              </a:xfrm>
              <a:custGeom>
                <a:rect b="b" l="l" r="r" t="t"/>
                <a:pathLst>
                  <a:path extrusionOk="0" fill="none" h="10796" w="7731">
                    <a:moveTo>
                      <a:pt x="7731" y="5398"/>
                    </a:moveTo>
                    <a:cubicBezTo>
                      <a:pt x="7731" y="8382"/>
                      <a:pt x="5995" y="10796"/>
                      <a:pt x="3852" y="10796"/>
                    </a:cubicBezTo>
                    <a:cubicBezTo>
                      <a:pt x="1737" y="10796"/>
                      <a:pt x="1" y="8382"/>
                      <a:pt x="1" y="5398"/>
                    </a:cubicBezTo>
                    <a:cubicBezTo>
                      <a:pt x="1" y="2414"/>
                      <a:pt x="1737" y="0"/>
                      <a:pt x="3852" y="0"/>
                    </a:cubicBezTo>
                    <a:cubicBezTo>
                      <a:pt x="5995" y="0"/>
                      <a:pt x="7731" y="2414"/>
                      <a:pt x="7731" y="5398"/>
                    </a:cubicBezTo>
                    <a:close/>
                  </a:path>
                </a:pathLst>
              </a:custGeom>
              <a:noFill/>
              <a:ln cap="flat" cmpd="sng" w="8825">
                <a:solidFill>
                  <a:schemeClr val="lt2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35"/>
              <p:cNvSpPr/>
              <p:nvPr/>
            </p:nvSpPr>
            <p:spPr>
              <a:xfrm>
                <a:off x="7268965" y="2089078"/>
                <a:ext cx="186011" cy="47736"/>
              </a:xfrm>
              <a:custGeom>
                <a:rect b="b" l="l" r="r" t="t"/>
                <a:pathLst>
                  <a:path extrusionOk="0" h="3446" w="13428">
                    <a:moveTo>
                      <a:pt x="1737" y="1"/>
                    </a:moveTo>
                    <a:cubicBezTo>
                      <a:pt x="787" y="1"/>
                      <a:pt x="1" y="760"/>
                      <a:pt x="1" y="1710"/>
                    </a:cubicBezTo>
                    <a:cubicBezTo>
                      <a:pt x="1" y="2713"/>
                      <a:pt x="787" y="3445"/>
                      <a:pt x="1737" y="3445"/>
                    </a:cubicBezTo>
                    <a:lnTo>
                      <a:pt x="11691" y="3445"/>
                    </a:lnTo>
                    <a:cubicBezTo>
                      <a:pt x="12641" y="3445"/>
                      <a:pt x="13427" y="2659"/>
                      <a:pt x="13427" y="1710"/>
                    </a:cubicBezTo>
                    <a:cubicBezTo>
                      <a:pt x="13427" y="760"/>
                      <a:pt x="12668" y="1"/>
                      <a:pt x="1169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35"/>
              <p:cNvSpPr/>
              <p:nvPr/>
            </p:nvSpPr>
            <p:spPr>
              <a:xfrm>
                <a:off x="6387891" y="1511166"/>
                <a:ext cx="387441" cy="483715"/>
              </a:xfrm>
              <a:custGeom>
                <a:rect b="b" l="l" r="r" t="t"/>
                <a:pathLst>
                  <a:path extrusionOk="0" h="34919" w="27969">
                    <a:moveTo>
                      <a:pt x="22846" y="1"/>
                    </a:moveTo>
                    <a:cubicBezTo>
                      <a:pt x="21626" y="1"/>
                      <a:pt x="19368" y="4397"/>
                      <a:pt x="17711" y="5564"/>
                    </a:cubicBezTo>
                    <a:cubicBezTo>
                      <a:pt x="15758" y="6920"/>
                      <a:pt x="7567" y="7164"/>
                      <a:pt x="4990" y="10988"/>
                    </a:cubicBezTo>
                    <a:cubicBezTo>
                      <a:pt x="4415" y="9550"/>
                      <a:pt x="3908" y="8991"/>
                      <a:pt x="3542" y="8991"/>
                    </a:cubicBezTo>
                    <a:cubicBezTo>
                      <a:pt x="3045" y="8991"/>
                      <a:pt x="2807" y="10022"/>
                      <a:pt x="3010" y="11287"/>
                    </a:cubicBezTo>
                    <a:cubicBezTo>
                      <a:pt x="2749" y="11257"/>
                      <a:pt x="2506" y="11243"/>
                      <a:pt x="2285" y="11243"/>
                    </a:cubicBezTo>
                    <a:cubicBezTo>
                      <a:pt x="281" y="11243"/>
                      <a:pt x="0" y="12379"/>
                      <a:pt x="2712" y="13186"/>
                    </a:cubicBezTo>
                    <a:cubicBezTo>
                      <a:pt x="379" y="18610"/>
                      <a:pt x="4610" y="32172"/>
                      <a:pt x="5560" y="34668"/>
                    </a:cubicBezTo>
                    <a:cubicBezTo>
                      <a:pt x="5627" y="34839"/>
                      <a:pt x="5702" y="34918"/>
                      <a:pt x="5783" y="34918"/>
                    </a:cubicBezTo>
                    <a:cubicBezTo>
                      <a:pt x="6870" y="34918"/>
                      <a:pt x="9032" y="20563"/>
                      <a:pt x="9032" y="20563"/>
                    </a:cubicBezTo>
                    <a:lnTo>
                      <a:pt x="9167" y="16495"/>
                    </a:lnTo>
                    <a:cubicBezTo>
                      <a:pt x="9203" y="16495"/>
                      <a:pt x="11483" y="14356"/>
                      <a:pt x="14910" y="14356"/>
                    </a:cubicBezTo>
                    <a:cubicBezTo>
                      <a:pt x="16689" y="14356"/>
                      <a:pt x="18777" y="14932"/>
                      <a:pt x="21020" y="16684"/>
                    </a:cubicBezTo>
                    <a:cubicBezTo>
                      <a:pt x="21020" y="16684"/>
                      <a:pt x="25984" y="15708"/>
                      <a:pt x="27476" y="11124"/>
                    </a:cubicBezTo>
                    <a:cubicBezTo>
                      <a:pt x="27969" y="9603"/>
                      <a:pt x="27776" y="9137"/>
                      <a:pt x="27355" y="9137"/>
                    </a:cubicBezTo>
                    <a:cubicBezTo>
                      <a:pt x="26686" y="9137"/>
                      <a:pt x="25442" y="10310"/>
                      <a:pt x="25442" y="10310"/>
                    </a:cubicBezTo>
                    <a:cubicBezTo>
                      <a:pt x="25442" y="10310"/>
                      <a:pt x="27096" y="7300"/>
                      <a:pt x="26852" y="4642"/>
                    </a:cubicBezTo>
                    <a:cubicBezTo>
                      <a:pt x="26794" y="4018"/>
                      <a:pt x="26581" y="3780"/>
                      <a:pt x="26289" y="3780"/>
                    </a:cubicBezTo>
                    <a:cubicBezTo>
                      <a:pt x="25349" y="3780"/>
                      <a:pt x="23597" y="6242"/>
                      <a:pt x="23597" y="6242"/>
                    </a:cubicBezTo>
                    <a:cubicBezTo>
                      <a:pt x="23597" y="6242"/>
                      <a:pt x="24357" y="2255"/>
                      <a:pt x="23353" y="383"/>
                    </a:cubicBezTo>
                    <a:cubicBezTo>
                      <a:pt x="23216" y="117"/>
                      <a:pt x="23045" y="1"/>
                      <a:pt x="228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35"/>
              <p:cNvSpPr/>
              <p:nvPr/>
            </p:nvSpPr>
            <p:spPr>
              <a:xfrm>
                <a:off x="6457015" y="1511290"/>
                <a:ext cx="318317" cy="231004"/>
              </a:xfrm>
              <a:custGeom>
                <a:rect b="b" l="l" r="r" t="t"/>
                <a:pathLst>
                  <a:path extrusionOk="0" h="16676" w="22979">
                    <a:moveTo>
                      <a:pt x="17861" y="0"/>
                    </a:moveTo>
                    <a:cubicBezTo>
                      <a:pt x="16642" y="0"/>
                      <a:pt x="14380" y="4387"/>
                      <a:pt x="12721" y="5555"/>
                    </a:cubicBezTo>
                    <a:cubicBezTo>
                      <a:pt x="10768" y="6911"/>
                      <a:pt x="2577" y="7155"/>
                      <a:pt x="0" y="10979"/>
                    </a:cubicBezTo>
                    <a:cubicBezTo>
                      <a:pt x="0" y="10979"/>
                      <a:pt x="5638" y="8496"/>
                      <a:pt x="9452" y="8496"/>
                    </a:cubicBezTo>
                    <a:cubicBezTo>
                      <a:pt x="9623" y="8496"/>
                      <a:pt x="9791" y="8501"/>
                      <a:pt x="9955" y="8511"/>
                    </a:cubicBezTo>
                    <a:cubicBezTo>
                      <a:pt x="10280" y="8532"/>
                      <a:pt x="10582" y="8542"/>
                      <a:pt x="10863" y="8542"/>
                    </a:cubicBezTo>
                    <a:cubicBezTo>
                      <a:pt x="13856" y="8542"/>
                      <a:pt x="14425" y="7432"/>
                      <a:pt x="15244" y="6911"/>
                    </a:cubicBezTo>
                    <a:cubicBezTo>
                      <a:pt x="15312" y="6869"/>
                      <a:pt x="15380" y="6849"/>
                      <a:pt x="15447" y="6849"/>
                    </a:cubicBezTo>
                    <a:cubicBezTo>
                      <a:pt x="16283" y="6849"/>
                      <a:pt x="16927" y="9950"/>
                      <a:pt x="15244" y="10979"/>
                    </a:cubicBezTo>
                    <a:cubicBezTo>
                      <a:pt x="16472" y="10573"/>
                      <a:pt x="17373" y="10359"/>
                      <a:pt x="17919" y="10359"/>
                    </a:cubicBezTo>
                    <a:cubicBezTo>
                      <a:pt x="19050" y="10359"/>
                      <a:pt x="18667" y="11274"/>
                      <a:pt x="16546" y="13285"/>
                    </a:cubicBezTo>
                    <a:cubicBezTo>
                      <a:pt x="15732" y="14207"/>
                      <a:pt x="15352" y="15184"/>
                      <a:pt x="15190" y="16079"/>
                    </a:cubicBezTo>
                    <a:cubicBezTo>
                      <a:pt x="15461" y="16269"/>
                      <a:pt x="15759" y="16431"/>
                      <a:pt x="16030" y="16675"/>
                    </a:cubicBezTo>
                    <a:cubicBezTo>
                      <a:pt x="16030" y="16675"/>
                      <a:pt x="20994" y="15699"/>
                      <a:pt x="22486" y="11115"/>
                    </a:cubicBezTo>
                    <a:cubicBezTo>
                      <a:pt x="22979" y="9594"/>
                      <a:pt x="22786" y="9128"/>
                      <a:pt x="22365" y="9128"/>
                    </a:cubicBezTo>
                    <a:cubicBezTo>
                      <a:pt x="21696" y="9128"/>
                      <a:pt x="20452" y="10301"/>
                      <a:pt x="20452" y="10301"/>
                    </a:cubicBezTo>
                    <a:cubicBezTo>
                      <a:pt x="20452" y="10301"/>
                      <a:pt x="22106" y="7291"/>
                      <a:pt x="21862" y="4633"/>
                    </a:cubicBezTo>
                    <a:cubicBezTo>
                      <a:pt x="21804" y="4009"/>
                      <a:pt x="21591" y="3771"/>
                      <a:pt x="21299" y="3771"/>
                    </a:cubicBezTo>
                    <a:cubicBezTo>
                      <a:pt x="20359" y="3771"/>
                      <a:pt x="18607" y="6233"/>
                      <a:pt x="18607" y="6233"/>
                    </a:cubicBezTo>
                    <a:cubicBezTo>
                      <a:pt x="18607" y="6233"/>
                      <a:pt x="19367" y="2246"/>
                      <a:pt x="18363" y="374"/>
                    </a:cubicBezTo>
                    <a:cubicBezTo>
                      <a:pt x="18227" y="114"/>
                      <a:pt x="18058" y="0"/>
                      <a:pt x="17861" y="0"/>
                    </a:cubicBezTo>
                    <a:close/>
                  </a:path>
                </a:pathLst>
              </a:custGeom>
              <a:solidFill>
                <a:srgbClr val="181818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35"/>
              <p:cNvSpPr/>
              <p:nvPr/>
            </p:nvSpPr>
            <p:spPr>
              <a:xfrm>
                <a:off x="6745202" y="1971082"/>
                <a:ext cx="707890" cy="730692"/>
              </a:xfrm>
              <a:custGeom>
                <a:rect b="b" l="l" r="r" t="t"/>
                <a:pathLst>
                  <a:path extrusionOk="0" h="52748" w="51102">
                    <a:moveTo>
                      <a:pt x="42862" y="0"/>
                    </a:moveTo>
                    <a:cubicBezTo>
                      <a:pt x="42842" y="0"/>
                      <a:pt x="42822" y="1"/>
                      <a:pt x="42802" y="2"/>
                    </a:cubicBezTo>
                    <a:cubicBezTo>
                      <a:pt x="40388" y="165"/>
                      <a:pt x="37079" y="2118"/>
                      <a:pt x="35587" y="3609"/>
                    </a:cubicBezTo>
                    <a:cubicBezTo>
                      <a:pt x="34068" y="5155"/>
                      <a:pt x="32712" y="6946"/>
                      <a:pt x="33308" y="8898"/>
                    </a:cubicBezTo>
                    <a:cubicBezTo>
                      <a:pt x="33878" y="10879"/>
                      <a:pt x="35098" y="12831"/>
                      <a:pt x="35098" y="12831"/>
                    </a:cubicBezTo>
                    <a:lnTo>
                      <a:pt x="27884" y="28970"/>
                    </a:lnTo>
                    <a:cubicBezTo>
                      <a:pt x="27884" y="28970"/>
                      <a:pt x="24873" y="25390"/>
                      <a:pt x="16275" y="18744"/>
                    </a:cubicBezTo>
                    <a:cubicBezTo>
                      <a:pt x="13270" y="6675"/>
                      <a:pt x="1164" y="6402"/>
                      <a:pt x="78" y="6402"/>
                    </a:cubicBezTo>
                    <a:cubicBezTo>
                      <a:pt x="27" y="6402"/>
                      <a:pt x="0" y="6403"/>
                      <a:pt x="0" y="6403"/>
                    </a:cubicBezTo>
                    <a:lnTo>
                      <a:pt x="2713" y="31438"/>
                    </a:lnTo>
                    <a:cubicBezTo>
                      <a:pt x="2713" y="31438"/>
                      <a:pt x="12694" y="41501"/>
                      <a:pt x="17685" y="46384"/>
                    </a:cubicBezTo>
                    <a:cubicBezTo>
                      <a:pt x="21417" y="50055"/>
                      <a:pt x="26618" y="52747"/>
                      <a:pt x="30346" y="52747"/>
                    </a:cubicBezTo>
                    <a:cubicBezTo>
                      <a:pt x="31658" y="52747"/>
                      <a:pt x="32788" y="52414"/>
                      <a:pt x="33607" y="51673"/>
                    </a:cubicBezTo>
                    <a:cubicBezTo>
                      <a:pt x="36780" y="48825"/>
                      <a:pt x="45812" y="24088"/>
                      <a:pt x="46572" y="20779"/>
                    </a:cubicBezTo>
                    <a:cubicBezTo>
                      <a:pt x="47304" y="17497"/>
                      <a:pt x="51102" y="13699"/>
                      <a:pt x="50505" y="10851"/>
                    </a:cubicBezTo>
                    <a:cubicBezTo>
                      <a:pt x="49886" y="8027"/>
                      <a:pt x="45292" y="0"/>
                      <a:pt x="42862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35"/>
              <p:cNvSpPr/>
              <p:nvPr/>
            </p:nvSpPr>
            <p:spPr>
              <a:xfrm>
                <a:off x="6169200" y="2028956"/>
                <a:ext cx="679401" cy="1032912"/>
              </a:xfrm>
              <a:custGeom>
                <a:rect b="b" l="l" r="r" t="t"/>
                <a:pathLst>
                  <a:path extrusionOk="0" h="74565" w="45921">
                    <a:moveTo>
                      <a:pt x="23490" y="1"/>
                    </a:moveTo>
                    <a:lnTo>
                      <a:pt x="8490" y="2659"/>
                    </a:lnTo>
                    <a:cubicBezTo>
                      <a:pt x="8490" y="2659"/>
                      <a:pt x="4503" y="5968"/>
                      <a:pt x="0" y="16357"/>
                    </a:cubicBezTo>
                    <a:cubicBezTo>
                      <a:pt x="0" y="18771"/>
                      <a:pt x="7242" y="50587"/>
                      <a:pt x="4964" y="73018"/>
                    </a:cubicBezTo>
                    <a:cubicBezTo>
                      <a:pt x="10287" y="74139"/>
                      <a:pt x="15367" y="74565"/>
                      <a:pt x="20012" y="74565"/>
                    </a:cubicBezTo>
                    <a:cubicBezTo>
                      <a:pt x="34703" y="74565"/>
                      <a:pt x="45053" y="70306"/>
                      <a:pt x="45053" y="70306"/>
                    </a:cubicBezTo>
                    <a:cubicBezTo>
                      <a:pt x="45053" y="70306"/>
                      <a:pt x="45921" y="51590"/>
                      <a:pt x="45785" y="32766"/>
                    </a:cubicBezTo>
                    <a:cubicBezTo>
                      <a:pt x="45650" y="13943"/>
                      <a:pt x="41581" y="2198"/>
                      <a:pt x="41581" y="2198"/>
                    </a:cubicBezTo>
                    <a:lnTo>
                      <a:pt x="31355" y="706"/>
                    </a:lnTo>
                    <a:lnTo>
                      <a:pt x="23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35"/>
              <p:cNvSpPr/>
              <p:nvPr/>
            </p:nvSpPr>
            <p:spPr>
              <a:xfrm>
                <a:off x="6447235" y="1890696"/>
                <a:ext cx="191649" cy="223191"/>
              </a:xfrm>
              <a:custGeom>
                <a:rect b="b" l="l" r="r" t="t"/>
                <a:pathLst>
                  <a:path extrusionOk="0" h="16112" w="13835">
                    <a:moveTo>
                      <a:pt x="1710" y="0"/>
                    </a:moveTo>
                    <a:lnTo>
                      <a:pt x="1" y="16112"/>
                    </a:lnTo>
                    <a:lnTo>
                      <a:pt x="13834" y="14864"/>
                    </a:lnTo>
                    <a:lnTo>
                      <a:pt x="12559" y="5262"/>
                    </a:lnTo>
                    <a:lnTo>
                      <a:pt x="5480" y="407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35"/>
              <p:cNvSpPr/>
              <p:nvPr/>
            </p:nvSpPr>
            <p:spPr>
              <a:xfrm>
                <a:off x="6519379" y="1943668"/>
                <a:ext cx="110862" cy="85304"/>
              </a:xfrm>
              <a:custGeom>
                <a:rect b="b" l="l" r="r" t="t"/>
                <a:pathLst>
                  <a:path extrusionOk="0" h="6158" w="8003">
                    <a:moveTo>
                      <a:pt x="5317" y="1"/>
                    </a:moveTo>
                    <a:lnTo>
                      <a:pt x="1" y="136"/>
                    </a:lnTo>
                    <a:cubicBezTo>
                      <a:pt x="1" y="136"/>
                      <a:pt x="1845" y="5127"/>
                      <a:pt x="8002" y="6158"/>
                    </a:cubicBezTo>
                    <a:lnTo>
                      <a:pt x="7351" y="1438"/>
                    </a:lnTo>
                    <a:lnTo>
                      <a:pt x="5317" y="1"/>
                    </a:lnTo>
                    <a:close/>
                  </a:path>
                </a:pathLst>
              </a:custGeom>
              <a:solidFill>
                <a:srgbClr val="590A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35"/>
              <p:cNvSpPr/>
              <p:nvPr/>
            </p:nvSpPr>
            <p:spPr>
              <a:xfrm>
                <a:off x="6477406" y="1685333"/>
                <a:ext cx="241130" cy="301818"/>
              </a:xfrm>
              <a:custGeom>
                <a:rect b="b" l="l" r="r" t="t"/>
                <a:pathLst>
                  <a:path extrusionOk="0" h="21788" w="17407">
                    <a:moveTo>
                      <a:pt x="10774" y="0"/>
                    </a:moveTo>
                    <a:cubicBezTo>
                      <a:pt x="5460" y="0"/>
                      <a:pt x="1" y="2683"/>
                      <a:pt x="318" y="3976"/>
                    </a:cubicBezTo>
                    <a:cubicBezTo>
                      <a:pt x="1810" y="6688"/>
                      <a:pt x="1241" y="10296"/>
                      <a:pt x="318" y="16263"/>
                    </a:cubicBezTo>
                    <a:cubicBezTo>
                      <a:pt x="2670" y="19681"/>
                      <a:pt x="8537" y="21787"/>
                      <a:pt x="12727" y="21787"/>
                    </a:cubicBezTo>
                    <a:cubicBezTo>
                      <a:pt x="15353" y="21787"/>
                      <a:pt x="17321" y="20960"/>
                      <a:pt x="17352" y="19111"/>
                    </a:cubicBezTo>
                    <a:cubicBezTo>
                      <a:pt x="17406" y="14283"/>
                      <a:pt x="15074" y="721"/>
                      <a:pt x="15074" y="721"/>
                    </a:cubicBezTo>
                    <a:cubicBezTo>
                      <a:pt x="13739" y="211"/>
                      <a:pt x="12262" y="0"/>
                      <a:pt x="10774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35"/>
              <p:cNvSpPr/>
              <p:nvPr/>
            </p:nvSpPr>
            <p:spPr>
              <a:xfrm>
                <a:off x="6607301" y="1886554"/>
                <a:ext cx="109726" cy="100486"/>
              </a:xfrm>
              <a:custGeom>
                <a:rect b="b" l="l" r="r" t="t"/>
                <a:pathLst>
                  <a:path extrusionOk="0" h="7254" w="7921">
                    <a:moveTo>
                      <a:pt x="2643" y="0"/>
                    </a:moveTo>
                    <a:cubicBezTo>
                      <a:pt x="1648" y="0"/>
                      <a:pt x="47" y="270"/>
                      <a:pt x="28" y="2008"/>
                    </a:cubicBezTo>
                    <a:cubicBezTo>
                      <a:pt x="1" y="3988"/>
                      <a:pt x="1140" y="6348"/>
                      <a:pt x="1601" y="7135"/>
                    </a:cubicBezTo>
                    <a:cubicBezTo>
                      <a:pt x="2225" y="7213"/>
                      <a:pt x="2829" y="7254"/>
                      <a:pt x="3401" y="7254"/>
                    </a:cubicBezTo>
                    <a:cubicBezTo>
                      <a:pt x="5985" y="7254"/>
                      <a:pt x="7899" y="6429"/>
                      <a:pt x="7921" y="4585"/>
                    </a:cubicBezTo>
                    <a:cubicBezTo>
                      <a:pt x="7921" y="3825"/>
                      <a:pt x="7894" y="2849"/>
                      <a:pt x="7785" y="1764"/>
                    </a:cubicBezTo>
                    <a:cubicBezTo>
                      <a:pt x="7107" y="1194"/>
                      <a:pt x="6402" y="815"/>
                      <a:pt x="5968" y="679"/>
                    </a:cubicBezTo>
                    <a:cubicBezTo>
                      <a:pt x="4612" y="299"/>
                      <a:pt x="3418" y="55"/>
                      <a:pt x="3418" y="55"/>
                    </a:cubicBezTo>
                    <a:cubicBezTo>
                      <a:pt x="3418" y="55"/>
                      <a:pt x="3093" y="0"/>
                      <a:pt x="2643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35"/>
              <p:cNvSpPr/>
              <p:nvPr/>
            </p:nvSpPr>
            <p:spPr>
              <a:xfrm>
                <a:off x="6658402" y="1825687"/>
                <a:ext cx="42472" cy="77048"/>
              </a:xfrm>
              <a:custGeom>
                <a:rect b="b" l="l" r="r" t="t"/>
                <a:pathLst>
                  <a:path extrusionOk="0" fill="none" h="5562" w="3066">
                    <a:moveTo>
                      <a:pt x="2143" y="1"/>
                    </a:moveTo>
                    <a:cubicBezTo>
                      <a:pt x="2143" y="1"/>
                      <a:pt x="3066" y="4070"/>
                      <a:pt x="2957" y="4829"/>
                    </a:cubicBezTo>
                    <a:cubicBezTo>
                      <a:pt x="2876" y="5561"/>
                      <a:pt x="1" y="4395"/>
                      <a:pt x="1" y="4395"/>
                    </a:cubicBezTo>
                  </a:path>
                </a:pathLst>
              </a:custGeom>
              <a:noFill/>
              <a:ln cap="flat" cmpd="sng" w="6100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35"/>
              <p:cNvSpPr/>
              <p:nvPr/>
            </p:nvSpPr>
            <p:spPr>
              <a:xfrm>
                <a:off x="6568597" y="1809313"/>
                <a:ext cx="67282" cy="26915"/>
              </a:xfrm>
              <a:custGeom>
                <a:rect b="b" l="l" r="r" t="t"/>
                <a:pathLst>
                  <a:path extrusionOk="0" h="1943" w="4857">
                    <a:moveTo>
                      <a:pt x="3622" y="1"/>
                    </a:moveTo>
                    <a:cubicBezTo>
                      <a:pt x="2813" y="1"/>
                      <a:pt x="1543" y="263"/>
                      <a:pt x="1" y="1481"/>
                    </a:cubicBezTo>
                    <a:cubicBezTo>
                      <a:pt x="2768" y="1563"/>
                      <a:pt x="4476" y="1942"/>
                      <a:pt x="4476" y="1942"/>
                    </a:cubicBezTo>
                    <a:cubicBezTo>
                      <a:pt x="4476" y="1942"/>
                      <a:pt x="4856" y="1291"/>
                      <a:pt x="4585" y="152"/>
                    </a:cubicBezTo>
                    <a:cubicBezTo>
                      <a:pt x="4585" y="152"/>
                      <a:pt x="4236" y="1"/>
                      <a:pt x="3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35"/>
              <p:cNvSpPr/>
              <p:nvPr/>
            </p:nvSpPr>
            <p:spPr>
              <a:xfrm>
                <a:off x="6589265" y="1809410"/>
                <a:ext cx="46614" cy="27192"/>
              </a:xfrm>
              <a:custGeom>
                <a:rect b="b" l="l" r="r" t="t"/>
                <a:pathLst>
                  <a:path extrusionOk="0" h="1963" w="3365">
                    <a:moveTo>
                      <a:pt x="2130" y="0"/>
                    </a:moveTo>
                    <a:cubicBezTo>
                      <a:pt x="1699" y="0"/>
                      <a:pt x="1134" y="78"/>
                      <a:pt x="462" y="335"/>
                    </a:cubicBezTo>
                    <a:cubicBezTo>
                      <a:pt x="191" y="688"/>
                      <a:pt x="1" y="1095"/>
                      <a:pt x="1" y="1556"/>
                    </a:cubicBezTo>
                    <a:lnTo>
                      <a:pt x="1" y="1610"/>
                    </a:lnTo>
                    <a:cubicBezTo>
                      <a:pt x="1872" y="1746"/>
                      <a:pt x="2984" y="1963"/>
                      <a:pt x="2984" y="1963"/>
                    </a:cubicBezTo>
                    <a:cubicBezTo>
                      <a:pt x="2984" y="1963"/>
                      <a:pt x="3364" y="1339"/>
                      <a:pt x="3066" y="172"/>
                    </a:cubicBezTo>
                    <a:cubicBezTo>
                      <a:pt x="3082" y="156"/>
                      <a:pt x="2742" y="0"/>
                      <a:pt x="2130" y="0"/>
                    </a:cubicBezTo>
                    <a:close/>
                  </a:path>
                </a:pathLst>
              </a:custGeom>
              <a:solidFill>
                <a:srgbClr val="842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35"/>
              <p:cNvSpPr/>
              <p:nvPr/>
            </p:nvSpPr>
            <p:spPr>
              <a:xfrm>
                <a:off x="6568597" y="1802400"/>
                <a:ext cx="69526" cy="27816"/>
              </a:xfrm>
              <a:custGeom>
                <a:rect b="b" l="l" r="r" t="t"/>
                <a:pathLst>
                  <a:path extrusionOk="0" fill="none" h="2008" w="5019">
                    <a:moveTo>
                      <a:pt x="1" y="2007"/>
                    </a:moveTo>
                    <a:cubicBezTo>
                      <a:pt x="1" y="2007"/>
                      <a:pt x="1764" y="0"/>
                      <a:pt x="5019" y="787"/>
                    </a:cubicBezTo>
                  </a:path>
                </a:pathLst>
              </a:custGeom>
              <a:noFill/>
              <a:ln cap="flat" cmpd="sng" w="6100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35"/>
              <p:cNvSpPr/>
              <p:nvPr/>
            </p:nvSpPr>
            <p:spPr>
              <a:xfrm>
                <a:off x="6560715" y="1745120"/>
                <a:ext cx="90194" cy="42264"/>
              </a:xfrm>
              <a:custGeom>
                <a:rect b="b" l="l" r="r" t="t"/>
                <a:pathLst>
                  <a:path extrusionOk="0" h="3051" w="6511">
                    <a:moveTo>
                      <a:pt x="4603" y="1"/>
                    </a:moveTo>
                    <a:cubicBezTo>
                      <a:pt x="1728" y="1"/>
                      <a:pt x="25" y="1591"/>
                      <a:pt x="0" y="3050"/>
                    </a:cubicBezTo>
                    <a:cubicBezTo>
                      <a:pt x="1066" y="2209"/>
                      <a:pt x="2475" y="1992"/>
                      <a:pt x="3645" y="1992"/>
                    </a:cubicBezTo>
                    <a:cubicBezTo>
                      <a:pt x="4887" y="1992"/>
                      <a:pt x="5859" y="2237"/>
                      <a:pt x="5859" y="2237"/>
                    </a:cubicBezTo>
                    <a:cubicBezTo>
                      <a:pt x="5859" y="2237"/>
                      <a:pt x="6510" y="1233"/>
                      <a:pt x="5642" y="67"/>
                    </a:cubicBezTo>
                    <a:cubicBezTo>
                      <a:pt x="5281" y="22"/>
                      <a:pt x="4934" y="1"/>
                      <a:pt x="46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35"/>
              <p:cNvSpPr/>
              <p:nvPr/>
            </p:nvSpPr>
            <p:spPr>
              <a:xfrm>
                <a:off x="6689210" y="1752559"/>
                <a:ext cx="10168" cy="26929"/>
              </a:xfrm>
              <a:custGeom>
                <a:rect b="b" l="l" r="r" t="t"/>
                <a:pathLst>
                  <a:path extrusionOk="0" h="1944" w="734">
                    <a:moveTo>
                      <a:pt x="125" y="0"/>
                    </a:moveTo>
                    <a:cubicBezTo>
                      <a:pt x="86" y="0"/>
                      <a:pt x="45" y="5"/>
                      <a:pt x="1" y="18"/>
                    </a:cubicBezTo>
                    <a:cubicBezTo>
                      <a:pt x="245" y="560"/>
                      <a:pt x="136" y="1835"/>
                      <a:pt x="136" y="1835"/>
                    </a:cubicBezTo>
                    <a:lnTo>
                      <a:pt x="733" y="1944"/>
                    </a:lnTo>
                    <a:cubicBezTo>
                      <a:pt x="625" y="1293"/>
                      <a:pt x="516" y="696"/>
                      <a:pt x="462" y="99"/>
                    </a:cubicBezTo>
                    <a:cubicBezTo>
                      <a:pt x="358" y="58"/>
                      <a:pt x="254" y="0"/>
                      <a:pt x="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35"/>
              <p:cNvSpPr/>
              <p:nvPr/>
            </p:nvSpPr>
            <p:spPr>
              <a:xfrm>
                <a:off x="6533661" y="1849360"/>
                <a:ext cx="62004" cy="32706"/>
              </a:xfrm>
              <a:custGeom>
                <a:rect b="b" l="l" r="r" t="t"/>
                <a:pathLst>
                  <a:path extrusionOk="0" h="2361" w="4476">
                    <a:moveTo>
                      <a:pt x="2225" y="1"/>
                    </a:moveTo>
                    <a:cubicBezTo>
                      <a:pt x="1004" y="1"/>
                      <a:pt x="0" y="543"/>
                      <a:pt x="0" y="1194"/>
                    </a:cubicBezTo>
                    <a:cubicBezTo>
                      <a:pt x="0" y="1845"/>
                      <a:pt x="1004" y="2361"/>
                      <a:pt x="2225" y="2361"/>
                    </a:cubicBezTo>
                    <a:cubicBezTo>
                      <a:pt x="3472" y="2361"/>
                      <a:pt x="4476" y="1845"/>
                      <a:pt x="4476" y="1194"/>
                    </a:cubicBezTo>
                    <a:cubicBezTo>
                      <a:pt x="4476" y="543"/>
                      <a:pt x="3472" y="1"/>
                      <a:pt x="2225" y="1"/>
                    </a:cubicBezTo>
                    <a:close/>
                  </a:path>
                </a:pathLst>
              </a:custGeom>
              <a:solidFill>
                <a:srgbClr val="A51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35"/>
              <p:cNvSpPr/>
              <p:nvPr/>
            </p:nvSpPr>
            <p:spPr>
              <a:xfrm>
                <a:off x="6621763" y="1903801"/>
                <a:ext cx="70094" cy="21222"/>
              </a:xfrm>
              <a:custGeom>
                <a:rect b="b" l="l" r="r" t="t"/>
                <a:pathLst>
                  <a:path extrusionOk="0" h="1532" w="5060">
                    <a:moveTo>
                      <a:pt x="776" y="1"/>
                    </a:moveTo>
                    <a:cubicBezTo>
                      <a:pt x="1" y="1"/>
                      <a:pt x="326" y="1231"/>
                      <a:pt x="1913" y="1468"/>
                    </a:cubicBezTo>
                    <a:cubicBezTo>
                      <a:pt x="2243" y="1511"/>
                      <a:pt x="2560" y="1532"/>
                      <a:pt x="2858" y="1532"/>
                    </a:cubicBezTo>
                    <a:cubicBezTo>
                      <a:pt x="3687" y="1532"/>
                      <a:pt x="4369" y="1375"/>
                      <a:pt x="4788" y="1116"/>
                    </a:cubicBezTo>
                    <a:cubicBezTo>
                      <a:pt x="5060" y="953"/>
                      <a:pt x="4951" y="546"/>
                      <a:pt x="4653" y="546"/>
                    </a:cubicBezTo>
                    <a:cubicBezTo>
                      <a:pt x="3731" y="519"/>
                      <a:pt x="2076" y="383"/>
                      <a:pt x="1181" y="85"/>
                    </a:cubicBezTo>
                    <a:cubicBezTo>
                      <a:pt x="1023" y="27"/>
                      <a:pt x="888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35"/>
              <p:cNvSpPr/>
              <p:nvPr/>
            </p:nvSpPr>
            <p:spPr>
              <a:xfrm>
                <a:off x="6403655" y="1815477"/>
                <a:ext cx="113868" cy="105889"/>
              </a:xfrm>
              <a:custGeom>
                <a:rect b="b" l="l" r="r" t="t"/>
                <a:pathLst>
                  <a:path extrusionOk="0" h="7644" w="8220">
                    <a:moveTo>
                      <a:pt x="3878" y="1"/>
                    </a:moveTo>
                    <a:cubicBezTo>
                      <a:pt x="3373" y="1"/>
                      <a:pt x="2865" y="116"/>
                      <a:pt x="2387" y="358"/>
                    </a:cubicBezTo>
                    <a:cubicBezTo>
                      <a:pt x="624" y="1226"/>
                      <a:pt x="1" y="3450"/>
                      <a:pt x="950" y="5403"/>
                    </a:cubicBezTo>
                    <a:cubicBezTo>
                      <a:pt x="1626" y="6815"/>
                      <a:pt x="2972" y="7644"/>
                      <a:pt x="4348" y="7644"/>
                    </a:cubicBezTo>
                    <a:cubicBezTo>
                      <a:pt x="4849" y="7644"/>
                      <a:pt x="5354" y="7534"/>
                      <a:pt x="5832" y="7302"/>
                    </a:cubicBezTo>
                    <a:cubicBezTo>
                      <a:pt x="7568" y="6407"/>
                      <a:pt x="8219" y="4183"/>
                      <a:pt x="7270" y="2257"/>
                    </a:cubicBezTo>
                    <a:cubicBezTo>
                      <a:pt x="6578" y="833"/>
                      <a:pt x="5237" y="1"/>
                      <a:pt x="3878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35"/>
              <p:cNvSpPr/>
              <p:nvPr/>
            </p:nvSpPr>
            <p:spPr>
              <a:xfrm>
                <a:off x="6409293" y="1841243"/>
                <a:ext cx="81550" cy="79749"/>
              </a:xfrm>
              <a:custGeom>
                <a:rect b="b" l="l" r="r" t="t"/>
                <a:pathLst>
                  <a:path extrusionOk="0" h="5757" w="5887">
                    <a:moveTo>
                      <a:pt x="1918" y="1"/>
                    </a:moveTo>
                    <a:cubicBezTo>
                      <a:pt x="1421" y="1"/>
                      <a:pt x="925" y="111"/>
                      <a:pt x="462" y="343"/>
                    </a:cubicBezTo>
                    <a:cubicBezTo>
                      <a:pt x="380" y="397"/>
                      <a:pt x="353" y="424"/>
                      <a:pt x="326" y="424"/>
                    </a:cubicBezTo>
                    <a:cubicBezTo>
                      <a:pt x="0" y="1373"/>
                      <a:pt x="55" y="2485"/>
                      <a:pt x="570" y="3516"/>
                    </a:cubicBezTo>
                    <a:cubicBezTo>
                      <a:pt x="1266" y="4928"/>
                      <a:pt x="2632" y="5756"/>
                      <a:pt x="3996" y="5756"/>
                    </a:cubicBezTo>
                    <a:cubicBezTo>
                      <a:pt x="4493" y="5756"/>
                      <a:pt x="4989" y="5647"/>
                      <a:pt x="5452" y="5415"/>
                    </a:cubicBezTo>
                    <a:cubicBezTo>
                      <a:pt x="5507" y="5361"/>
                      <a:pt x="5534" y="5333"/>
                      <a:pt x="5588" y="5333"/>
                    </a:cubicBezTo>
                    <a:cubicBezTo>
                      <a:pt x="5886" y="4384"/>
                      <a:pt x="5859" y="3272"/>
                      <a:pt x="5344" y="2241"/>
                    </a:cubicBezTo>
                    <a:cubicBezTo>
                      <a:pt x="4648" y="830"/>
                      <a:pt x="3282" y="1"/>
                      <a:pt x="1918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35"/>
              <p:cNvSpPr/>
              <p:nvPr/>
            </p:nvSpPr>
            <p:spPr>
              <a:xfrm>
                <a:off x="7084865" y="2571145"/>
                <a:ext cx="185998" cy="132097"/>
              </a:xfrm>
              <a:custGeom>
                <a:rect b="b" l="l" r="r" t="t"/>
                <a:pathLst>
                  <a:path extrusionOk="0" h="9536" w="13427">
                    <a:moveTo>
                      <a:pt x="10117" y="1"/>
                    </a:moveTo>
                    <a:cubicBezTo>
                      <a:pt x="5181" y="1"/>
                      <a:pt x="1085" y="3391"/>
                      <a:pt x="0" y="7975"/>
                    </a:cubicBezTo>
                    <a:cubicBezTo>
                      <a:pt x="2064" y="8960"/>
                      <a:pt x="4109" y="9535"/>
                      <a:pt x="5845" y="9535"/>
                    </a:cubicBezTo>
                    <a:cubicBezTo>
                      <a:pt x="7167" y="9535"/>
                      <a:pt x="8308" y="9202"/>
                      <a:pt x="9141" y="8463"/>
                    </a:cubicBezTo>
                    <a:cubicBezTo>
                      <a:pt x="10117" y="7541"/>
                      <a:pt x="11718" y="4449"/>
                      <a:pt x="13426" y="543"/>
                    </a:cubicBezTo>
                    <a:cubicBezTo>
                      <a:pt x="12369" y="190"/>
                      <a:pt x="11257" y="1"/>
                      <a:pt x="10117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35"/>
              <p:cNvSpPr/>
              <p:nvPr/>
            </p:nvSpPr>
            <p:spPr>
              <a:xfrm>
                <a:off x="7080724" y="2373137"/>
                <a:ext cx="51116" cy="107094"/>
              </a:xfrm>
              <a:custGeom>
                <a:rect b="b" l="l" r="r" t="t"/>
                <a:pathLst>
                  <a:path extrusionOk="0" fill="none" h="7731" w="3690">
                    <a:moveTo>
                      <a:pt x="3690" y="0"/>
                    </a:moveTo>
                    <a:lnTo>
                      <a:pt x="1" y="7731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35"/>
              <p:cNvSpPr/>
              <p:nvPr/>
            </p:nvSpPr>
            <p:spPr>
              <a:xfrm>
                <a:off x="6400650" y="2024356"/>
                <a:ext cx="317513" cy="275030"/>
              </a:xfrm>
              <a:custGeom>
                <a:rect b="b" l="l" r="r" t="t"/>
                <a:pathLst>
                  <a:path extrusionOk="0" h="19523" w="22921">
                    <a:moveTo>
                      <a:pt x="6809" y="1"/>
                    </a:moveTo>
                    <a:lnTo>
                      <a:pt x="1" y="1222"/>
                    </a:lnTo>
                    <a:cubicBezTo>
                      <a:pt x="541" y="5492"/>
                      <a:pt x="2984" y="19523"/>
                      <a:pt x="11844" y="19523"/>
                    </a:cubicBezTo>
                    <a:cubicBezTo>
                      <a:pt x="12325" y="19523"/>
                      <a:pt x="12826" y="19481"/>
                      <a:pt x="13346" y="19394"/>
                    </a:cubicBezTo>
                    <a:cubicBezTo>
                      <a:pt x="22920" y="17794"/>
                      <a:pt x="21890" y="6050"/>
                      <a:pt x="21157" y="1655"/>
                    </a:cubicBezTo>
                    <a:lnTo>
                      <a:pt x="14647" y="706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35"/>
              <p:cNvSpPr/>
              <p:nvPr/>
            </p:nvSpPr>
            <p:spPr>
              <a:xfrm>
                <a:off x="6400650" y="2041006"/>
                <a:ext cx="317513" cy="279920"/>
              </a:xfrm>
              <a:custGeom>
                <a:rect b="b" l="l" r="r" t="t"/>
                <a:pathLst>
                  <a:path extrusionOk="0" fill="none" h="19856" w="22921">
                    <a:moveTo>
                      <a:pt x="1" y="1"/>
                    </a:moveTo>
                    <a:cubicBezTo>
                      <a:pt x="570" y="4503"/>
                      <a:pt x="3255" y="19855"/>
                      <a:pt x="13346" y="18173"/>
                    </a:cubicBezTo>
                    <a:cubicBezTo>
                      <a:pt x="22920" y="16573"/>
                      <a:pt x="21890" y="4829"/>
                      <a:pt x="21157" y="434"/>
                    </a:cubicBezTo>
                  </a:path>
                </a:pathLst>
              </a:custGeom>
              <a:noFill/>
              <a:ln cap="flat" cmpd="sng" w="25775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35"/>
              <p:cNvSpPr/>
              <p:nvPr/>
            </p:nvSpPr>
            <p:spPr>
              <a:xfrm>
                <a:off x="6169575" y="2056012"/>
                <a:ext cx="252129" cy="488841"/>
              </a:xfrm>
              <a:custGeom>
                <a:rect b="b" l="l" r="r" t="t"/>
                <a:pathLst>
                  <a:path extrusionOk="0" h="35289" w="18201">
                    <a:moveTo>
                      <a:pt x="12586" y="1"/>
                    </a:moveTo>
                    <a:lnTo>
                      <a:pt x="8517" y="706"/>
                    </a:lnTo>
                    <a:cubicBezTo>
                      <a:pt x="8517" y="706"/>
                      <a:pt x="4503" y="4042"/>
                      <a:pt x="0" y="14458"/>
                    </a:cubicBezTo>
                    <a:cubicBezTo>
                      <a:pt x="0" y="15678"/>
                      <a:pt x="1791" y="24222"/>
                      <a:pt x="3310" y="35289"/>
                    </a:cubicBezTo>
                    <a:cubicBezTo>
                      <a:pt x="18201" y="26881"/>
                      <a:pt x="13996" y="5643"/>
                      <a:pt x="12586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35"/>
              <p:cNvSpPr/>
              <p:nvPr/>
            </p:nvSpPr>
            <p:spPr>
              <a:xfrm>
                <a:off x="6215413" y="2056012"/>
                <a:ext cx="231087" cy="488841"/>
              </a:xfrm>
              <a:custGeom>
                <a:rect b="b" l="l" r="r" t="t"/>
                <a:pathLst>
                  <a:path extrusionOk="0" fill="none" h="35289" w="16682">
                    <a:moveTo>
                      <a:pt x="9277" y="1"/>
                    </a:moveTo>
                    <a:cubicBezTo>
                      <a:pt x="9277" y="1"/>
                      <a:pt x="16682" y="25551"/>
                      <a:pt x="1" y="35289"/>
                    </a:cubicBezTo>
                  </a:path>
                </a:pathLst>
              </a:custGeom>
              <a:noFill/>
              <a:ln cap="flat" cmpd="sng" w="25775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135"/>
              <p:cNvSpPr/>
              <p:nvPr/>
            </p:nvSpPr>
            <p:spPr>
              <a:xfrm>
                <a:off x="7076222" y="1973728"/>
                <a:ext cx="223191" cy="279931"/>
              </a:xfrm>
              <a:custGeom>
                <a:rect b="b" l="l" r="r" t="t"/>
                <a:pathLst>
                  <a:path extrusionOk="0" h="20208" w="16112">
                    <a:moveTo>
                      <a:pt x="4177" y="1"/>
                    </a:moveTo>
                    <a:lnTo>
                      <a:pt x="4177" y="1221"/>
                    </a:lnTo>
                    <a:cubicBezTo>
                      <a:pt x="1682" y="2957"/>
                      <a:pt x="0" y="6293"/>
                      <a:pt x="0" y="10118"/>
                    </a:cubicBezTo>
                    <a:cubicBezTo>
                      <a:pt x="0" y="13942"/>
                      <a:pt x="1682" y="17279"/>
                      <a:pt x="4177" y="18987"/>
                    </a:cubicBezTo>
                    <a:lnTo>
                      <a:pt x="4177" y="20208"/>
                    </a:lnTo>
                    <a:lnTo>
                      <a:pt x="8056" y="20208"/>
                    </a:lnTo>
                    <a:cubicBezTo>
                      <a:pt x="12504" y="20208"/>
                      <a:pt x="16112" y="15705"/>
                      <a:pt x="16112" y="10118"/>
                    </a:cubicBezTo>
                    <a:cubicBezTo>
                      <a:pt x="16112" y="4558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135"/>
              <p:cNvSpPr/>
              <p:nvPr/>
            </p:nvSpPr>
            <p:spPr>
              <a:xfrm>
                <a:off x="7022488" y="1973728"/>
                <a:ext cx="223579" cy="279931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1" y="4530"/>
                      <a:pt x="1" y="10118"/>
                    </a:cubicBezTo>
                    <a:cubicBezTo>
                      <a:pt x="1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135"/>
              <p:cNvSpPr/>
              <p:nvPr/>
            </p:nvSpPr>
            <p:spPr>
              <a:xfrm>
                <a:off x="7063450" y="2014690"/>
                <a:ext cx="142792" cy="198396"/>
              </a:xfrm>
              <a:custGeom>
                <a:rect b="b" l="l" r="r" t="t"/>
                <a:pathLst>
                  <a:path extrusionOk="0" h="14322" w="10308">
                    <a:moveTo>
                      <a:pt x="5154" y="0"/>
                    </a:moveTo>
                    <a:cubicBezTo>
                      <a:pt x="2306" y="0"/>
                      <a:pt x="0" y="3201"/>
                      <a:pt x="0" y="7161"/>
                    </a:cubicBezTo>
                    <a:cubicBezTo>
                      <a:pt x="0" y="11094"/>
                      <a:pt x="2306" y="14322"/>
                      <a:pt x="5154" y="14322"/>
                    </a:cubicBezTo>
                    <a:cubicBezTo>
                      <a:pt x="8002" y="14322"/>
                      <a:pt x="10307" y="11094"/>
                      <a:pt x="10307" y="7161"/>
                    </a:cubicBezTo>
                    <a:cubicBezTo>
                      <a:pt x="10307" y="3201"/>
                      <a:pt x="8002" y="0"/>
                      <a:pt x="5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135"/>
              <p:cNvSpPr/>
              <p:nvPr/>
            </p:nvSpPr>
            <p:spPr>
              <a:xfrm>
                <a:off x="7075848" y="2039112"/>
                <a:ext cx="107094" cy="149552"/>
              </a:xfrm>
              <a:custGeom>
                <a:rect b="b" l="l" r="r" t="t"/>
                <a:pathLst>
                  <a:path extrusionOk="0" fill="none" h="10796" w="7731">
                    <a:moveTo>
                      <a:pt x="7730" y="5398"/>
                    </a:moveTo>
                    <a:cubicBezTo>
                      <a:pt x="7730" y="8382"/>
                      <a:pt x="6022" y="10796"/>
                      <a:pt x="3879" y="10796"/>
                    </a:cubicBezTo>
                    <a:cubicBezTo>
                      <a:pt x="1736" y="10796"/>
                      <a:pt x="0" y="8382"/>
                      <a:pt x="0" y="5398"/>
                    </a:cubicBezTo>
                    <a:cubicBezTo>
                      <a:pt x="0" y="2414"/>
                      <a:pt x="1736" y="0"/>
                      <a:pt x="3879" y="0"/>
                    </a:cubicBezTo>
                    <a:cubicBezTo>
                      <a:pt x="6022" y="0"/>
                      <a:pt x="7730" y="2414"/>
                      <a:pt x="7730" y="5398"/>
                    </a:cubicBezTo>
                    <a:close/>
                  </a:path>
                </a:pathLst>
              </a:custGeom>
              <a:noFill/>
              <a:ln cap="flat" cmpd="sng" w="8825">
                <a:solidFill>
                  <a:schemeClr val="lt2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135"/>
              <p:cNvSpPr/>
              <p:nvPr/>
            </p:nvSpPr>
            <p:spPr>
              <a:xfrm>
                <a:off x="7054058" y="2089078"/>
                <a:ext cx="98450" cy="47736"/>
              </a:xfrm>
              <a:custGeom>
                <a:rect b="b" l="l" r="r" t="t"/>
                <a:pathLst>
                  <a:path extrusionOk="0" h="3446" w="7107">
                    <a:moveTo>
                      <a:pt x="1709" y="1"/>
                    </a:moveTo>
                    <a:cubicBezTo>
                      <a:pt x="759" y="1"/>
                      <a:pt x="0" y="760"/>
                      <a:pt x="0" y="1710"/>
                    </a:cubicBezTo>
                    <a:cubicBezTo>
                      <a:pt x="0" y="2713"/>
                      <a:pt x="759" y="3445"/>
                      <a:pt x="1709" y="3445"/>
                    </a:cubicBezTo>
                    <a:lnTo>
                      <a:pt x="5371" y="3445"/>
                    </a:lnTo>
                    <a:cubicBezTo>
                      <a:pt x="6320" y="3445"/>
                      <a:pt x="7106" y="2659"/>
                      <a:pt x="7106" y="1710"/>
                    </a:cubicBezTo>
                    <a:cubicBezTo>
                      <a:pt x="7106" y="760"/>
                      <a:pt x="6320" y="1"/>
                      <a:pt x="537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35"/>
              <p:cNvSpPr/>
              <p:nvPr/>
            </p:nvSpPr>
            <p:spPr>
              <a:xfrm>
                <a:off x="6400649" y="2301742"/>
                <a:ext cx="351327" cy="211181"/>
              </a:xfrm>
              <a:custGeom>
                <a:rect b="b" l="l" r="r" t="t"/>
                <a:pathLst>
                  <a:path extrusionOk="0" h="15245" w="25362">
                    <a:moveTo>
                      <a:pt x="25361" y="1"/>
                    </a:moveTo>
                    <a:cubicBezTo>
                      <a:pt x="25360" y="2"/>
                      <a:pt x="13345" y="12207"/>
                      <a:pt x="1" y="14892"/>
                    </a:cubicBezTo>
                    <a:cubicBezTo>
                      <a:pt x="8599" y="14702"/>
                      <a:pt x="17224" y="15244"/>
                      <a:pt x="25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35"/>
              <p:cNvSpPr/>
              <p:nvPr/>
            </p:nvSpPr>
            <p:spPr>
              <a:xfrm>
                <a:off x="6567475" y="1798259"/>
                <a:ext cx="64636" cy="23314"/>
              </a:xfrm>
              <a:custGeom>
                <a:rect b="b" l="l" r="r" t="t"/>
                <a:pathLst>
                  <a:path extrusionOk="0" fill="none" h="1683" w="4666">
                    <a:moveTo>
                      <a:pt x="4666" y="326"/>
                    </a:moveTo>
                    <a:cubicBezTo>
                      <a:pt x="4666" y="326"/>
                      <a:pt x="1574" y="1"/>
                      <a:pt x="1" y="1683"/>
                    </a:cubicBezTo>
                  </a:path>
                </a:pathLst>
              </a:custGeom>
              <a:noFill/>
              <a:ln cap="flat" cmpd="sng" w="20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35"/>
              <p:cNvSpPr/>
              <p:nvPr/>
            </p:nvSpPr>
            <p:spPr>
              <a:xfrm>
                <a:off x="6543053" y="2095464"/>
                <a:ext cx="46988" cy="58361"/>
              </a:xfrm>
              <a:custGeom>
                <a:rect b="b" l="l" r="r" t="t"/>
                <a:pathLst>
                  <a:path extrusionOk="0" h="4213" w="3392">
                    <a:moveTo>
                      <a:pt x="3391" y="1"/>
                    </a:moveTo>
                    <a:lnTo>
                      <a:pt x="1" y="136"/>
                    </a:lnTo>
                    <a:cubicBezTo>
                      <a:pt x="1" y="136"/>
                      <a:pt x="929" y="4213"/>
                      <a:pt x="2032" y="4213"/>
                    </a:cubicBezTo>
                    <a:cubicBezTo>
                      <a:pt x="2060" y="4213"/>
                      <a:pt x="2088" y="4210"/>
                      <a:pt x="2116" y="4205"/>
                    </a:cubicBezTo>
                    <a:cubicBezTo>
                      <a:pt x="3255" y="4015"/>
                      <a:pt x="3391" y="1"/>
                      <a:pt x="3391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35"/>
              <p:cNvSpPr/>
              <p:nvPr/>
            </p:nvSpPr>
            <p:spPr>
              <a:xfrm>
                <a:off x="6774141" y="2055997"/>
                <a:ext cx="64276" cy="368601"/>
              </a:xfrm>
              <a:custGeom>
                <a:rect b="b" l="l" r="r" t="t"/>
                <a:pathLst>
                  <a:path extrusionOk="0" h="26609" w="4640">
                    <a:moveTo>
                      <a:pt x="1005" y="0"/>
                    </a:moveTo>
                    <a:lnTo>
                      <a:pt x="1" y="326"/>
                    </a:lnTo>
                    <a:cubicBezTo>
                      <a:pt x="706" y="2441"/>
                      <a:pt x="1276" y="4584"/>
                      <a:pt x="1818" y="6754"/>
                    </a:cubicBezTo>
                    <a:cubicBezTo>
                      <a:pt x="2361" y="8924"/>
                      <a:pt x="2849" y="11094"/>
                      <a:pt x="3202" y="13291"/>
                    </a:cubicBezTo>
                    <a:cubicBezTo>
                      <a:pt x="3419" y="14403"/>
                      <a:pt x="3581" y="15488"/>
                      <a:pt x="3744" y="16600"/>
                    </a:cubicBezTo>
                    <a:cubicBezTo>
                      <a:pt x="3907" y="17739"/>
                      <a:pt x="4070" y="18824"/>
                      <a:pt x="4151" y="19936"/>
                    </a:cubicBezTo>
                    <a:cubicBezTo>
                      <a:pt x="4422" y="22133"/>
                      <a:pt x="4531" y="24385"/>
                      <a:pt x="4639" y="26609"/>
                    </a:cubicBezTo>
                    <a:cubicBezTo>
                      <a:pt x="4639" y="24385"/>
                      <a:pt x="4612" y="22133"/>
                      <a:pt x="4422" y="19909"/>
                    </a:cubicBezTo>
                    <a:cubicBezTo>
                      <a:pt x="4395" y="18770"/>
                      <a:pt x="4259" y="17658"/>
                      <a:pt x="4151" y="16546"/>
                    </a:cubicBezTo>
                    <a:cubicBezTo>
                      <a:pt x="4015" y="15461"/>
                      <a:pt x="3934" y="14349"/>
                      <a:pt x="3744" y="13210"/>
                    </a:cubicBezTo>
                    <a:cubicBezTo>
                      <a:pt x="3446" y="10985"/>
                      <a:pt x="3039" y="8788"/>
                      <a:pt x="2605" y="6564"/>
                    </a:cubicBezTo>
                    <a:cubicBezTo>
                      <a:pt x="2171" y="4367"/>
                      <a:pt x="1656" y="2170"/>
                      <a:pt x="1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135"/>
              <p:cNvSpPr/>
              <p:nvPr/>
            </p:nvSpPr>
            <p:spPr>
              <a:xfrm>
                <a:off x="6447235" y="2559869"/>
                <a:ext cx="142805" cy="203285"/>
              </a:xfrm>
              <a:custGeom>
                <a:rect b="b" l="l" r="r" t="t"/>
                <a:pathLst>
                  <a:path extrusionOk="0" h="14675" w="10309">
                    <a:moveTo>
                      <a:pt x="3337" y="1"/>
                    </a:moveTo>
                    <a:cubicBezTo>
                      <a:pt x="2252" y="1032"/>
                      <a:pt x="1" y="14675"/>
                      <a:pt x="1" y="14675"/>
                    </a:cubicBezTo>
                    <a:cubicBezTo>
                      <a:pt x="1" y="14675"/>
                      <a:pt x="1710" y="14376"/>
                      <a:pt x="4531" y="13590"/>
                    </a:cubicBezTo>
                    <a:cubicBezTo>
                      <a:pt x="7352" y="12776"/>
                      <a:pt x="7460" y="10335"/>
                      <a:pt x="7460" y="10335"/>
                    </a:cubicBezTo>
                    <a:cubicBezTo>
                      <a:pt x="7460" y="10335"/>
                      <a:pt x="8355" y="10199"/>
                      <a:pt x="9304" y="9874"/>
                    </a:cubicBezTo>
                    <a:cubicBezTo>
                      <a:pt x="10037" y="9413"/>
                      <a:pt x="9630" y="6917"/>
                      <a:pt x="9630" y="6917"/>
                    </a:cubicBezTo>
                    <a:cubicBezTo>
                      <a:pt x="9630" y="6917"/>
                      <a:pt x="10200" y="6592"/>
                      <a:pt x="10308" y="5344"/>
                    </a:cubicBezTo>
                    <a:cubicBezTo>
                      <a:pt x="10064" y="3635"/>
                      <a:pt x="3337" y="1"/>
                      <a:pt x="3337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135"/>
              <p:cNvSpPr/>
              <p:nvPr/>
            </p:nvSpPr>
            <p:spPr>
              <a:xfrm>
                <a:off x="6265005" y="2525681"/>
                <a:ext cx="52626" cy="520411"/>
              </a:xfrm>
              <a:custGeom>
                <a:rect b="b" l="l" r="r" t="t"/>
                <a:pathLst>
                  <a:path extrusionOk="0" fill="none" h="37568" w="3799">
                    <a:moveTo>
                      <a:pt x="1" y="1"/>
                    </a:moveTo>
                    <a:cubicBezTo>
                      <a:pt x="1" y="1"/>
                      <a:pt x="3798" y="20479"/>
                      <a:pt x="2225" y="37567"/>
                    </a:cubicBezTo>
                  </a:path>
                </a:pathLst>
              </a:custGeom>
              <a:noFill/>
              <a:ln cap="flat" cmpd="sng" w="8825">
                <a:solidFill>
                  <a:srgbClr val="114956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135"/>
              <p:cNvSpPr/>
              <p:nvPr/>
            </p:nvSpPr>
            <p:spPr>
              <a:xfrm>
                <a:off x="5660080" y="2065792"/>
                <a:ext cx="843534" cy="765254"/>
              </a:xfrm>
              <a:custGeom>
                <a:rect b="b" l="l" r="r" t="t"/>
                <a:pathLst>
                  <a:path extrusionOk="0" h="55243" w="60894">
                    <a:moveTo>
                      <a:pt x="45297" y="0"/>
                    </a:moveTo>
                    <a:lnTo>
                      <a:pt x="45297" y="0"/>
                    </a:lnTo>
                    <a:cubicBezTo>
                      <a:pt x="45297" y="0"/>
                      <a:pt x="33444" y="136"/>
                      <a:pt x="27287" y="13887"/>
                    </a:cubicBezTo>
                    <a:cubicBezTo>
                      <a:pt x="15380" y="30596"/>
                      <a:pt x="9792" y="36807"/>
                      <a:pt x="9792" y="36807"/>
                    </a:cubicBezTo>
                    <a:cubicBezTo>
                      <a:pt x="9792" y="36807"/>
                      <a:pt x="0" y="49908"/>
                      <a:pt x="7812" y="53814"/>
                    </a:cubicBezTo>
                    <a:cubicBezTo>
                      <a:pt x="9950" y="54844"/>
                      <a:pt x="12597" y="55243"/>
                      <a:pt x="15481" y="55243"/>
                    </a:cubicBezTo>
                    <a:cubicBezTo>
                      <a:pt x="22767" y="55243"/>
                      <a:pt x="31567" y="52702"/>
                      <a:pt x="37513" y="51400"/>
                    </a:cubicBezTo>
                    <a:cubicBezTo>
                      <a:pt x="41649" y="50505"/>
                      <a:pt x="46023" y="50321"/>
                      <a:pt x="49590" y="50321"/>
                    </a:cubicBezTo>
                    <a:cubicBezTo>
                      <a:pt x="52059" y="50321"/>
                      <a:pt x="54142" y="50409"/>
                      <a:pt x="55491" y="50409"/>
                    </a:cubicBezTo>
                    <a:cubicBezTo>
                      <a:pt x="56091" y="50409"/>
                      <a:pt x="56545" y="50392"/>
                      <a:pt x="56825" y="50342"/>
                    </a:cubicBezTo>
                    <a:cubicBezTo>
                      <a:pt x="58615" y="50043"/>
                      <a:pt x="59483" y="48687"/>
                      <a:pt x="59293" y="47521"/>
                    </a:cubicBezTo>
                    <a:cubicBezTo>
                      <a:pt x="59076" y="46273"/>
                      <a:pt x="59022" y="45541"/>
                      <a:pt x="59863" y="44483"/>
                    </a:cubicBezTo>
                    <a:cubicBezTo>
                      <a:pt x="60704" y="43452"/>
                      <a:pt x="60894" y="42232"/>
                      <a:pt x="60432" y="40740"/>
                    </a:cubicBezTo>
                    <a:cubicBezTo>
                      <a:pt x="59998" y="39248"/>
                      <a:pt x="60785" y="37892"/>
                      <a:pt x="60677" y="36536"/>
                    </a:cubicBezTo>
                    <a:cubicBezTo>
                      <a:pt x="60599" y="35243"/>
                      <a:pt x="56601" y="33950"/>
                      <a:pt x="54160" y="33950"/>
                    </a:cubicBezTo>
                    <a:cubicBezTo>
                      <a:pt x="54041" y="33950"/>
                      <a:pt x="53925" y="33953"/>
                      <a:pt x="53814" y="33959"/>
                    </a:cubicBezTo>
                    <a:cubicBezTo>
                      <a:pt x="51400" y="34068"/>
                      <a:pt x="41283" y="36536"/>
                      <a:pt x="37214" y="36671"/>
                    </a:cubicBezTo>
                    <a:cubicBezTo>
                      <a:pt x="33146" y="36780"/>
                      <a:pt x="32251" y="36970"/>
                      <a:pt x="32251" y="36970"/>
                    </a:cubicBezTo>
                    <a:lnTo>
                      <a:pt x="42476" y="22648"/>
                    </a:lnTo>
                    <a:cubicBezTo>
                      <a:pt x="42476" y="22621"/>
                      <a:pt x="50478" y="10714"/>
                      <a:pt x="45297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135"/>
              <p:cNvSpPr/>
              <p:nvPr/>
            </p:nvSpPr>
            <p:spPr>
              <a:xfrm>
                <a:off x="5716446" y="2678987"/>
                <a:ext cx="166078" cy="152197"/>
              </a:xfrm>
              <a:custGeom>
                <a:rect b="b" l="l" r="r" t="t"/>
                <a:pathLst>
                  <a:path extrusionOk="0" h="10987" w="11989">
                    <a:moveTo>
                      <a:pt x="1655" y="0"/>
                    </a:moveTo>
                    <a:lnTo>
                      <a:pt x="1655" y="0"/>
                    </a:lnTo>
                    <a:cubicBezTo>
                      <a:pt x="298" y="3662"/>
                      <a:pt x="0" y="7676"/>
                      <a:pt x="3743" y="9575"/>
                    </a:cubicBezTo>
                    <a:cubicBezTo>
                      <a:pt x="5946" y="10598"/>
                      <a:pt x="8708" y="10987"/>
                      <a:pt x="11684" y="10987"/>
                    </a:cubicBezTo>
                    <a:cubicBezTo>
                      <a:pt x="11785" y="10987"/>
                      <a:pt x="11887" y="10986"/>
                      <a:pt x="11989" y="10985"/>
                    </a:cubicBezTo>
                    <a:cubicBezTo>
                      <a:pt x="11799" y="5208"/>
                      <a:pt x="7323" y="543"/>
                      <a:pt x="1655" y="0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135"/>
              <p:cNvSpPr/>
              <p:nvPr/>
            </p:nvSpPr>
            <p:spPr>
              <a:xfrm>
                <a:off x="5865984" y="2561753"/>
                <a:ext cx="240479" cy="21804"/>
              </a:xfrm>
              <a:custGeom>
                <a:rect b="b" l="l" r="r" t="t"/>
                <a:pathLst>
                  <a:path extrusionOk="0" fill="none" h="1574" w="17360">
                    <a:moveTo>
                      <a:pt x="17360" y="1140"/>
                    </a:moveTo>
                    <a:cubicBezTo>
                      <a:pt x="17360" y="1140"/>
                      <a:pt x="5751" y="0"/>
                      <a:pt x="0" y="1574"/>
                    </a:cubicBez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135"/>
              <p:cNvSpPr/>
              <p:nvPr/>
            </p:nvSpPr>
            <p:spPr>
              <a:xfrm>
                <a:off x="6201131" y="2379149"/>
                <a:ext cx="47362" cy="66520"/>
              </a:xfrm>
              <a:custGeom>
                <a:rect b="b" l="l" r="r" t="t"/>
                <a:pathLst>
                  <a:path extrusionOk="0" fill="none" h="4802" w="3419">
                    <a:moveTo>
                      <a:pt x="1" y="4801"/>
                    </a:moveTo>
                    <a:lnTo>
                      <a:pt x="3418" y="0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35"/>
              <p:cNvSpPr/>
              <p:nvPr/>
            </p:nvSpPr>
            <p:spPr>
              <a:xfrm>
                <a:off x="6518631" y="2624131"/>
                <a:ext cx="61256" cy="31570"/>
              </a:xfrm>
              <a:custGeom>
                <a:rect b="b" l="l" r="r" t="t"/>
                <a:pathLst>
                  <a:path extrusionOk="0" fill="none" h="2279" w="4422">
                    <a:moveTo>
                      <a:pt x="4422" y="2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135"/>
              <p:cNvSpPr/>
              <p:nvPr/>
            </p:nvSpPr>
            <p:spPr>
              <a:xfrm>
                <a:off x="6504723" y="2689875"/>
                <a:ext cx="45478" cy="13548"/>
              </a:xfrm>
              <a:custGeom>
                <a:rect b="b" l="l" r="r" t="t"/>
                <a:pathLst>
                  <a:path extrusionOk="0" fill="none" h="978" w="3283">
                    <a:moveTo>
                      <a:pt x="3283" y="977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135"/>
              <p:cNvSpPr/>
              <p:nvPr/>
            </p:nvSpPr>
            <p:spPr>
              <a:xfrm>
                <a:off x="6500595" y="2728579"/>
                <a:ext cx="39466" cy="3768"/>
              </a:xfrm>
              <a:custGeom>
                <a:rect b="b" l="l" r="r" t="t"/>
                <a:pathLst>
                  <a:path extrusionOk="0" fill="none" h="272" w="2849">
                    <a:moveTo>
                      <a:pt x="2849" y="0"/>
                    </a:moveTo>
                    <a:lnTo>
                      <a:pt x="1" y="272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7" name="Google Shape;3747;p135"/>
          <p:cNvSpPr/>
          <p:nvPr/>
        </p:nvSpPr>
        <p:spPr>
          <a:xfrm>
            <a:off x="848925" y="4464350"/>
            <a:ext cx="3885000" cy="39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4" name="Google Shape;2674;p122"/>
          <p:cNvGrpSpPr/>
          <p:nvPr/>
        </p:nvGrpSpPr>
        <p:grpSpPr>
          <a:xfrm>
            <a:off x="1144000" y="1773138"/>
            <a:ext cx="1889550" cy="2663150"/>
            <a:chOff x="3316775" y="-358550"/>
            <a:chExt cx="1889550" cy="2663150"/>
          </a:xfrm>
        </p:grpSpPr>
        <p:sp>
          <p:nvSpPr>
            <p:cNvPr id="2675" name="Google Shape;2675;p122"/>
            <p:cNvSpPr/>
            <p:nvPr/>
          </p:nvSpPr>
          <p:spPr>
            <a:xfrm>
              <a:off x="3316775" y="9100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22"/>
            <p:cNvSpPr/>
            <p:nvPr/>
          </p:nvSpPr>
          <p:spPr>
            <a:xfrm>
              <a:off x="3316775" y="10041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22"/>
            <p:cNvSpPr/>
            <p:nvPr/>
          </p:nvSpPr>
          <p:spPr>
            <a:xfrm>
              <a:off x="3316775" y="10984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22"/>
            <p:cNvSpPr/>
            <p:nvPr/>
          </p:nvSpPr>
          <p:spPr>
            <a:xfrm>
              <a:off x="3316775" y="11925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22"/>
            <p:cNvSpPr/>
            <p:nvPr/>
          </p:nvSpPr>
          <p:spPr>
            <a:xfrm>
              <a:off x="3316775" y="12866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22"/>
            <p:cNvSpPr/>
            <p:nvPr/>
          </p:nvSpPr>
          <p:spPr>
            <a:xfrm>
              <a:off x="3316775" y="13809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22"/>
            <p:cNvSpPr/>
            <p:nvPr/>
          </p:nvSpPr>
          <p:spPr>
            <a:xfrm>
              <a:off x="3316775" y="14750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22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22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22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22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22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22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22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22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22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22"/>
            <p:cNvSpPr/>
            <p:nvPr/>
          </p:nvSpPr>
          <p:spPr>
            <a:xfrm>
              <a:off x="4043650" y="95989"/>
              <a:ext cx="584325" cy="1206350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22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417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22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417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22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22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22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22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22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22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22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22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22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22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22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22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22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22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22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22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22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22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22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122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DB03E"/>
                </a:solidFill>
              </a:rPr>
              <a:t>Powerlifting?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14" name="Google Shape;2714;p122"/>
          <p:cNvSpPr txBox="1"/>
          <p:nvPr>
            <p:ph idx="1" type="subTitle"/>
          </p:nvPr>
        </p:nvSpPr>
        <p:spPr>
          <a:xfrm>
            <a:off x="3557875" y="2302430"/>
            <a:ext cx="48729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Powerlifting is a sport where each </a:t>
            </a:r>
            <a:r>
              <a:rPr lang="en"/>
              <a:t>competitor</a:t>
            </a:r>
            <a:r>
              <a:rPr lang="en"/>
              <a:t> gets three attempts each to lift maximal weight in the Squat, Bench, and Deadlift</a:t>
            </a:r>
            <a:endParaRPr/>
          </a:p>
        </p:txBody>
      </p:sp>
      <p:grpSp>
        <p:nvGrpSpPr>
          <p:cNvPr id="2715" name="Google Shape;2715;p122"/>
          <p:cNvGrpSpPr/>
          <p:nvPr/>
        </p:nvGrpSpPr>
        <p:grpSpPr>
          <a:xfrm>
            <a:off x="6699278" y="553626"/>
            <a:ext cx="1118640" cy="309161"/>
            <a:chOff x="442475" y="1464800"/>
            <a:chExt cx="1003175" cy="277250"/>
          </a:xfrm>
        </p:grpSpPr>
        <p:sp>
          <p:nvSpPr>
            <p:cNvPr id="2716" name="Google Shape;2716;p122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22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22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22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22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22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22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3" name="Google Shape;2723;p122"/>
          <p:cNvGrpSpPr/>
          <p:nvPr/>
        </p:nvGrpSpPr>
        <p:grpSpPr>
          <a:xfrm flipH="1" rot="-5400000">
            <a:off x="8293244" y="4069944"/>
            <a:ext cx="81291" cy="986668"/>
            <a:chOff x="452325" y="2475625"/>
            <a:chExt cx="72900" cy="884825"/>
          </a:xfrm>
        </p:grpSpPr>
        <p:sp>
          <p:nvSpPr>
            <p:cNvPr id="2724" name="Google Shape;2724;p12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2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2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2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2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2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2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2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2" name="Google Shape;2732;p122"/>
          <p:cNvGrpSpPr/>
          <p:nvPr/>
        </p:nvGrpSpPr>
        <p:grpSpPr>
          <a:xfrm>
            <a:off x="401750" y="4136931"/>
            <a:ext cx="981700" cy="431025"/>
            <a:chOff x="3251875" y="4008950"/>
            <a:chExt cx="981700" cy="431025"/>
          </a:xfrm>
        </p:grpSpPr>
        <p:sp>
          <p:nvSpPr>
            <p:cNvPr id="2733" name="Google Shape;2733;p122"/>
            <p:cNvSpPr/>
            <p:nvPr/>
          </p:nvSpPr>
          <p:spPr>
            <a:xfrm>
              <a:off x="3251875" y="4358100"/>
              <a:ext cx="981700" cy="81875"/>
            </a:xfrm>
            <a:custGeom>
              <a:rect b="b" l="l" r="r" t="t"/>
              <a:pathLst>
                <a:path extrusionOk="0" h="3275" w="39268">
                  <a:moveTo>
                    <a:pt x="19634" y="1"/>
                  </a:moveTo>
                  <a:cubicBezTo>
                    <a:pt x="8788" y="1"/>
                    <a:pt x="1" y="739"/>
                    <a:pt x="1" y="1644"/>
                  </a:cubicBezTo>
                  <a:cubicBezTo>
                    <a:pt x="1" y="2549"/>
                    <a:pt x="8788" y="3275"/>
                    <a:pt x="19634" y="3275"/>
                  </a:cubicBezTo>
                  <a:cubicBezTo>
                    <a:pt x="30469" y="3275"/>
                    <a:pt x="39268" y="2549"/>
                    <a:pt x="39268" y="1644"/>
                  </a:cubicBezTo>
                  <a:cubicBezTo>
                    <a:pt x="39268" y="739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22"/>
            <p:cNvSpPr/>
            <p:nvPr/>
          </p:nvSpPr>
          <p:spPr>
            <a:xfrm>
              <a:off x="3836175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6" y="1"/>
                  </a:moveTo>
                  <a:lnTo>
                    <a:pt x="3406" y="1001"/>
                  </a:lnTo>
                  <a:cubicBezTo>
                    <a:pt x="1370" y="2382"/>
                    <a:pt x="1" y="5073"/>
                    <a:pt x="1" y="8180"/>
                  </a:cubicBezTo>
                  <a:cubicBezTo>
                    <a:pt x="1" y="11276"/>
                    <a:pt x="1382" y="13991"/>
                    <a:pt x="3406" y="15372"/>
                  </a:cubicBezTo>
                  <a:lnTo>
                    <a:pt x="3406" y="16372"/>
                  </a:lnTo>
                  <a:lnTo>
                    <a:pt x="6525" y="16372"/>
                  </a:lnTo>
                  <a:cubicBezTo>
                    <a:pt x="10133" y="16372"/>
                    <a:pt x="13062" y="12705"/>
                    <a:pt x="13062" y="8204"/>
                  </a:cubicBezTo>
                  <a:cubicBezTo>
                    <a:pt x="13062" y="3656"/>
                    <a:pt x="10133" y="1"/>
                    <a:pt x="652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22"/>
            <p:cNvSpPr/>
            <p:nvPr/>
          </p:nvSpPr>
          <p:spPr>
            <a:xfrm>
              <a:off x="37579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29" y="1"/>
                    <a:pt x="0" y="3656"/>
                    <a:pt x="0" y="8168"/>
                  </a:cubicBezTo>
                  <a:cubicBezTo>
                    <a:pt x="0" y="12681"/>
                    <a:pt x="2929" y="16336"/>
                    <a:pt x="6537" y="16336"/>
                  </a:cubicBezTo>
                  <a:cubicBezTo>
                    <a:pt x="10145" y="16336"/>
                    <a:pt x="13073" y="12681"/>
                    <a:pt x="13073" y="8168"/>
                  </a:cubicBezTo>
                  <a:cubicBezTo>
                    <a:pt x="13073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22"/>
            <p:cNvSpPr/>
            <p:nvPr/>
          </p:nvSpPr>
          <p:spPr>
            <a:xfrm>
              <a:off x="3817425" y="4067900"/>
              <a:ext cx="208400" cy="290225"/>
            </a:xfrm>
            <a:custGeom>
              <a:rect b="b" l="l" r="r" t="t"/>
              <a:pathLst>
                <a:path extrusionOk="0" h="11609" w="8336">
                  <a:moveTo>
                    <a:pt x="4168" y="0"/>
                  </a:moveTo>
                  <a:cubicBezTo>
                    <a:pt x="1870" y="0"/>
                    <a:pt x="1" y="2608"/>
                    <a:pt x="1" y="5810"/>
                  </a:cubicBezTo>
                  <a:cubicBezTo>
                    <a:pt x="1" y="9013"/>
                    <a:pt x="1870" y="11609"/>
                    <a:pt x="4168" y="11609"/>
                  </a:cubicBezTo>
                  <a:cubicBezTo>
                    <a:pt x="6466" y="11609"/>
                    <a:pt x="8335" y="9013"/>
                    <a:pt x="8335" y="5810"/>
                  </a:cubicBezTo>
                  <a:cubicBezTo>
                    <a:pt x="8335" y="2608"/>
                    <a:pt x="6466" y="0"/>
                    <a:pt x="4168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22"/>
            <p:cNvSpPr/>
            <p:nvPr/>
          </p:nvSpPr>
          <p:spPr>
            <a:xfrm>
              <a:off x="3843025" y="4104200"/>
              <a:ext cx="156300" cy="217925"/>
            </a:xfrm>
            <a:custGeom>
              <a:rect b="b" l="l" r="r" t="t"/>
              <a:pathLst>
                <a:path extrusionOk="0" fill="none" h="8717" w="6252">
                  <a:moveTo>
                    <a:pt x="6251" y="4358"/>
                  </a:moveTo>
                  <a:cubicBezTo>
                    <a:pt x="6251" y="6763"/>
                    <a:pt x="4858" y="8716"/>
                    <a:pt x="3132" y="8716"/>
                  </a:cubicBezTo>
                  <a:cubicBezTo>
                    <a:pt x="1406" y="8716"/>
                    <a:pt x="1" y="6763"/>
                    <a:pt x="1" y="4358"/>
                  </a:cubicBezTo>
                  <a:cubicBezTo>
                    <a:pt x="1" y="1953"/>
                    <a:pt x="1406" y="1"/>
                    <a:pt x="3132" y="1"/>
                  </a:cubicBezTo>
                  <a:cubicBezTo>
                    <a:pt x="4858" y="1"/>
                    <a:pt x="6251" y="1953"/>
                    <a:pt x="6251" y="4358"/>
                  </a:cubicBezTo>
                  <a:close/>
                </a:path>
              </a:pathLst>
            </a:custGeom>
            <a:noFill/>
            <a:ln cap="flat" cmpd="sng" w="68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22"/>
            <p:cNvSpPr/>
            <p:nvPr/>
          </p:nvSpPr>
          <p:spPr>
            <a:xfrm>
              <a:off x="3684675" y="4176825"/>
              <a:ext cx="272075" cy="69975"/>
            </a:xfrm>
            <a:custGeom>
              <a:rect b="b" l="l" r="r" t="t"/>
              <a:pathLst>
                <a:path extrusionOk="0" h="2799" w="10883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43" y="2799"/>
                    <a:pt x="1417" y="2799"/>
                  </a:cubicBezTo>
                  <a:lnTo>
                    <a:pt x="9478" y="2799"/>
                  </a:lnTo>
                  <a:cubicBezTo>
                    <a:pt x="10252" y="2799"/>
                    <a:pt x="10883" y="2168"/>
                    <a:pt x="10883" y="1394"/>
                  </a:cubicBezTo>
                  <a:cubicBezTo>
                    <a:pt x="10883" y="620"/>
                    <a:pt x="10252" y="1"/>
                    <a:pt x="947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22"/>
            <p:cNvSpPr/>
            <p:nvPr/>
          </p:nvSpPr>
          <p:spPr>
            <a:xfrm>
              <a:off x="3403100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5" y="1"/>
                  </a:moveTo>
                  <a:lnTo>
                    <a:pt x="3405" y="1001"/>
                  </a:lnTo>
                  <a:cubicBezTo>
                    <a:pt x="1369" y="2382"/>
                    <a:pt x="0" y="5073"/>
                    <a:pt x="0" y="8180"/>
                  </a:cubicBezTo>
                  <a:cubicBezTo>
                    <a:pt x="0" y="11276"/>
                    <a:pt x="1381" y="13991"/>
                    <a:pt x="3405" y="15372"/>
                  </a:cubicBezTo>
                  <a:lnTo>
                    <a:pt x="3405" y="16372"/>
                  </a:lnTo>
                  <a:lnTo>
                    <a:pt x="6525" y="16372"/>
                  </a:lnTo>
                  <a:cubicBezTo>
                    <a:pt x="10132" y="16372"/>
                    <a:pt x="13061" y="12705"/>
                    <a:pt x="13061" y="8204"/>
                  </a:cubicBezTo>
                  <a:cubicBezTo>
                    <a:pt x="13061" y="3656"/>
                    <a:pt x="10132" y="1"/>
                    <a:pt x="652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22"/>
            <p:cNvSpPr/>
            <p:nvPr/>
          </p:nvSpPr>
          <p:spPr>
            <a:xfrm>
              <a:off x="33248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30" y="1"/>
                    <a:pt x="1" y="3656"/>
                    <a:pt x="1" y="8168"/>
                  </a:cubicBezTo>
                  <a:cubicBezTo>
                    <a:pt x="1" y="12681"/>
                    <a:pt x="2930" y="16336"/>
                    <a:pt x="6537" y="16336"/>
                  </a:cubicBezTo>
                  <a:cubicBezTo>
                    <a:pt x="10145" y="16336"/>
                    <a:pt x="13074" y="12681"/>
                    <a:pt x="13074" y="8168"/>
                  </a:cubicBezTo>
                  <a:cubicBezTo>
                    <a:pt x="13074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22"/>
            <p:cNvSpPr/>
            <p:nvPr/>
          </p:nvSpPr>
          <p:spPr>
            <a:xfrm>
              <a:off x="3384050" y="4067900"/>
              <a:ext cx="208375" cy="290225"/>
            </a:xfrm>
            <a:custGeom>
              <a:rect b="b" l="l" r="r" t="t"/>
              <a:pathLst>
                <a:path extrusionOk="0" h="11609" w="8335">
                  <a:moveTo>
                    <a:pt x="4167" y="0"/>
                  </a:moveTo>
                  <a:cubicBezTo>
                    <a:pt x="1858" y="0"/>
                    <a:pt x="0" y="2608"/>
                    <a:pt x="0" y="5810"/>
                  </a:cubicBezTo>
                  <a:cubicBezTo>
                    <a:pt x="0" y="9013"/>
                    <a:pt x="1858" y="11609"/>
                    <a:pt x="4167" y="11609"/>
                  </a:cubicBezTo>
                  <a:cubicBezTo>
                    <a:pt x="6465" y="11609"/>
                    <a:pt x="8335" y="9013"/>
                    <a:pt x="8335" y="5810"/>
                  </a:cubicBezTo>
                  <a:cubicBezTo>
                    <a:pt x="8335" y="2608"/>
                    <a:pt x="6465" y="0"/>
                    <a:pt x="4167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22"/>
            <p:cNvSpPr/>
            <p:nvPr/>
          </p:nvSpPr>
          <p:spPr>
            <a:xfrm>
              <a:off x="3403100" y="4104200"/>
              <a:ext cx="156275" cy="217925"/>
            </a:xfrm>
            <a:custGeom>
              <a:rect b="b" l="l" r="r" t="t"/>
              <a:pathLst>
                <a:path extrusionOk="0" fill="none" h="8717" w="6251">
                  <a:moveTo>
                    <a:pt x="6251" y="4358"/>
                  </a:moveTo>
                  <a:cubicBezTo>
                    <a:pt x="6251" y="6775"/>
                    <a:pt x="4846" y="8716"/>
                    <a:pt x="3120" y="8716"/>
                  </a:cubicBezTo>
                  <a:cubicBezTo>
                    <a:pt x="1393" y="8716"/>
                    <a:pt x="0" y="6763"/>
                    <a:pt x="0" y="4358"/>
                  </a:cubicBezTo>
                  <a:cubicBezTo>
                    <a:pt x="0" y="1941"/>
                    <a:pt x="1393" y="1"/>
                    <a:pt x="3120" y="1"/>
                  </a:cubicBezTo>
                  <a:cubicBezTo>
                    <a:pt x="4846" y="1"/>
                    <a:pt x="6251" y="1965"/>
                    <a:pt x="6251" y="4358"/>
                  </a:cubicBezTo>
                  <a:close/>
                </a:path>
              </a:pathLst>
            </a:custGeom>
            <a:noFill/>
            <a:ln cap="flat" cmpd="sng" w="68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22"/>
            <p:cNvSpPr/>
            <p:nvPr/>
          </p:nvSpPr>
          <p:spPr>
            <a:xfrm>
              <a:off x="3370350" y="4176825"/>
              <a:ext cx="144375" cy="69975"/>
            </a:xfrm>
            <a:custGeom>
              <a:rect b="b" l="l" r="r" t="t"/>
              <a:pathLst>
                <a:path extrusionOk="0" h="2799" w="5775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32" y="2799"/>
                    <a:pt x="1394" y="2799"/>
                  </a:cubicBezTo>
                  <a:lnTo>
                    <a:pt x="4370" y="2799"/>
                  </a:lnTo>
                  <a:cubicBezTo>
                    <a:pt x="5144" y="2799"/>
                    <a:pt x="5775" y="2168"/>
                    <a:pt x="5775" y="1394"/>
                  </a:cubicBezTo>
                  <a:cubicBezTo>
                    <a:pt x="5775" y="620"/>
                    <a:pt x="5144" y="1"/>
                    <a:pt x="4370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4" name="Google Shape;2744;p122"/>
          <p:cNvGrpSpPr/>
          <p:nvPr/>
        </p:nvGrpSpPr>
        <p:grpSpPr>
          <a:xfrm>
            <a:off x="2302975" y="3826840"/>
            <a:ext cx="2962600" cy="773204"/>
            <a:chOff x="2302975" y="3862809"/>
            <a:chExt cx="2962600" cy="773204"/>
          </a:xfrm>
        </p:grpSpPr>
        <p:sp>
          <p:nvSpPr>
            <p:cNvPr id="2745" name="Google Shape;2745;p122"/>
            <p:cNvSpPr/>
            <p:nvPr/>
          </p:nvSpPr>
          <p:spPr>
            <a:xfrm>
              <a:off x="2303000" y="4571988"/>
              <a:ext cx="2962542" cy="64025"/>
            </a:xfrm>
            <a:custGeom>
              <a:rect b="b" l="l" r="r" t="t"/>
              <a:pathLst>
                <a:path extrusionOk="0" h="2561" w="100990">
                  <a:moveTo>
                    <a:pt x="50495" y="1"/>
                  </a:moveTo>
                  <a:cubicBezTo>
                    <a:pt x="22611" y="1"/>
                    <a:pt x="1" y="561"/>
                    <a:pt x="1" y="1275"/>
                  </a:cubicBezTo>
                  <a:cubicBezTo>
                    <a:pt x="1" y="1977"/>
                    <a:pt x="22611" y="2561"/>
                    <a:pt x="50495" y="2561"/>
                  </a:cubicBezTo>
                  <a:cubicBezTo>
                    <a:pt x="78380" y="2561"/>
                    <a:pt x="100990" y="1989"/>
                    <a:pt x="100990" y="1275"/>
                  </a:cubicBezTo>
                  <a:cubicBezTo>
                    <a:pt x="100990" y="561"/>
                    <a:pt x="78380" y="1"/>
                    <a:pt x="50495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6" name="Google Shape;2746;p122"/>
            <p:cNvGrpSpPr/>
            <p:nvPr/>
          </p:nvGrpSpPr>
          <p:grpSpPr>
            <a:xfrm>
              <a:off x="2302975" y="3862809"/>
              <a:ext cx="2962600" cy="741200"/>
              <a:chOff x="4183850" y="3669409"/>
              <a:chExt cx="2962600" cy="741200"/>
            </a:xfrm>
          </p:grpSpPr>
          <p:grpSp>
            <p:nvGrpSpPr>
              <p:cNvPr id="2747" name="Google Shape;2747;p122"/>
              <p:cNvGrpSpPr/>
              <p:nvPr/>
            </p:nvGrpSpPr>
            <p:grpSpPr>
              <a:xfrm>
                <a:off x="4183850" y="3669409"/>
                <a:ext cx="2962600" cy="741200"/>
                <a:chOff x="4183850" y="3421375"/>
                <a:chExt cx="2962600" cy="741200"/>
              </a:xfrm>
            </p:grpSpPr>
            <p:sp>
              <p:nvSpPr>
                <p:cNvPr id="2748" name="Google Shape;2748;p122"/>
                <p:cNvSpPr/>
                <p:nvPr/>
              </p:nvSpPr>
              <p:spPr>
                <a:xfrm>
                  <a:off x="4183850" y="3761900"/>
                  <a:ext cx="1482950" cy="61650"/>
                </a:xfrm>
                <a:custGeom>
                  <a:rect b="b" l="l" r="r" t="t"/>
                  <a:pathLst>
                    <a:path extrusionOk="0" h="2466" w="59318">
                      <a:moveTo>
                        <a:pt x="1250" y="1"/>
                      </a:moveTo>
                      <a:cubicBezTo>
                        <a:pt x="572" y="1"/>
                        <a:pt x="24" y="548"/>
                        <a:pt x="24" y="1239"/>
                      </a:cubicBezTo>
                      <a:cubicBezTo>
                        <a:pt x="0" y="1917"/>
                        <a:pt x="572" y="2465"/>
                        <a:pt x="1250" y="2465"/>
                      </a:cubicBezTo>
                      <a:lnTo>
                        <a:pt x="59317" y="2465"/>
                      </a:lnTo>
                      <a:lnTo>
                        <a:pt x="59317" y="1"/>
                      </a:ln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122"/>
                <p:cNvSpPr/>
                <p:nvPr/>
              </p:nvSpPr>
              <p:spPr>
                <a:xfrm>
                  <a:off x="4455900" y="3421375"/>
                  <a:ext cx="125925" cy="741200"/>
                </a:xfrm>
                <a:custGeom>
                  <a:rect b="b" l="l" r="r" t="t"/>
                  <a:pathLst>
                    <a:path extrusionOk="0" h="29648" w="5037">
                      <a:moveTo>
                        <a:pt x="2513" y="1"/>
                      </a:moveTo>
                      <a:cubicBezTo>
                        <a:pt x="1132" y="1"/>
                        <a:pt x="1" y="1132"/>
                        <a:pt x="1" y="2513"/>
                      </a:cubicBezTo>
                      <a:lnTo>
                        <a:pt x="1" y="27135"/>
                      </a:lnTo>
                      <a:cubicBezTo>
                        <a:pt x="1" y="28504"/>
                        <a:pt x="1132" y="29647"/>
                        <a:pt x="2513" y="29647"/>
                      </a:cubicBezTo>
                      <a:cubicBezTo>
                        <a:pt x="3906" y="29647"/>
                        <a:pt x="5037" y="28516"/>
                        <a:pt x="5037" y="27135"/>
                      </a:cubicBezTo>
                      <a:lnTo>
                        <a:pt x="5037" y="2513"/>
                      </a:lnTo>
                      <a:cubicBezTo>
                        <a:pt x="5037" y="1132"/>
                        <a:pt x="3906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122"/>
                <p:cNvSpPr/>
                <p:nvPr/>
              </p:nvSpPr>
              <p:spPr>
                <a:xfrm>
                  <a:off x="4455900" y="3961625"/>
                  <a:ext cx="125925" cy="200650"/>
                </a:xfrm>
                <a:custGeom>
                  <a:rect b="b" l="l" r="r" t="t"/>
                  <a:pathLst>
                    <a:path extrusionOk="0" h="8026" w="5037">
                      <a:moveTo>
                        <a:pt x="1" y="1"/>
                      </a:moveTo>
                      <a:lnTo>
                        <a:pt x="1" y="5513"/>
                      </a:lnTo>
                      <a:cubicBezTo>
                        <a:pt x="1" y="6894"/>
                        <a:pt x="1132" y="8025"/>
                        <a:pt x="2513" y="8025"/>
                      </a:cubicBezTo>
                      <a:cubicBezTo>
                        <a:pt x="3906" y="8025"/>
                        <a:pt x="5037" y="6894"/>
                        <a:pt x="5037" y="5513"/>
                      </a:cubicBezTo>
                      <a:lnTo>
                        <a:pt x="5037" y="1"/>
                      </a:lnTo>
                      <a:cubicBezTo>
                        <a:pt x="5037" y="1382"/>
                        <a:pt x="3906" y="2513"/>
                        <a:pt x="2513" y="2513"/>
                      </a:cubicBezTo>
                      <a:cubicBezTo>
                        <a:pt x="1132" y="2513"/>
                        <a:pt x="1" y="1382"/>
                        <a:pt x="1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122"/>
                <p:cNvSpPr/>
                <p:nvPr/>
              </p:nvSpPr>
              <p:spPr>
                <a:xfrm>
                  <a:off x="4366000" y="3526450"/>
                  <a:ext cx="89925" cy="531350"/>
                </a:xfrm>
                <a:custGeom>
                  <a:rect b="b" l="l" r="r" t="t"/>
                  <a:pathLst>
                    <a:path extrusionOk="0" h="21254" w="3597">
                      <a:moveTo>
                        <a:pt x="1799" y="1"/>
                      </a:moveTo>
                      <a:cubicBezTo>
                        <a:pt x="799" y="1"/>
                        <a:pt x="1" y="810"/>
                        <a:pt x="1" y="1799"/>
                      </a:cubicBezTo>
                      <a:lnTo>
                        <a:pt x="1" y="19444"/>
                      </a:lnTo>
                      <a:cubicBezTo>
                        <a:pt x="1" y="20432"/>
                        <a:pt x="799" y="21253"/>
                        <a:pt x="1799" y="21253"/>
                      </a:cubicBezTo>
                      <a:cubicBezTo>
                        <a:pt x="2799" y="21253"/>
                        <a:pt x="3597" y="20432"/>
                        <a:pt x="3597" y="19444"/>
                      </a:cubicBezTo>
                      <a:lnTo>
                        <a:pt x="3597" y="1799"/>
                      </a:lnTo>
                      <a:cubicBezTo>
                        <a:pt x="3597" y="798"/>
                        <a:pt x="2775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1350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122"/>
                <p:cNvSpPr/>
                <p:nvPr/>
              </p:nvSpPr>
              <p:spPr>
                <a:xfrm>
                  <a:off x="4366000" y="3913700"/>
                  <a:ext cx="89925" cy="143500"/>
                </a:xfrm>
                <a:custGeom>
                  <a:rect b="b" l="l" r="r" t="t"/>
                  <a:pathLst>
                    <a:path extrusionOk="0" h="5740" w="3597">
                      <a:moveTo>
                        <a:pt x="1" y="1"/>
                      </a:moveTo>
                      <a:lnTo>
                        <a:pt x="1" y="3942"/>
                      </a:lnTo>
                      <a:cubicBezTo>
                        <a:pt x="1" y="4930"/>
                        <a:pt x="811" y="5740"/>
                        <a:pt x="1799" y="5740"/>
                      </a:cubicBezTo>
                      <a:cubicBezTo>
                        <a:pt x="2775" y="5740"/>
                        <a:pt x="3597" y="4942"/>
                        <a:pt x="3597" y="3942"/>
                      </a:cubicBezTo>
                      <a:lnTo>
                        <a:pt x="3597" y="1"/>
                      </a:lnTo>
                      <a:cubicBezTo>
                        <a:pt x="3597" y="977"/>
                        <a:pt x="2799" y="1799"/>
                        <a:pt x="1799" y="1799"/>
                      </a:cubicBezTo>
                      <a:cubicBezTo>
                        <a:pt x="799" y="1799"/>
                        <a:pt x="1" y="1001"/>
                        <a:pt x="1" y="1"/>
                      </a:cubicBezTo>
                      <a:close/>
                    </a:path>
                  </a:pathLst>
                </a:custGeom>
                <a:solidFill>
                  <a:srgbClr val="0729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122"/>
                <p:cNvSpPr/>
                <p:nvPr/>
              </p:nvSpPr>
              <p:spPr>
                <a:xfrm>
                  <a:off x="5642950" y="3761900"/>
                  <a:ext cx="1503500" cy="61650"/>
                </a:xfrm>
                <a:custGeom>
                  <a:rect b="b" l="l" r="r" t="t"/>
                  <a:pathLst>
                    <a:path extrusionOk="0" h="2466" w="60140">
                      <a:moveTo>
                        <a:pt x="1" y="1"/>
                      </a:moveTo>
                      <a:lnTo>
                        <a:pt x="1" y="2465"/>
                      </a:lnTo>
                      <a:lnTo>
                        <a:pt x="58901" y="2465"/>
                      </a:lnTo>
                      <a:cubicBezTo>
                        <a:pt x="59591" y="2465"/>
                        <a:pt x="60139" y="1917"/>
                        <a:pt x="60139" y="1239"/>
                      </a:cubicBezTo>
                      <a:cubicBezTo>
                        <a:pt x="60139" y="548"/>
                        <a:pt x="59591" y="1"/>
                        <a:pt x="58901" y="1"/>
                      </a:cubicBez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122"/>
                <p:cNvSpPr/>
                <p:nvPr/>
              </p:nvSpPr>
              <p:spPr>
                <a:xfrm>
                  <a:off x="6964850" y="3742250"/>
                  <a:ext cx="64025" cy="102125"/>
                </a:xfrm>
                <a:custGeom>
                  <a:rect b="b" l="l" r="r" t="t"/>
                  <a:pathLst>
                    <a:path extrusionOk="0" h="4085" w="2561">
                      <a:moveTo>
                        <a:pt x="0" y="1"/>
                      </a:moveTo>
                      <a:lnTo>
                        <a:pt x="0" y="4085"/>
                      </a:lnTo>
                      <a:lnTo>
                        <a:pt x="2560" y="4085"/>
                      </a:lnTo>
                      <a:lnTo>
                        <a:pt x="2560" y="1"/>
                      </a:ln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122"/>
                <p:cNvSpPr/>
                <p:nvPr/>
              </p:nvSpPr>
              <p:spPr>
                <a:xfrm>
                  <a:off x="6748750" y="3421375"/>
                  <a:ext cx="125625" cy="741200"/>
                </a:xfrm>
                <a:custGeom>
                  <a:rect b="b" l="l" r="r" t="t"/>
                  <a:pathLst>
                    <a:path extrusionOk="0" h="29648" w="5025">
                      <a:moveTo>
                        <a:pt x="2513" y="1"/>
                      </a:moveTo>
                      <a:cubicBezTo>
                        <a:pt x="1132" y="1"/>
                        <a:pt x="0" y="1132"/>
                        <a:pt x="0" y="2513"/>
                      </a:cubicBezTo>
                      <a:lnTo>
                        <a:pt x="0" y="27135"/>
                      </a:lnTo>
                      <a:cubicBezTo>
                        <a:pt x="0" y="28516"/>
                        <a:pt x="1132" y="29647"/>
                        <a:pt x="2513" y="29647"/>
                      </a:cubicBezTo>
                      <a:cubicBezTo>
                        <a:pt x="3894" y="29647"/>
                        <a:pt x="5025" y="28504"/>
                        <a:pt x="5025" y="27135"/>
                      </a:cubicBezTo>
                      <a:lnTo>
                        <a:pt x="5025" y="2513"/>
                      </a:lnTo>
                      <a:cubicBezTo>
                        <a:pt x="5025" y="1132"/>
                        <a:pt x="3894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122"/>
                <p:cNvSpPr/>
                <p:nvPr/>
              </p:nvSpPr>
              <p:spPr>
                <a:xfrm>
                  <a:off x="6748750" y="3961625"/>
                  <a:ext cx="125625" cy="200650"/>
                </a:xfrm>
                <a:custGeom>
                  <a:rect b="b" l="l" r="r" t="t"/>
                  <a:pathLst>
                    <a:path extrusionOk="0" h="8026" w="5025">
                      <a:moveTo>
                        <a:pt x="0" y="1"/>
                      </a:moveTo>
                      <a:lnTo>
                        <a:pt x="0" y="5513"/>
                      </a:lnTo>
                      <a:cubicBezTo>
                        <a:pt x="0" y="6894"/>
                        <a:pt x="1132" y="8025"/>
                        <a:pt x="2513" y="8025"/>
                      </a:cubicBezTo>
                      <a:cubicBezTo>
                        <a:pt x="3894" y="8025"/>
                        <a:pt x="5025" y="6894"/>
                        <a:pt x="5025" y="5513"/>
                      </a:cubicBezTo>
                      <a:lnTo>
                        <a:pt x="5025" y="1"/>
                      </a:lnTo>
                      <a:cubicBezTo>
                        <a:pt x="5025" y="1382"/>
                        <a:pt x="3894" y="2513"/>
                        <a:pt x="2513" y="2513"/>
                      </a:cubicBezTo>
                      <a:cubicBezTo>
                        <a:pt x="1132" y="2513"/>
                        <a:pt x="0" y="1382"/>
                        <a:pt x="0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57" name="Google Shape;2757;p122"/>
              <p:cNvSpPr/>
              <p:nvPr/>
            </p:nvSpPr>
            <p:spPr>
              <a:xfrm>
                <a:off x="6874650" y="3755050"/>
                <a:ext cx="90225" cy="531350"/>
              </a:xfrm>
              <a:custGeom>
                <a:rect b="b" l="l" r="r" t="t"/>
                <a:pathLst>
                  <a:path extrusionOk="0" h="21254" w="3609">
                    <a:moveTo>
                      <a:pt x="1811" y="1"/>
                    </a:moveTo>
                    <a:cubicBezTo>
                      <a:pt x="822" y="1"/>
                      <a:pt x="1" y="798"/>
                      <a:pt x="1" y="1799"/>
                    </a:cubicBezTo>
                    <a:lnTo>
                      <a:pt x="1" y="19444"/>
                    </a:lnTo>
                    <a:cubicBezTo>
                      <a:pt x="1" y="20432"/>
                      <a:pt x="810" y="21253"/>
                      <a:pt x="1811" y="21253"/>
                    </a:cubicBezTo>
                    <a:cubicBezTo>
                      <a:pt x="2787" y="21253"/>
                      <a:pt x="3608" y="20432"/>
                      <a:pt x="3608" y="19444"/>
                    </a:cubicBezTo>
                    <a:lnTo>
                      <a:pt x="3608" y="1799"/>
                    </a:lnTo>
                    <a:cubicBezTo>
                      <a:pt x="3608" y="810"/>
                      <a:pt x="2799" y="1"/>
                      <a:pt x="1811" y="1"/>
                    </a:cubicBezTo>
                    <a:close/>
                  </a:path>
                </a:pathLst>
              </a:custGeom>
              <a:solidFill>
                <a:srgbClr val="1350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22"/>
              <p:cNvSpPr/>
              <p:nvPr/>
            </p:nvSpPr>
            <p:spPr>
              <a:xfrm>
                <a:off x="6874650" y="4161734"/>
                <a:ext cx="90225" cy="143500"/>
              </a:xfrm>
              <a:custGeom>
                <a:rect b="b" l="l" r="r" t="t"/>
                <a:pathLst>
                  <a:path extrusionOk="0" h="5740" w="3609">
                    <a:moveTo>
                      <a:pt x="1" y="1"/>
                    </a:moveTo>
                    <a:lnTo>
                      <a:pt x="1" y="3942"/>
                    </a:lnTo>
                    <a:cubicBezTo>
                      <a:pt x="1" y="4942"/>
                      <a:pt x="822" y="5740"/>
                      <a:pt x="1811" y="5740"/>
                    </a:cubicBezTo>
                    <a:cubicBezTo>
                      <a:pt x="2799" y="5740"/>
                      <a:pt x="3608" y="4930"/>
                      <a:pt x="3608" y="3942"/>
                    </a:cubicBezTo>
                    <a:lnTo>
                      <a:pt x="3608" y="1"/>
                    </a:lnTo>
                    <a:cubicBezTo>
                      <a:pt x="3608" y="1001"/>
                      <a:pt x="2787" y="1799"/>
                      <a:pt x="1811" y="1799"/>
                    </a:cubicBezTo>
                    <a:cubicBezTo>
                      <a:pt x="810" y="1799"/>
                      <a:pt x="1" y="977"/>
                      <a:pt x="1" y="1"/>
                    </a:cubicBezTo>
                    <a:close/>
                  </a:path>
                </a:pathLst>
              </a:custGeom>
              <a:solidFill>
                <a:srgbClr val="0729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123"/>
          <p:cNvSpPr txBox="1"/>
          <p:nvPr>
            <p:ph type="title"/>
          </p:nvPr>
        </p:nvSpPr>
        <p:spPr>
          <a:xfrm>
            <a:off x="811975" y="817800"/>
            <a:ext cx="45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64" name="Google Shape;2764;p123"/>
          <p:cNvSpPr txBox="1"/>
          <p:nvPr>
            <p:ph idx="1" type="subTitle"/>
          </p:nvPr>
        </p:nvSpPr>
        <p:spPr>
          <a:xfrm>
            <a:off x="811975" y="1390500"/>
            <a:ext cx="43185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lifter’s  goal is to achieve the highest total possible. However, it can be difficult for coaches to decide what weight a lifter should attempt next, especially if a lift is failed. This project aims to predict a lifter’s final total using their first attempts and more.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will focus on only the USA Powerlifting (USAPL) federation in raw competition (no </a:t>
            </a:r>
            <a:r>
              <a:rPr lang="en" sz="1400"/>
              <a:t>equipment</a:t>
            </a:r>
            <a:r>
              <a:rPr lang="en" sz="1400"/>
              <a:t> except for knee sleeves and a lifting belt).</a:t>
            </a:r>
            <a:endParaRPr sz="1400"/>
          </a:p>
        </p:txBody>
      </p:sp>
      <p:grpSp>
        <p:nvGrpSpPr>
          <p:cNvPr id="2765" name="Google Shape;2765;p123"/>
          <p:cNvGrpSpPr/>
          <p:nvPr/>
        </p:nvGrpSpPr>
        <p:grpSpPr>
          <a:xfrm>
            <a:off x="5881941" y="1741431"/>
            <a:ext cx="1982138" cy="2869697"/>
            <a:chOff x="3316775" y="-431050"/>
            <a:chExt cx="1889550" cy="2735650"/>
          </a:xfrm>
        </p:grpSpPr>
        <p:sp>
          <p:nvSpPr>
            <p:cNvPr id="2766" name="Google Shape;2766;p123"/>
            <p:cNvSpPr/>
            <p:nvPr/>
          </p:nvSpPr>
          <p:spPr>
            <a:xfrm>
              <a:off x="3316775" y="13672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23"/>
            <p:cNvSpPr/>
            <p:nvPr/>
          </p:nvSpPr>
          <p:spPr>
            <a:xfrm>
              <a:off x="3316775" y="14613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23"/>
            <p:cNvSpPr/>
            <p:nvPr/>
          </p:nvSpPr>
          <p:spPr>
            <a:xfrm>
              <a:off x="3316775" y="15556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23"/>
            <p:cNvSpPr/>
            <p:nvPr/>
          </p:nvSpPr>
          <p:spPr>
            <a:xfrm>
              <a:off x="3316775" y="16497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23"/>
            <p:cNvSpPr/>
            <p:nvPr/>
          </p:nvSpPr>
          <p:spPr>
            <a:xfrm>
              <a:off x="3316775" y="17438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23"/>
            <p:cNvSpPr/>
            <p:nvPr/>
          </p:nvSpPr>
          <p:spPr>
            <a:xfrm>
              <a:off x="3316775" y="18381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23"/>
            <p:cNvSpPr/>
            <p:nvPr/>
          </p:nvSpPr>
          <p:spPr>
            <a:xfrm>
              <a:off x="3316775" y="19322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23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23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23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23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23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23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23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23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23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23"/>
            <p:cNvSpPr/>
            <p:nvPr/>
          </p:nvSpPr>
          <p:spPr>
            <a:xfrm>
              <a:off x="4043650" y="95975"/>
              <a:ext cx="584325" cy="1083775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23"/>
            <p:cNvSpPr/>
            <p:nvPr/>
          </p:nvSpPr>
          <p:spPr>
            <a:xfrm>
              <a:off x="4335950" y="1026450"/>
              <a:ext cx="504850" cy="1134975"/>
            </a:xfrm>
            <a:custGeom>
              <a:rect b="b" l="l" r="r" t="t"/>
              <a:pathLst>
                <a:path extrusionOk="0" h="45399" w="20194">
                  <a:moveTo>
                    <a:pt x="10668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7525" y="16133"/>
                  </a:lnTo>
                  <a:lnTo>
                    <a:pt x="7525" y="45399"/>
                  </a:lnTo>
                  <a:lnTo>
                    <a:pt x="19622" y="45399"/>
                  </a:lnTo>
                  <a:cubicBezTo>
                    <a:pt x="19622" y="45399"/>
                    <a:pt x="20193" y="13871"/>
                    <a:pt x="18491" y="10811"/>
                  </a:cubicBezTo>
                  <a:cubicBezTo>
                    <a:pt x="16776" y="7739"/>
                    <a:pt x="11228" y="1286"/>
                    <a:pt x="11228" y="1286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23"/>
            <p:cNvSpPr/>
            <p:nvPr/>
          </p:nvSpPr>
          <p:spPr>
            <a:xfrm>
              <a:off x="4335650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10680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4918" y="13859"/>
                  </a:lnTo>
                  <a:cubicBezTo>
                    <a:pt x="5161" y="11532"/>
                    <a:pt x="6608" y="6369"/>
                    <a:pt x="14699" y="6369"/>
                  </a:cubicBezTo>
                  <a:cubicBezTo>
                    <a:pt x="14929" y="6369"/>
                    <a:pt x="15165" y="6373"/>
                    <a:pt x="15407" y="6382"/>
                  </a:cubicBezTo>
                  <a:cubicBezTo>
                    <a:pt x="13383" y="3763"/>
                    <a:pt x="11240" y="1286"/>
                    <a:pt x="11240" y="1286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23"/>
            <p:cNvSpPr/>
            <p:nvPr/>
          </p:nvSpPr>
          <p:spPr>
            <a:xfrm>
              <a:off x="4602650" y="1222900"/>
              <a:ext cx="217900" cy="269400"/>
            </a:xfrm>
            <a:custGeom>
              <a:rect b="b" l="l" r="r" t="t"/>
              <a:pathLst>
                <a:path extrusionOk="0" h="10776" w="8716">
                  <a:moveTo>
                    <a:pt x="5394" y="0"/>
                  </a:moveTo>
                  <a:cubicBezTo>
                    <a:pt x="2405" y="0"/>
                    <a:pt x="0" y="2417"/>
                    <a:pt x="0" y="5394"/>
                  </a:cubicBezTo>
                  <a:cubicBezTo>
                    <a:pt x="0" y="8370"/>
                    <a:pt x="2405" y="10775"/>
                    <a:pt x="5382" y="10775"/>
                  </a:cubicBezTo>
                  <a:cubicBezTo>
                    <a:pt x="6644" y="10775"/>
                    <a:pt x="7799" y="10347"/>
                    <a:pt x="8716" y="9621"/>
                  </a:cubicBezTo>
                  <a:cubicBezTo>
                    <a:pt x="8525" y="6239"/>
                    <a:pt x="8239" y="3715"/>
                    <a:pt x="7823" y="2953"/>
                  </a:cubicBezTo>
                  <a:cubicBezTo>
                    <a:pt x="7382" y="2143"/>
                    <a:pt x="6680" y="1120"/>
                    <a:pt x="5870" y="36"/>
                  </a:cubicBezTo>
                  <a:cubicBezTo>
                    <a:pt x="5715" y="24"/>
                    <a:pt x="5549" y="0"/>
                    <a:pt x="539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23"/>
            <p:cNvSpPr/>
            <p:nvPr/>
          </p:nvSpPr>
          <p:spPr>
            <a:xfrm>
              <a:off x="452407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0" y="0"/>
                  </a:moveTo>
                  <a:lnTo>
                    <a:pt x="0" y="7930"/>
                  </a:lnTo>
                  <a:lnTo>
                    <a:pt x="12097" y="7930"/>
                  </a:lnTo>
                  <a:cubicBezTo>
                    <a:pt x="12097" y="7930"/>
                    <a:pt x="12156" y="4596"/>
                    <a:pt x="1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23"/>
            <p:cNvSpPr/>
            <p:nvPr/>
          </p:nvSpPr>
          <p:spPr>
            <a:xfrm>
              <a:off x="452407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0" y="1"/>
                  </a:moveTo>
                  <a:lnTo>
                    <a:pt x="0" y="3703"/>
                  </a:lnTo>
                  <a:lnTo>
                    <a:pt x="15192" y="3703"/>
                  </a:lnTo>
                  <a:cubicBezTo>
                    <a:pt x="15192" y="3703"/>
                    <a:pt x="15192" y="1"/>
                    <a:pt x="1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23"/>
            <p:cNvSpPr/>
            <p:nvPr/>
          </p:nvSpPr>
          <p:spPr>
            <a:xfrm>
              <a:off x="452407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lnTo>
                    <a:pt x="0" y="1512"/>
                  </a:lnTo>
                  <a:lnTo>
                    <a:pt x="12156" y="1512"/>
                  </a:lnTo>
                  <a:cubicBezTo>
                    <a:pt x="12156" y="1036"/>
                    <a:pt x="12168" y="536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23"/>
            <p:cNvSpPr/>
            <p:nvPr/>
          </p:nvSpPr>
          <p:spPr>
            <a:xfrm>
              <a:off x="4669625" y="2091000"/>
              <a:ext cx="204200" cy="70425"/>
            </a:xfrm>
            <a:custGeom>
              <a:rect b="b" l="l" r="r" t="t"/>
              <a:pathLst>
                <a:path extrusionOk="0" h="2817" w="8168">
                  <a:moveTo>
                    <a:pt x="4122" y="0"/>
                  </a:moveTo>
                  <a:cubicBezTo>
                    <a:pt x="1073" y="0"/>
                    <a:pt x="0" y="1748"/>
                    <a:pt x="0" y="2817"/>
                  </a:cubicBezTo>
                  <a:lnTo>
                    <a:pt x="6275" y="2817"/>
                  </a:lnTo>
                  <a:cubicBezTo>
                    <a:pt x="6275" y="2817"/>
                    <a:pt x="8168" y="245"/>
                    <a:pt x="4679" y="19"/>
                  </a:cubicBezTo>
                  <a:cubicBezTo>
                    <a:pt x="4487" y="6"/>
                    <a:pt x="4301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23"/>
            <p:cNvSpPr/>
            <p:nvPr/>
          </p:nvSpPr>
          <p:spPr>
            <a:xfrm>
              <a:off x="459967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2798" y="1"/>
                  </a:moveTo>
                  <a:cubicBezTo>
                    <a:pt x="0" y="1739"/>
                    <a:pt x="536" y="3703"/>
                    <a:pt x="536" y="3703"/>
                  </a:cubicBezTo>
                  <a:lnTo>
                    <a:pt x="12168" y="3703"/>
                  </a:lnTo>
                  <a:cubicBezTo>
                    <a:pt x="12168" y="3703"/>
                    <a:pt x="12168" y="1"/>
                    <a:pt x="9073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23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417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23"/>
            <p:cNvSpPr/>
            <p:nvPr/>
          </p:nvSpPr>
          <p:spPr>
            <a:xfrm>
              <a:off x="4409775" y="1116925"/>
              <a:ext cx="274150" cy="214050"/>
            </a:xfrm>
            <a:custGeom>
              <a:rect b="b" l="l" r="r" t="t"/>
              <a:pathLst>
                <a:path extrusionOk="0" fill="none" h="8562" w="10966">
                  <a:moveTo>
                    <a:pt x="0" y="8561"/>
                  </a:moveTo>
                  <a:cubicBezTo>
                    <a:pt x="0" y="8561"/>
                    <a:pt x="2262" y="1"/>
                    <a:pt x="10966" y="929"/>
                  </a:cubicBezTo>
                </a:path>
              </a:pathLst>
            </a:custGeom>
            <a:noFill/>
            <a:ln cap="flat" cmpd="sng" w="86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23"/>
            <p:cNvSpPr/>
            <p:nvPr/>
          </p:nvSpPr>
          <p:spPr>
            <a:xfrm>
              <a:off x="3831125" y="1026450"/>
              <a:ext cx="504550" cy="1134975"/>
            </a:xfrm>
            <a:custGeom>
              <a:rect b="b" l="l" r="r" t="t"/>
              <a:pathLst>
                <a:path extrusionOk="0" h="45399" w="20182">
                  <a:moveTo>
                    <a:pt x="9525" y="0"/>
                  </a:moveTo>
                  <a:lnTo>
                    <a:pt x="8966" y="1286"/>
                  </a:lnTo>
                  <a:cubicBezTo>
                    <a:pt x="8966" y="1286"/>
                    <a:pt x="3417" y="7739"/>
                    <a:pt x="1703" y="10811"/>
                  </a:cubicBezTo>
                  <a:cubicBezTo>
                    <a:pt x="0" y="13871"/>
                    <a:pt x="572" y="45399"/>
                    <a:pt x="572" y="45399"/>
                  </a:cubicBezTo>
                  <a:lnTo>
                    <a:pt x="12669" y="45399"/>
                  </a:lnTo>
                  <a:lnTo>
                    <a:pt x="12669" y="16133"/>
                  </a:lnTo>
                  <a:lnTo>
                    <a:pt x="18538" y="11037"/>
                  </a:lnTo>
                  <a:lnTo>
                    <a:pt x="20181" y="11037"/>
                  </a:lnTo>
                  <a:lnTo>
                    <a:pt x="20181" y="94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23"/>
            <p:cNvSpPr/>
            <p:nvPr/>
          </p:nvSpPr>
          <p:spPr>
            <a:xfrm>
              <a:off x="3951075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4727" y="0"/>
                  </a:moveTo>
                  <a:lnTo>
                    <a:pt x="4168" y="1286"/>
                  </a:lnTo>
                  <a:cubicBezTo>
                    <a:pt x="4168" y="1286"/>
                    <a:pt x="2025" y="3763"/>
                    <a:pt x="1" y="6382"/>
                  </a:cubicBezTo>
                  <a:cubicBezTo>
                    <a:pt x="242" y="6373"/>
                    <a:pt x="478" y="6369"/>
                    <a:pt x="708" y="6369"/>
                  </a:cubicBezTo>
                  <a:cubicBezTo>
                    <a:pt x="8788" y="6369"/>
                    <a:pt x="10247" y="11532"/>
                    <a:pt x="10490" y="13859"/>
                  </a:cubicBezTo>
                  <a:lnTo>
                    <a:pt x="13752" y="11037"/>
                  </a:lnTo>
                  <a:lnTo>
                    <a:pt x="15407" y="11037"/>
                  </a:lnTo>
                  <a:lnTo>
                    <a:pt x="15407" y="941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23"/>
            <p:cNvSpPr/>
            <p:nvPr/>
          </p:nvSpPr>
          <p:spPr>
            <a:xfrm>
              <a:off x="3851350" y="1222900"/>
              <a:ext cx="217925" cy="269400"/>
            </a:xfrm>
            <a:custGeom>
              <a:rect b="b" l="l" r="r" t="t"/>
              <a:pathLst>
                <a:path extrusionOk="0" h="10776" w="8717">
                  <a:moveTo>
                    <a:pt x="3323" y="0"/>
                  </a:moveTo>
                  <a:cubicBezTo>
                    <a:pt x="3168" y="0"/>
                    <a:pt x="3001" y="24"/>
                    <a:pt x="2847" y="36"/>
                  </a:cubicBezTo>
                  <a:cubicBezTo>
                    <a:pt x="2037" y="1120"/>
                    <a:pt x="1334" y="2143"/>
                    <a:pt x="894" y="2953"/>
                  </a:cubicBezTo>
                  <a:cubicBezTo>
                    <a:pt x="477" y="3715"/>
                    <a:pt x="191" y="6239"/>
                    <a:pt x="1" y="9621"/>
                  </a:cubicBezTo>
                  <a:cubicBezTo>
                    <a:pt x="918" y="10347"/>
                    <a:pt x="2073" y="10775"/>
                    <a:pt x="3335" y="10775"/>
                  </a:cubicBezTo>
                  <a:cubicBezTo>
                    <a:pt x="6311" y="10775"/>
                    <a:pt x="8716" y="8370"/>
                    <a:pt x="8716" y="5394"/>
                  </a:cubicBezTo>
                  <a:cubicBezTo>
                    <a:pt x="8716" y="2417"/>
                    <a:pt x="6311" y="0"/>
                    <a:pt x="3323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23"/>
            <p:cNvSpPr/>
            <p:nvPr/>
          </p:nvSpPr>
          <p:spPr>
            <a:xfrm>
              <a:off x="384302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1" y="0"/>
                  </a:moveTo>
                  <a:cubicBezTo>
                    <a:pt x="36" y="4596"/>
                    <a:pt x="96" y="7930"/>
                    <a:pt x="96" y="7930"/>
                  </a:cubicBezTo>
                  <a:lnTo>
                    <a:pt x="12193" y="793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23"/>
            <p:cNvSpPr/>
            <p:nvPr/>
          </p:nvSpPr>
          <p:spPr>
            <a:xfrm>
              <a:off x="376802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5193" y="3703"/>
                  </a:lnTo>
                  <a:lnTo>
                    <a:pt x="15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23"/>
            <p:cNvSpPr/>
            <p:nvPr/>
          </p:nvSpPr>
          <p:spPr>
            <a:xfrm>
              <a:off x="384362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cubicBezTo>
                    <a:pt x="0" y="536"/>
                    <a:pt x="12" y="1036"/>
                    <a:pt x="12" y="1512"/>
                  </a:cubicBezTo>
                  <a:lnTo>
                    <a:pt x="12169" y="1512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23"/>
            <p:cNvSpPr/>
            <p:nvPr/>
          </p:nvSpPr>
          <p:spPr>
            <a:xfrm>
              <a:off x="3798075" y="2091000"/>
              <a:ext cx="204225" cy="70425"/>
            </a:xfrm>
            <a:custGeom>
              <a:rect b="b" l="l" r="r" t="t"/>
              <a:pathLst>
                <a:path extrusionOk="0" h="2817" w="8169">
                  <a:moveTo>
                    <a:pt x="4047" y="0"/>
                  </a:moveTo>
                  <a:cubicBezTo>
                    <a:pt x="3868" y="0"/>
                    <a:pt x="3682" y="6"/>
                    <a:pt x="3489" y="19"/>
                  </a:cubicBezTo>
                  <a:cubicBezTo>
                    <a:pt x="1" y="245"/>
                    <a:pt x="1894" y="2817"/>
                    <a:pt x="1894" y="2817"/>
                  </a:cubicBezTo>
                  <a:lnTo>
                    <a:pt x="8168" y="2817"/>
                  </a:lnTo>
                  <a:cubicBezTo>
                    <a:pt x="8168" y="1748"/>
                    <a:pt x="7096" y="0"/>
                    <a:pt x="4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23"/>
            <p:cNvSpPr/>
            <p:nvPr/>
          </p:nvSpPr>
          <p:spPr>
            <a:xfrm>
              <a:off x="376802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1633" y="3703"/>
                  </a:lnTo>
                  <a:cubicBezTo>
                    <a:pt x="11633" y="3703"/>
                    <a:pt x="12168" y="1739"/>
                    <a:pt x="937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23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417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23"/>
            <p:cNvSpPr/>
            <p:nvPr/>
          </p:nvSpPr>
          <p:spPr>
            <a:xfrm>
              <a:off x="3987400" y="1116925"/>
              <a:ext cx="274450" cy="214050"/>
            </a:xfrm>
            <a:custGeom>
              <a:rect b="b" l="l" r="r" t="t"/>
              <a:pathLst>
                <a:path extrusionOk="0" fill="none" h="8562" w="10978">
                  <a:moveTo>
                    <a:pt x="10978" y="8561"/>
                  </a:moveTo>
                  <a:cubicBezTo>
                    <a:pt x="10978" y="8561"/>
                    <a:pt x="8716" y="1"/>
                    <a:pt x="0" y="929"/>
                  </a:cubicBezTo>
                </a:path>
              </a:pathLst>
            </a:custGeom>
            <a:noFill/>
            <a:ln cap="flat" cmpd="sng" w="86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23"/>
            <p:cNvSpPr/>
            <p:nvPr/>
          </p:nvSpPr>
          <p:spPr>
            <a:xfrm>
              <a:off x="4245750" y="1051750"/>
              <a:ext cx="158975" cy="250650"/>
            </a:xfrm>
            <a:custGeom>
              <a:rect b="b" l="l" r="r" t="t"/>
              <a:pathLst>
                <a:path extrusionOk="0" h="10026" w="6359">
                  <a:moveTo>
                    <a:pt x="1" y="0"/>
                  </a:moveTo>
                  <a:cubicBezTo>
                    <a:pt x="1" y="0"/>
                    <a:pt x="3263" y="4763"/>
                    <a:pt x="3596" y="10025"/>
                  </a:cubicBezTo>
                  <a:cubicBezTo>
                    <a:pt x="3596" y="10025"/>
                    <a:pt x="4930" y="2655"/>
                    <a:pt x="6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23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23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23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23"/>
            <p:cNvSpPr/>
            <p:nvPr/>
          </p:nvSpPr>
          <p:spPr>
            <a:xfrm>
              <a:off x="3498925" y="-431050"/>
              <a:ext cx="836750" cy="1002700"/>
            </a:xfrm>
            <a:custGeom>
              <a:rect b="b" l="l" r="r" t="t"/>
              <a:pathLst>
                <a:path extrusionOk="0" h="40108" w="33470">
                  <a:moveTo>
                    <a:pt x="5041" y="0"/>
                  </a:moveTo>
                  <a:cubicBezTo>
                    <a:pt x="4465" y="0"/>
                    <a:pt x="3944" y="424"/>
                    <a:pt x="3859" y="1019"/>
                  </a:cubicBezTo>
                  <a:lnTo>
                    <a:pt x="370" y="23736"/>
                  </a:lnTo>
                  <a:cubicBezTo>
                    <a:pt x="1" y="26118"/>
                    <a:pt x="1442" y="28404"/>
                    <a:pt x="3751" y="29094"/>
                  </a:cubicBezTo>
                  <a:lnTo>
                    <a:pt x="19873" y="33940"/>
                  </a:lnTo>
                  <a:cubicBezTo>
                    <a:pt x="19873" y="33940"/>
                    <a:pt x="22242" y="35488"/>
                    <a:pt x="23694" y="40108"/>
                  </a:cubicBezTo>
                  <a:lnTo>
                    <a:pt x="33469" y="40108"/>
                  </a:lnTo>
                  <a:lnTo>
                    <a:pt x="33469" y="25844"/>
                  </a:lnTo>
                  <a:cubicBezTo>
                    <a:pt x="33469" y="25844"/>
                    <a:pt x="27284" y="24605"/>
                    <a:pt x="22195" y="24605"/>
                  </a:cubicBezTo>
                  <a:cubicBezTo>
                    <a:pt x="21706" y="24605"/>
                    <a:pt x="21227" y="24616"/>
                    <a:pt x="20765" y="24641"/>
                  </a:cubicBezTo>
                  <a:lnTo>
                    <a:pt x="8431" y="21391"/>
                  </a:lnTo>
                  <a:lnTo>
                    <a:pt x="11467" y="2329"/>
                  </a:lnTo>
                  <a:cubicBezTo>
                    <a:pt x="11562" y="1686"/>
                    <a:pt x="11133" y="1079"/>
                    <a:pt x="10490" y="960"/>
                  </a:cubicBezTo>
                  <a:lnTo>
                    <a:pt x="5252" y="19"/>
                  </a:lnTo>
                  <a:cubicBezTo>
                    <a:pt x="5181" y="6"/>
                    <a:pt x="5111" y="0"/>
                    <a:pt x="5041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23"/>
            <p:cNvSpPr/>
            <p:nvPr/>
          </p:nvSpPr>
          <p:spPr>
            <a:xfrm>
              <a:off x="35802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7573" y="1346"/>
                  </a:moveTo>
                  <a:lnTo>
                    <a:pt x="0" y="0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23"/>
            <p:cNvSpPr/>
            <p:nvPr/>
          </p:nvSpPr>
          <p:spPr>
            <a:xfrm>
              <a:off x="3667700" y="-419275"/>
              <a:ext cx="24750" cy="128325"/>
            </a:xfrm>
            <a:custGeom>
              <a:rect b="b" l="l" r="r" t="t"/>
              <a:pathLst>
                <a:path extrusionOk="0" fill="none" h="5133" w="990">
                  <a:moveTo>
                    <a:pt x="989" y="1"/>
                  </a:moveTo>
                  <a:lnTo>
                    <a:pt x="1" y="5132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23"/>
            <p:cNvSpPr/>
            <p:nvPr/>
          </p:nvSpPr>
          <p:spPr>
            <a:xfrm>
              <a:off x="3720400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619" y="0"/>
                  </a:moveTo>
                  <a:lnTo>
                    <a:pt x="0" y="5191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23"/>
            <p:cNvSpPr/>
            <p:nvPr/>
          </p:nvSpPr>
          <p:spPr>
            <a:xfrm>
              <a:off x="3739450" y="111750"/>
              <a:ext cx="88725" cy="255400"/>
            </a:xfrm>
            <a:custGeom>
              <a:rect b="b" l="l" r="r" t="t"/>
              <a:pathLst>
                <a:path extrusionOk="0" h="10216" w="3549">
                  <a:moveTo>
                    <a:pt x="0" y="0"/>
                  </a:moveTo>
                  <a:lnTo>
                    <a:pt x="0" y="9144"/>
                  </a:lnTo>
                  <a:lnTo>
                    <a:pt x="3548" y="10216"/>
                  </a:lnTo>
                  <a:lnTo>
                    <a:pt x="3548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23"/>
            <p:cNvSpPr/>
            <p:nvPr/>
          </p:nvSpPr>
          <p:spPr>
            <a:xfrm>
              <a:off x="3623950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929" y="0"/>
                  </a:moveTo>
                  <a:lnTo>
                    <a:pt x="1" y="5144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23"/>
            <p:cNvSpPr/>
            <p:nvPr/>
          </p:nvSpPr>
          <p:spPr>
            <a:xfrm>
              <a:off x="3646575" y="-293950"/>
              <a:ext cx="52700" cy="122050"/>
            </a:xfrm>
            <a:custGeom>
              <a:rect b="b" l="l" r="r" t="t"/>
              <a:pathLst>
                <a:path extrusionOk="0" fill="none" h="4882" w="2108">
                  <a:moveTo>
                    <a:pt x="120" y="0"/>
                  </a:moveTo>
                  <a:cubicBezTo>
                    <a:pt x="120" y="0"/>
                    <a:pt x="0" y="2060"/>
                    <a:pt x="2108" y="2620"/>
                  </a:cubicBezTo>
                  <a:cubicBezTo>
                    <a:pt x="1882" y="4441"/>
                    <a:pt x="1703" y="4882"/>
                    <a:pt x="1703" y="4882"/>
                  </a:cubicBez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23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23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23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23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23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23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23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23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23"/>
            <p:cNvSpPr/>
            <p:nvPr/>
          </p:nvSpPr>
          <p:spPr>
            <a:xfrm>
              <a:off x="4278500" y="129600"/>
              <a:ext cx="115800" cy="121175"/>
            </a:xfrm>
            <a:custGeom>
              <a:rect b="b" l="l" r="r" t="t"/>
              <a:pathLst>
                <a:path extrusionOk="0" h="4847" w="4632">
                  <a:moveTo>
                    <a:pt x="0" y="1"/>
                  </a:moveTo>
                  <a:lnTo>
                    <a:pt x="0" y="4847"/>
                  </a:lnTo>
                  <a:lnTo>
                    <a:pt x="4632" y="4847"/>
                  </a:lnTo>
                  <a:lnTo>
                    <a:pt x="4632" y="1"/>
                  </a:lnTo>
                  <a:lnTo>
                    <a:pt x="2310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23"/>
            <p:cNvSpPr/>
            <p:nvPr/>
          </p:nvSpPr>
          <p:spPr>
            <a:xfrm>
              <a:off x="4278200" y="129300"/>
              <a:ext cx="116100" cy="55625"/>
            </a:xfrm>
            <a:custGeom>
              <a:rect b="b" l="l" r="r" t="t"/>
              <a:pathLst>
                <a:path extrusionOk="0" h="2225" w="4644">
                  <a:moveTo>
                    <a:pt x="1" y="1"/>
                  </a:moveTo>
                  <a:lnTo>
                    <a:pt x="1" y="2180"/>
                  </a:lnTo>
                  <a:cubicBezTo>
                    <a:pt x="278" y="2210"/>
                    <a:pt x="540" y="2224"/>
                    <a:pt x="789" y="2224"/>
                  </a:cubicBezTo>
                  <a:cubicBezTo>
                    <a:pt x="3461" y="2224"/>
                    <a:pt x="4537" y="620"/>
                    <a:pt x="4537" y="620"/>
                  </a:cubicBezTo>
                  <a:lnTo>
                    <a:pt x="4644" y="501"/>
                  </a:lnTo>
                  <a:lnTo>
                    <a:pt x="4644" y="1"/>
                  </a:lnTo>
                  <a:lnTo>
                    <a:pt x="2322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1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23"/>
            <p:cNvSpPr/>
            <p:nvPr/>
          </p:nvSpPr>
          <p:spPr>
            <a:xfrm>
              <a:off x="4092750" y="-359450"/>
              <a:ext cx="487000" cy="487600"/>
            </a:xfrm>
            <a:custGeom>
              <a:rect b="b" l="l" r="r" t="t"/>
              <a:pathLst>
                <a:path extrusionOk="0" h="19504" w="19480">
                  <a:moveTo>
                    <a:pt x="9883" y="1"/>
                  </a:moveTo>
                  <a:cubicBezTo>
                    <a:pt x="9669" y="1"/>
                    <a:pt x="9514" y="168"/>
                    <a:pt x="9514" y="358"/>
                  </a:cubicBezTo>
                  <a:lnTo>
                    <a:pt x="9490" y="358"/>
                  </a:lnTo>
                  <a:cubicBezTo>
                    <a:pt x="9479" y="163"/>
                    <a:pt x="9312" y="12"/>
                    <a:pt x="9130" y="12"/>
                  </a:cubicBezTo>
                  <a:cubicBezTo>
                    <a:pt x="9123" y="12"/>
                    <a:pt x="9116" y="12"/>
                    <a:pt x="9109" y="13"/>
                  </a:cubicBezTo>
                  <a:cubicBezTo>
                    <a:pt x="8895" y="37"/>
                    <a:pt x="8752" y="215"/>
                    <a:pt x="8764" y="406"/>
                  </a:cubicBezTo>
                  <a:lnTo>
                    <a:pt x="8752" y="406"/>
                  </a:lnTo>
                  <a:cubicBezTo>
                    <a:pt x="8720" y="234"/>
                    <a:pt x="8571" y="91"/>
                    <a:pt x="8394" y="91"/>
                  </a:cubicBezTo>
                  <a:cubicBezTo>
                    <a:pt x="8375" y="91"/>
                    <a:pt x="8355" y="93"/>
                    <a:pt x="8335" y="96"/>
                  </a:cubicBezTo>
                  <a:cubicBezTo>
                    <a:pt x="8145" y="120"/>
                    <a:pt x="7990" y="298"/>
                    <a:pt x="8026" y="513"/>
                  </a:cubicBezTo>
                  <a:lnTo>
                    <a:pt x="8014" y="513"/>
                  </a:lnTo>
                  <a:cubicBezTo>
                    <a:pt x="7973" y="339"/>
                    <a:pt x="7826" y="217"/>
                    <a:pt x="7657" y="217"/>
                  </a:cubicBezTo>
                  <a:cubicBezTo>
                    <a:pt x="7629" y="217"/>
                    <a:pt x="7601" y="220"/>
                    <a:pt x="7573" y="227"/>
                  </a:cubicBezTo>
                  <a:cubicBezTo>
                    <a:pt x="7383" y="275"/>
                    <a:pt x="7252" y="465"/>
                    <a:pt x="7288" y="656"/>
                  </a:cubicBezTo>
                  <a:lnTo>
                    <a:pt x="7276" y="656"/>
                  </a:lnTo>
                  <a:cubicBezTo>
                    <a:pt x="7227" y="501"/>
                    <a:pt x="7085" y="401"/>
                    <a:pt x="6931" y="401"/>
                  </a:cubicBezTo>
                  <a:cubicBezTo>
                    <a:pt x="6895" y="401"/>
                    <a:pt x="6859" y="406"/>
                    <a:pt x="6823" y="418"/>
                  </a:cubicBezTo>
                  <a:cubicBezTo>
                    <a:pt x="6621" y="477"/>
                    <a:pt x="6526" y="691"/>
                    <a:pt x="6585" y="882"/>
                  </a:cubicBezTo>
                  <a:lnTo>
                    <a:pt x="6561" y="882"/>
                  </a:lnTo>
                  <a:cubicBezTo>
                    <a:pt x="6506" y="734"/>
                    <a:pt x="6372" y="644"/>
                    <a:pt x="6220" y="644"/>
                  </a:cubicBezTo>
                  <a:cubicBezTo>
                    <a:pt x="6176" y="644"/>
                    <a:pt x="6131" y="652"/>
                    <a:pt x="6085" y="668"/>
                  </a:cubicBezTo>
                  <a:cubicBezTo>
                    <a:pt x="5895" y="751"/>
                    <a:pt x="5811" y="953"/>
                    <a:pt x="5883" y="1144"/>
                  </a:cubicBezTo>
                  <a:lnTo>
                    <a:pt x="5871" y="1144"/>
                  </a:lnTo>
                  <a:cubicBezTo>
                    <a:pt x="5804" y="1019"/>
                    <a:pt x="5674" y="947"/>
                    <a:pt x="5541" y="947"/>
                  </a:cubicBezTo>
                  <a:cubicBezTo>
                    <a:pt x="5483" y="947"/>
                    <a:pt x="5425" y="960"/>
                    <a:pt x="5371" y="989"/>
                  </a:cubicBezTo>
                  <a:cubicBezTo>
                    <a:pt x="5192" y="1072"/>
                    <a:pt x="5121" y="1299"/>
                    <a:pt x="5216" y="1477"/>
                  </a:cubicBezTo>
                  <a:cubicBezTo>
                    <a:pt x="5147" y="1362"/>
                    <a:pt x="5028" y="1301"/>
                    <a:pt x="4905" y="1301"/>
                  </a:cubicBezTo>
                  <a:cubicBezTo>
                    <a:pt x="4837" y="1301"/>
                    <a:pt x="4767" y="1320"/>
                    <a:pt x="4704" y="1358"/>
                  </a:cubicBezTo>
                  <a:cubicBezTo>
                    <a:pt x="4525" y="1465"/>
                    <a:pt x="4478" y="1680"/>
                    <a:pt x="4585" y="1858"/>
                  </a:cubicBezTo>
                  <a:cubicBezTo>
                    <a:pt x="4511" y="1763"/>
                    <a:pt x="4397" y="1708"/>
                    <a:pt x="4284" y="1708"/>
                  </a:cubicBezTo>
                  <a:cubicBezTo>
                    <a:pt x="4214" y="1708"/>
                    <a:pt x="4144" y="1729"/>
                    <a:pt x="4085" y="1775"/>
                  </a:cubicBezTo>
                  <a:cubicBezTo>
                    <a:pt x="3918" y="1894"/>
                    <a:pt x="3870" y="2120"/>
                    <a:pt x="3990" y="2275"/>
                  </a:cubicBezTo>
                  <a:cubicBezTo>
                    <a:pt x="3916" y="2195"/>
                    <a:pt x="3812" y="2148"/>
                    <a:pt x="3706" y="2148"/>
                  </a:cubicBezTo>
                  <a:cubicBezTo>
                    <a:pt x="3623" y="2148"/>
                    <a:pt x="3539" y="2177"/>
                    <a:pt x="3466" y="2239"/>
                  </a:cubicBezTo>
                  <a:cubicBezTo>
                    <a:pt x="3323" y="2370"/>
                    <a:pt x="3287" y="2596"/>
                    <a:pt x="3430" y="2751"/>
                  </a:cubicBezTo>
                  <a:cubicBezTo>
                    <a:pt x="3353" y="2680"/>
                    <a:pt x="3257" y="2644"/>
                    <a:pt x="3164" y="2644"/>
                  </a:cubicBezTo>
                  <a:cubicBezTo>
                    <a:pt x="3070" y="2644"/>
                    <a:pt x="2978" y="2680"/>
                    <a:pt x="2906" y="2751"/>
                  </a:cubicBezTo>
                  <a:cubicBezTo>
                    <a:pt x="2751" y="2906"/>
                    <a:pt x="2751" y="3132"/>
                    <a:pt x="2906" y="3275"/>
                  </a:cubicBezTo>
                  <a:cubicBezTo>
                    <a:pt x="2835" y="3215"/>
                    <a:pt x="2747" y="3185"/>
                    <a:pt x="2659" y="3185"/>
                  </a:cubicBezTo>
                  <a:cubicBezTo>
                    <a:pt x="2556" y="3185"/>
                    <a:pt x="2453" y="3227"/>
                    <a:pt x="2382" y="3311"/>
                  </a:cubicBezTo>
                  <a:cubicBezTo>
                    <a:pt x="2251" y="3454"/>
                    <a:pt x="2263" y="3692"/>
                    <a:pt x="2418" y="3823"/>
                  </a:cubicBezTo>
                  <a:cubicBezTo>
                    <a:pt x="2352" y="3776"/>
                    <a:pt x="2276" y="3753"/>
                    <a:pt x="2202" y="3753"/>
                  </a:cubicBezTo>
                  <a:cubicBezTo>
                    <a:pt x="2089" y="3753"/>
                    <a:pt x="1978" y="3806"/>
                    <a:pt x="1906" y="3906"/>
                  </a:cubicBezTo>
                  <a:cubicBezTo>
                    <a:pt x="1787" y="4061"/>
                    <a:pt x="1823" y="4287"/>
                    <a:pt x="1977" y="4406"/>
                  </a:cubicBezTo>
                  <a:cubicBezTo>
                    <a:pt x="1914" y="4368"/>
                    <a:pt x="1846" y="4349"/>
                    <a:pt x="1780" y="4349"/>
                  </a:cubicBezTo>
                  <a:cubicBezTo>
                    <a:pt x="1660" y="4349"/>
                    <a:pt x="1546" y="4410"/>
                    <a:pt x="1477" y="4525"/>
                  </a:cubicBezTo>
                  <a:cubicBezTo>
                    <a:pt x="1370" y="4704"/>
                    <a:pt x="1418" y="4930"/>
                    <a:pt x="1596" y="5037"/>
                  </a:cubicBezTo>
                  <a:cubicBezTo>
                    <a:pt x="1539" y="5007"/>
                    <a:pt x="1477" y="4992"/>
                    <a:pt x="1417" y="4992"/>
                  </a:cubicBezTo>
                  <a:cubicBezTo>
                    <a:pt x="1288" y="4992"/>
                    <a:pt x="1165" y="5059"/>
                    <a:pt x="1108" y="5180"/>
                  </a:cubicBezTo>
                  <a:cubicBezTo>
                    <a:pt x="1013" y="5359"/>
                    <a:pt x="1073" y="5585"/>
                    <a:pt x="1251" y="5668"/>
                  </a:cubicBezTo>
                  <a:lnTo>
                    <a:pt x="1251" y="5692"/>
                  </a:lnTo>
                  <a:cubicBezTo>
                    <a:pt x="1203" y="5671"/>
                    <a:pt x="1154" y="5662"/>
                    <a:pt x="1106" y="5662"/>
                  </a:cubicBezTo>
                  <a:cubicBezTo>
                    <a:pt x="962" y="5662"/>
                    <a:pt x="828" y="5749"/>
                    <a:pt x="775" y="5883"/>
                  </a:cubicBezTo>
                  <a:cubicBezTo>
                    <a:pt x="703" y="6073"/>
                    <a:pt x="787" y="6287"/>
                    <a:pt x="965" y="6359"/>
                  </a:cubicBezTo>
                  <a:lnTo>
                    <a:pt x="965" y="6371"/>
                  </a:lnTo>
                  <a:cubicBezTo>
                    <a:pt x="930" y="6360"/>
                    <a:pt x="894" y="6354"/>
                    <a:pt x="858" y="6354"/>
                  </a:cubicBezTo>
                  <a:cubicBezTo>
                    <a:pt x="704" y="6354"/>
                    <a:pt x="561" y="6454"/>
                    <a:pt x="513" y="6609"/>
                  </a:cubicBezTo>
                  <a:cubicBezTo>
                    <a:pt x="453" y="6799"/>
                    <a:pt x="549" y="7014"/>
                    <a:pt x="751" y="7073"/>
                  </a:cubicBezTo>
                  <a:lnTo>
                    <a:pt x="751" y="7085"/>
                  </a:lnTo>
                  <a:cubicBezTo>
                    <a:pt x="721" y="7078"/>
                    <a:pt x="691" y="7075"/>
                    <a:pt x="661" y="7075"/>
                  </a:cubicBezTo>
                  <a:cubicBezTo>
                    <a:pt x="492" y="7075"/>
                    <a:pt x="339" y="7187"/>
                    <a:pt x="299" y="7359"/>
                  </a:cubicBezTo>
                  <a:cubicBezTo>
                    <a:pt x="251" y="7549"/>
                    <a:pt x="370" y="7752"/>
                    <a:pt x="572" y="7799"/>
                  </a:cubicBezTo>
                  <a:lnTo>
                    <a:pt x="572" y="7811"/>
                  </a:lnTo>
                  <a:cubicBezTo>
                    <a:pt x="556" y="7809"/>
                    <a:pt x="541" y="7809"/>
                    <a:pt x="525" y="7809"/>
                  </a:cubicBezTo>
                  <a:cubicBezTo>
                    <a:pt x="341" y="7809"/>
                    <a:pt x="178" y="7933"/>
                    <a:pt x="156" y="8109"/>
                  </a:cubicBezTo>
                  <a:cubicBezTo>
                    <a:pt x="120" y="8311"/>
                    <a:pt x="251" y="8502"/>
                    <a:pt x="453" y="8526"/>
                  </a:cubicBezTo>
                  <a:lnTo>
                    <a:pt x="453" y="8550"/>
                  </a:lnTo>
                  <a:cubicBezTo>
                    <a:pt x="439" y="8548"/>
                    <a:pt x="424" y="8547"/>
                    <a:pt x="410" y="8547"/>
                  </a:cubicBezTo>
                  <a:cubicBezTo>
                    <a:pt x="217" y="8547"/>
                    <a:pt x="71" y="8694"/>
                    <a:pt x="49" y="8871"/>
                  </a:cubicBezTo>
                  <a:cubicBezTo>
                    <a:pt x="37" y="9085"/>
                    <a:pt x="180" y="9240"/>
                    <a:pt x="370" y="9276"/>
                  </a:cubicBezTo>
                  <a:lnTo>
                    <a:pt x="382" y="9276"/>
                  </a:lnTo>
                  <a:lnTo>
                    <a:pt x="382" y="9288"/>
                  </a:lnTo>
                  <a:lnTo>
                    <a:pt x="370" y="9288"/>
                  </a:lnTo>
                  <a:cubicBezTo>
                    <a:pt x="168" y="9288"/>
                    <a:pt x="1" y="9454"/>
                    <a:pt x="1" y="9645"/>
                  </a:cubicBezTo>
                  <a:cubicBezTo>
                    <a:pt x="1" y="9859"/>
                    <a:pt x="168" y="10014"/>
                    <a:pt x="358" y="10014"/>
                  </a:cubicBezTo>
                  <a:lnTo>
                    <a:pt x="370" y="10014"/>
                  </a:lnTo>
                  <a:lnTo>
                    <a:pt x="370" y="10038"/>
                  </a:lnTo>
                  <a:lnTo>
                    <a:pt x="358" y="10038"/>
                  </a:lnTo>
                  <a:cubicBezTo>
                    <a:pt x="156" y="10050"/>
                    <a:pt x="1" y="10228"/>
                    <a:pt x="13" y="10419"/>
                  </a:cubicBezTo>
                  <a:cubicBezTo>
                    <a:pt x="36" y="10625"/>
                    <a:pt x="202" y="10765"/>
                    <a:pt x="384" y="10765"/>
                  </a:cubicBezTo>
                  <a:cubicBezTo>
                    <a:pt x="391" y="10765"/>
                    <a:pt x="398" y="10765"/>
                    <a:pt x="406" y="10764"/>
                  </a:cubicBezTo>
                  <a:lnTo>
                    <a:pt x="406" y="10776"/>
                  </a:lnTo>
                  <a:cubicBezTo>
                    <a:pt x="215" y="10812"/>
                    <a:pt x="60" y="11002"/>
                    <a:pt x="96" y="11193"/>
                  </a:cubicBezTo>
                  <a:cubicBezTo>
                    <a:pt x="118" y="11365"/>
                    <a:pt x="275" y="11507"/>
                    <a:pt x="454" y="11507"/>
                  </a:cubicBezTo>
                  <a:cubicBezTo>
                    <a:pt x="474" y="11507"/>
                    <a:pt x="493" y="11506"/>
                    <a:pt x="513" y="11502"/>
                  </a:cubicBezTo>
                  <a:lnTo>
                    <a:pt x="513" y="11526"/>
                  </a:lnTo>
                  <a:cubicBezTo>
                    <a:pt x="311" y="11562"/>
                    <a:pt x="191" y="11764"/>
                    <a:pt x="239" y="11967"/>
                  </a:cubicBezTo>
                  <a:cubicBezTo>
                    <a:pt x="281" y="12134"/>
                    <a:pt x="434" y="12247"/>
                    <a:pt x="616" y="12247"/>
                  </a:cubicBezTo>
                  <a:cubicBezTo>
                    <a:pt x="641" y="12247"/>
                    <a:pt x="666" y="12245"/>
                    <a:pt x="692" y="12240"/>
                  </a:cubicBezTo>
                  <a:lnTo>
                    <a:pt x="692" y="12252"/>
                  </a:lnTo>
                  <a:cubicBezTo>
                    <a:pt x="489" y="12312"/>
                    <a:pt x="394" y="12514"/>
                    <a:pt x="453" y="12717"/>
                  </a:cubicBezTo>
                  <a:cubicBezTo>
                    <a:pt x="502" y="12871"/>
                    <a:pt x="644" y="12971"/>
                    <a:pt x="799" y="12971"/>
                  </a:cubicBezTo>
                  <a:cubicBezTo>
                    <a:pt x="834" y="12971"/>
                    <a:pt x="870" y="12966"/>
                    <a:pt x="906" y="12955"/>
                  </a:cubicBezTo>
                  <a:lnTo>
                    <a:pt x="906" y="12967"/>
                  </a:lnTo>
                  <a:cubicBezTo>
                    <a:pt x="715" y="13038"/>
                    <a:pt x="632" y="13264"/>
                    <a:pt x="715" y="13443"/>
                  </a:cubicBezTo>
                  <a:cubicBezTo>
                    <a:pt x="770" y="13626"/>
                    <a:pt x="910" y="13718"/>
                    <a:pt x="1058" y="13718"/>
                  </a:cubicBezTo>
                  <a:cubicBezTo>
                    <a:pt x="1102" y="13718"/>
                    <a:pt x="1148" y="13709"/>
                    <a:pt x="1192" y="13693"/>
                  </a:cubicBezTo>
                  <a:lnTo>
                    <a:pt x="1192" y="13693"/>
                  </a:lnTo>
                  <a:cubicBezTo>
                    <a:pt x="1013" y="13788"/>
                    <a:pt x="942" y="14003"/>
                    <a:pt x="1025" y="14181"/>
                  </a:cubicBezTo>
                  <a:cubicBezTo>
                    <a:pt x="1093" y="14309"/>
                    <a:pt x="1228" y="14388"/>
                    <a:pt x="1364" y="14388"/>
                  </a:cubicBezTo>
                  <a:cubicBezTo>
                    <a:pt x="1419" y="14388"/>
                    <a:pt x="1474" y="14375"/>
                    <a:pt x="1525" y="14348"/>
                  </a:cubicBezTo>
                  <a:lnTo>
                    <a:pt x="1525" y="14348"/>
                  </a:lnTo>
                  <a:cubicBezTo>
                    <a:pt x="1346" y="14455"/>
                    <a:pt x="1299" y="14681"/>
                    <a:pt x="1406" y="14860"/>
                  </a:cubicBezTo>
                  <a:cubicBezTo>
                    <a:pt x="1467" y="14974"/>
                    <a:pt x="1582" y="15030"/>
                    <a:pt x="1704" y="15030"/>
                  </a:cubicBezTo>
                  <a:cubicBezTo>
                    <a:pt x="1772" y="15030"/>
                    <a:pt x="1842" y="15013"/>
                    <a:pt x="1906" y="14979"/>
                  </a:cubicBezTo>
                  <a:lnTo>
                    <a:pt x="1906" y="14979"/>
                  </a:lnTo>
                  <a:cubicBezTo>
                    <a:pt x="1739" y="15098"/>
                    <a:pt x="1704" y="15312"/>
                    <a:pt x="1823" y="15479"/>
                  </a:cubicBezTo>
                  <a:cubicBezTo>
                    <a:pt x="1897" y="15583"/>
                    <a:pt x="2008" y="15640"/>
                    <a:pt x="2121" y="15640"/>
                  </a:cubicBezTo>
                  <a:cubicBezTo>
                    <a:pt x="2190" y="15640"/>
                    <a:pt x="2260" y="15619"/>
                    <a:pt x="2323" y="15574"/>
                  </a:cubicBezTo>
                  <a:lnTo>
                    <a:pt x="2323" y="15574"/>
                  </a:lnTo>
                  <a:cubicBezTo>
                    <a:pt x="2180" y="15705"/>
                    <a:pt x="2144" y="15931"/>
                    <a:pt x="2275" y="16086"/>
                  </a:cubicBezTo>
                  <a:cubicBezTo>
                    <a:pt x="2355" y="16173"/>
                    <a:pt x="2458" y="16219"/>
                    <a:pt x="2563" y="16219"/>
                  </a:cubicBezTo>
                  <a:cubicBezTo>
                    <a:pt x="2644" y="16219"/>
                    <a:pt x="2726" y="16191"/>
                    <a:pt x="2799" y="16134"/>
                  </a:cubicBezTo>
                  <a:lnTo>
                    <a:pt x="2799" y="16134"/>
                  </a:lnTo>
                  <a:cubicBezTo>
                    <a:pt x="2656" y="16289"/>
                    <a:pt x="2656" y="16503"/>
                    <a:pt x="2799" y="16658"/>
                  </a:cubicBezTo>
                  <a:cubicBezTo>
                    <a:pt x="2876" y="16729"/>
                    <a:pt x="2969" y="16765"/>
                    <a:pt x="3061" y="16765"/>
                  </a:cubicBezTo>
                  <a:cubicBezTo>
                    <a:pt x="3153" y="16765"/>
                    <a:pt x="3245" y="16729"/>
                    <a:pt x="3323" y="16658"/>
                  </a:cubicBezTo>
                  <a:lnTo>
                    <a:pt x="3323" y="16658"/>
                  </a:lnTo>
                  <a:cubicBezTo>
                    <a:pt x="3192" y="16801"/>
                    <a:pt x="3204" y="17039"/>
                    <a:pt x="3370" y="17182"/>
                  </a:cubicBezTo>
                  <a:cubicBezTo>
                    <a:pt x="3435" y="17240"/>
                    <a:pt x="3518" y="17270"/>
                    <a:pt x="3603" y="17270"/>
                  </a:cubicBezTo>
                  <a:cubicBezTo>
                    <a:pt x="3706" y="17270"/>
                    <a:pt x="3810" y="17226"/>
                    <a:pt x="3882" y="17134"/>
                  </a:cubicBezTo>
                  <a:lnTo>
                    <a:pt x="3882" y="17134"/>
                  </a:lnTo>
                  <a:cubicBezTo>
                    <a:pt x="3763" y="17301"/>
                    <a:pt x="3799" y="17515"/>
                    <a:pt x="3966" y="17634"/>
                  </a:cubicBezTo>
                  <a:cubicBezTo>
                    <a:pt x="4030" y="17684"/>
                    <a:pt x="4107" y="17708"/>
                    <a:pt x="4183" y="17708"/>
                  </a:cubicBezTo>
                  <a:cubicBezTo>
                    <a:pt x="4290" y="17708"/>
                    <a:pt x="4396" y="17660"/>
                    <a:pt x="4466" y="17563"/>
                  </a:cubicBezTo>
                  <a:lnTo>
                    <a:pt x="4466" y="17563"/>
                  </a:lnTo>
                  <a:cubicBezTo>
                    <a:pt x="4359" y="17741"/>
                    <a:pt x="4406" y="17967"/>
                    <a:pt x="4585" y="18074"/>
                  </a:cubicBezTo>
                  <a:cubicBezTo>
                    <a:pt x="4649" y="18109"/>
                    <a:pt x="4719" y="18126"/>
                    <a:pt x="4787" y="18126"/>
                  </a:cubicBezTo>
                  <a:cubicBezTo>
                    <a:pt x="4910" y="18126"/>
                    <a:pt x="5028" y="18070"/>
                    <a:pt x="5097" y="17955"/>
                  </a:cubicBezTo>
                  <a:lnTo>
                    <a:pt x="5097" y="17955"/>
                  </a:lnTo>
                  <a:cubicBezTo>
                    <a:pt x="5002" y="18134"/>
                    <a:pt x="5073" y="18348"/>
                    <a:pt x="5252" y="18444"/>
                  </a:cubicBezTo>
                  <a:cubicBezTo>
                    <a:pt x="5302" y="18467"/>
                    <a:pt x="5356" y="18478"/>
                    <a:pt x="5410" y="18478"/>
                  </a:cubicBezTo>
                  <a:cubicBezTo>
                    <a:pt x="5547" y="18478"/>
                    <a:pt x="5683" y="18405"/>
                    <a:pt x="5752" y="18277"/>
                  </a:cubicBezTo>
                  <a:lnTo>
                    <a:pt x="5764" y="18277"/>
                  </a:lnTo>
                  <a:cubicBezTo>
                    <a:pt x="5692" y="18467"/>
                    <a:pt x="5775" y="18682"/>
                    <a:pt x="5954" y="18753"/>
                  </a:cubicBezTo>
                  <a:cubicBezTo>
                    <a:pt x="6000" y="18770"/>
                    <a:pt x="6048" y="18779"/>
                    <a:pt x="6094" y="18779"/>
                  </a:cubicBezTo>
                  <a:cubicBezTo>
                    <a:pt x="6240" y="18779"/>
                    <a:pt x="6376" y="18698"/>
                    <a:pt x="6430" y="18563"/>
                  </a:cubicBezTo>
                  <a:lnTo>
                    <a:pt x="6442" y="18563"/>
                  </a:lnTo>
                  <a:cubicBezTo>
                    <a:pt x="6383" y="18753"/>
                    <a:pt x="6490" y="18967"/>
                    <a:pt x="6680" y="19027"/>
                  </a:cubicBezTo>
                  <a:cubicBezTo>
                    <a:pt x="6718" y="19038"/>
                    <a:pt x="6756" y="19043"/>
                    <a:pt x="6793" y="19043"/>
                  </a:cubicBezTo>
                  <a:cubicBezTo>
                    <a:pt x="6954" y="19043"/>
                    <a:pt x="7096" y="18944"/>
                    <a:pt x="7145" y="18789"/>
                  </a:cubicBezTo>
                  <a:lnTo>
                    <a:pt x="7157" y="18789"/>
                  </a:lnTo>
                  <a:cubicBezTo>
                    <a:pt x="7121" y="18979"/>
                    <a:pt x="7228" y="19182"/>
                    <a:pt x="7430" y="19229"/>
                  </a:cubicBezTo>
                  <a:cubicBezTo>
                    <a:pt x="7459" y="19236"/>
                    <a:pt x="7488" y="19240"/>
                    <a:pt x="7516" y="19240"/>
                  </a:cubicBezTo>
                  <a:cubicBezTo>
                    <a:pt x="7678" y="19240"/>
                    <a:pt x="7830" y="19130"/>
                    <a:pt x="7871" y="18967"/>
                  </a:cubicBezTo>
                  <a:lnTo>
                    <a:pt x="7883" y="18967"/>
                  </a:lnTo>
                  <a:cubicBezTo>
                    <a:pt x="7859" y="19158"/>
                    <a:pt x="7990" y="19348"/>
                    <a:pt x="8181" y="19384"/>
                  </a:cubicBezTo>
                  <a:cubicBezTo>
                    <a:pt x="8196" y="19386"/>
                    <a:pt x="8212" y="19387"/>
                    <a:pt x="8228" y="19387"/>
                  </a:cubicBezTo>
                  <a:cubicBezTo>
                    <a:pt x="8412" y="19387"/>
                    <a:pt x="8575" y="19262"/>
                    <a:pt x="8597" y="19087"/>
                  </a:cubicBezTo>
                  <a:lnTo>
                    <a:pt x="8621" y="19087"/>
                  </a:lnTo>
                  <a:cubicBezTo>
                    <a:pt x="8597" y="19289"/>
                    <a:pt x="8752" y="19456"/>
                    <a:pt x="8954" y="19468"/>
                  </a:cubicBezTo>
                  <a:cubicBezTo>
                    <a:pt x="8963" y="19468"/>
                    <a:pt x="8971" y="19468"/>
                    <a:pt x="8979" y="19468"/>
                  </a:cubicBezTo>
                  <a:cubicBezTo>
                    <a:pt x="9181" y="19468"/>
                    <a:pt x="9336" y="19328"/>
                    <a:pt x="9347" y="19122"/>
                  </a:cubicBezTo>
                  <a:lnTo>
                    <a:pt x="9347" y="19110"/>
                  </a:lnTo>
                  <a:lnTo>
                    <a:pt x="9359" y="19110"/>
                  </a:lnTo>
                  <a:lnTo>
                    <a:pt x="9359" y="19122"/>
                  </a:lnTo>
                  <a:cubicBezTo>
                    <a:pt x="9359" y="19337"/>
                    <a:pt x="9526" y="19503"/>
                    <a:pt x="9728" y="19503"/>
                  </a:cubicBezTo>
                  <a:cubicBezTo>
                    <a:pt x="9836" y="19503"/>
                    <a:pt x="9931" y="19456"/>
                    <a:pt x="9990" y="19396"/>
                  </a:cubicBezTo>
                  <a:cubicBezTo>
                    <a:pt x="10062" y="19456"/>
                    <a:pt x="10145" y="19479"/>
                    <a:pt x="10240" y="19479"/>
                  </a:cubicBezTo>
                  <a:cubicBezTo>
                    <a:pt x="10443" y="19468"/>
                    <a:pt x="10598" y="19301"/>
                    <a:pt x="10586" y="19098"/>
                  </a:cubicBezTo>
                  <a:lnTo>
                    <a:pt x="10598" y="19098"/>
                  </a:lnTo>
                  <a:cubicBezTo>
                    <a:pt x="10619" y="19270"/>
                    <a:pt x="10767" y="19413"/>
                    <a:pt x="10953" y="19413"/>
                  </a:cubicBezTo>
                  <a:cubicBezTo>
                    <a:pt x="10973" y="19413"/>
                    <a:pt x="10993" y="19411"/>
                    <a:pt x="11014" y="19408"/>
                  </a:cubicBezTo>
                  <a:cubicBezTo>
                    <a:pt x="11205" y="19384"/>
                    <a:pt x="11360" y="19206"/>
                    <a:pt x="11324" y="18991"/>
                  </a:cubicBezTo>
                  <a:lnTo>
                    <a:pt x="11336" y="18991"/>
                  </a:lnTo>
                  <a:cubicBezTo>
                    <a:pt x="11377" y="19157"/>
                    <a:pt x="11526" y="19286"/>
                    <a:pt x="11697" y="19286"/>
                  </a:cubicBezTo>
                  <a:cubicBezTo>
                    <a:pt x="11723" y="19286"/>
                    <a:pt x="11750" y="19283"/>
                    <a:pt x="11776" y="19277"/>
                  </a:cubicBezTo>
                  <a:cubicBezTo>
                    <a:pt x="11967" y="19229"/>
                    <a:pt x="12098" y="19039"/>
                    <a:pt x="12050" y="18848"/>
                  </a:cubicBezTo>
                  <a:lnTo>
                    <a:pt x="12074" y="18848"/>
                  </a:lnTo>
                  <a:cubicBezTo>
                    <a:pt x="12124" y="19008"/>
                    <a:pt x="12275" y="19110"/>
                    <a:pt x="12435" y="19110"/>
                  </a:cubicBezTo>
                  <a:cubicBezTo>
                    <a:pt x="12465" y="19110"/>
                    <a:pt x="12496" y="19106"/>
                    <a:pt x="12526" y="19098"/>
                  </a:cubicBezTo>
                  <a:cubicBezTo>
                    <a:pt x="12729" y="19039"/>
                    <a:pt x="12824" y="18825"/>
                    <a:pt x="12788" y="18634"/>
                  </a:cubicBezTo>
                  <a:lnTo>
                    <a:pt x="12800" y="18634"/>
                  </a:lnTo>
                  <a:cubicBezTo>
                    <a:pt x="12856" y="18782"/>
                    <a:pt x="12997" y="18872"/>
                    <a:pt x="13146" y="18872"/>
                  </a:cubicBezTo>
                  <a:cubicBezTo>
                    <a:pt x="13189" y="18872"/>
                    <a:pt x="13234" y="18864"/>
                    <a:pt x="13276" y="18848"/>
                  </a:cubicBezTo>
                  <a:cubicBezTo>
                    <a:pt x="13467" y="18765"/>
                    <a:pt x="13562" y="18563"/>
                    <a:pt x="13479" y="18372"/>
                  </a:cubicBezTo>
                  <a:lnTo>
                    <a:pt x="13503" y="18372"/>
                  </a:lnTo>
                  <a:cubicBezTo>
                    <a:pt x="13564" y="18505"/>
                    <a:pt x="13705" y="18578"/>
                    <a:pt x="13846" y="18578"/>
                  </a:cubicBezTo>
                  <a:cubicBezTo>
                    <a:pt x="13895" y="18578"/>
                    <a:pt x="13945" y="18569"/>
                    <a:pt x="13991" y="18551"/>
                  </a:cubicBezTo>
                  <a:cubicBezTo>
                    <a:pt x="14169" y="18455"/>
                    <a:pt x="14241" y="18229"/>
                    <a:pt x="14169" y="18051"/>
                  </a:cubicBezTo>
                  <a:lnTo>
                    <a:pt x="14181" y="18051"/>
                  </a:lnTo>
                  <a:cubicBezTo>
                    <a:pt x="14254" y="18172"/>
                    <a:pt x="14382" y="18239"/>
                    <a:pt x="14513" y="18239"/>
                  </a:cubicBezTo>
                  <a:cubicBezTo>
                    <a:pt x="14574" y="18239"/>
                    <a:pt x="14636" y="18224"/>
                    <a:pt x="14693" y="18194"/>
                  </a:cubicBezTo>
                  <a:cubicBezTo>
                    <a:pt x="14872" y="18086"/>
                    <a:pt x="14931" y="17860"/>
                    <a:pt x="14824" y="17682"/>
                  </a:cubicBezTo>
                  <a:lnTo>
                    <a:pt x="14824" y="17682"/>
                  </a:lnTo>
                  <a:cubicBezTo>
                    <a:pt x="14898" y="17785"/>
                    <a:pt x="15014" y="17843"/>
                    <a:pt x="15128" y="17843"/>
                  </a:cubicBezTo>
                  <a:cubicBezTo>
                    <a:pt x="15197" y="17843"/>
                    <a:pt x="15266" y="17822"/>
                    <a:pt x="15324" y="17777"/>
                  </a:cubicBezTo>
                  <a:cubicBezTo>
                    <a:pt x="15491" y="17658"/>
                    <a:pt x="15539" y="17432"/>
                    <a:pt x="15420" y="17265"/>
                  </a:cubicBezTo>
                  <a:lnTo>
                    <a:pt x="15420" y="17265"/>
                  </a:lnTo>
                  <a:cubicBezTo>
                    <a:pt x="15493" y="17359"/>
                    <a:pt x="15597" y="17403"/>
                    <a:pt x="15704" y="17403"/>
                  </a:cubicBezTo>
                  <a:cubicBezTo>
                    <a:pt x="15786" y="17403"/>
                    <a:pt x="15871" y="17376"/>
                    <a:pt x="15943" y="17324"/>
                  </a:cubicBezTo>
                  <a:cubicBezTo>
                    <a:pt x="16098" y="17193"/>
                    <a:pt x="16122" y="16967"/>
                    <a:pt x="16003" y="16801"/>
                  </a:cubicBezTo>
                  <a:lnTo>
                    <a:pt x="16003" y="16801"/>
                  </a:lnTo>
                  <a:cubicBezTo>
                    <a:pt x="16071" y="16881"/>
                    <a:pt x="16168" y="16920"/>
                    <a:pt x="16266" y="16920"/>
                  </a:cubicBezTo>
                  <a:cubicBezTo>
                    <a:pt x="16356" y="16920"/>
                    <a:pt x="16446" y="16887"/>
                    <a:pt x="16515" y="16824"/>
                  </a:cubicBezTo>
                  <a:cubicBezTo>
                    <a:pt x="16670" y="16681"/>
                    <a:pt x="16670" y="16443"/>
                    <a:pt x="16539" y="16300"/>
                  </a:cubicBezTo>
                  <a:lnTo>
                    <a:pt x="16539" y="16300"/>
                  </a:lnTo>
                  <a:cubicBezTo>
                    <a:pt x="16604" y="16360"/>
                    <a:pt x="16690" y="16391"/>
                    <a:pt x="16776" y="16391"/>
                  </a:cubicBezTo>
                  <a:cubicBezTo>
                    <a:pt x="16877" y="16391"/>
                    <a:pt x="16980" y="16349"/>
                    <a:pt x="17051" y="16265"/>
                  </a:cubicBezTo>
                  <a:cubicBezTo>
                    <a:pt x="17194" y="16122"/>
                    <a:pt x="17170" y="15884"/>
                    <a:pt x="17027" y="15753"/>
                  </a:cubicBezTo>
                  <a:lnTo>
                    <a:pt x="17027" y="15753"/>
                  </a:lnTo>
                  <a:cubicBezTo>
                    <a:pt x="17093" y="15800"/>
                    <a:pt x="17167" y="15823"/>
                    <a:pt x="17239" y="15823"/>
                  </a:cubicBezTo>
                  <a:cubicBezTo>
                    <a:pt x="17349" y="15823"/>
                    <a:pt x="17455" y="15770"/>
                    <a:pt x="17527" y="15669"/>
                  </a:cubicBezTo>
                  <a:cubicBezTo>
                    <a:pt x="17646" y="15515"/>
                    <a:pt x="17622" y="15288"/>
                    <a:pt x="17456" y="15169"/>
                  </a:cubicBezTo>
                  <a:lnTo>
                    <a:pt x="17456" y="15169"/>
                  </a:lnTo>
                  <a:cubicBezTo>
                    <a:pt x="17516" y="15208"/>
                    <a:pt x="17585" y="15227"/>
                    <a:pt x="17655" y="15227"/>
                  </a:cubicBezTo>
                  <a:cubicBezTo>
                    <a:pt x="17777" y="15227"/>
                    <a:pt x="17899" y="15169"/>
                    <a:pt x="17967" y="15062"/>
                  </a:cubicBezTo>
                  <a:cubicBezTo>
                    <a:pt x="18063" y="14896"/>
                    <a:pt x="18027" y="14657"/>
                    <a:pt x="17860" y="14562"/>
                  </a:cubicBezTo>
                  <a:lnTo>
                    <a:pt x="17860" y="14562"/>
                  </a:lnTo>
                  <a:cubicBezTo>
                    <a:pt x="17914" y="14587"/>
                    <a:pt x="17971" y="14599"/>
                    <a:pt x="18028" y="14599"/>
                  </a:cubicBezTo>
                  <a:cubicBezTo>
                    <a:pt x="18161" y="14599"/>
                    <a:pt x="18290" y="14533"/>
                    <a:pt x="18348" y="14407"/>
                  </a:cubicBezTo>
                  <a:cubicBezTo>
                    <a:pt x="18444" y="14229"/>
                    <a:pt x="18384" y="14003"/>
                    <a:pt x="18206" y="13919"/>
                  </a:cubicBezTo>
                  <a:lnTo>
                    <a:pt x="18206" y="13907"/>
                  </a:lnTo>
                  <a:cubicBezTo>
                    <a:pt x="18251" y="13925"/>
                    <a:pt x="18298" y="13934"/>
                    <a:pt x="18345" y="13934"/>
                  </a:cubicBezTo>
                  <a:cubicBezTo>
                    <a:pt x="18484" y="13934"/>
                    <a:pt x="18620" y="13856"/>
                    <a:pt x="18682" y="13705"/>
                  </a:cubicBezTo>
                  <a:cubicBezTo>
                    <a:pt x="18753" y="13526"/>
                    <a:pt x="18682" y="13312"/>
                    <a:pt x="18479" y="13229"/>
                  </a:cubicBezTo>
                  <a:lnTo>
                    <a:pt x="18479" y="13217"/>
                  </a:lnTo>
                  <a:cubicBezTo>
                    <a:pt x="18522" y="13229"/>
                    <a:pt x="18565" y="13236"/>
                    <a:pt x="18607" y="13236"/>
                  </a:cubicBezTo>
                  <a:cubicBezTo>
                    <a:pt x="18761" y="13236"/>
                    <a:pt x="18897" y="13150"/>
                    <a:pt x="18944" y="12991"/>
                  </a:cubicBezTo>
                  <a:cubicBezTo>
                    <a:pt x="19003" y="12800"/>
                    <a:pt x="18920" y="12598"/>
                    <a:pt x="18718" y="12538"/>
                  </a:cubicBezTo>
                  <a:lnTo>
                    <a:pt x="18718" y="12514"/>
                  </a:lnTo>
                  <a:cubicBezTo>
                    <a:pt x="18750" y="12522"/>
                    <a:pt x="18782" y="12525"/>
                    <a:pt x="18813" y="12525"/>
                  </a:cubicBezTo>
                  <a:cubicBezTo>
                    <a:pt x="18980" y="12525"/>
                    <a:pt x="19130" y="12423"/>
                    <a:pt x="19170" y="12252"/>
                  </a:cubicBezTo>
                  <a:cubicBezTo>
                    <a:pt x="19218" y="12062"/>
                    <a:pt x="19110" y="11848"/>
                    <a:pt x="18896" y="11800"/>
                  </a:cubicBezTo>
                  <a:lnTo>
                    <a:pt x="18896" y="11788"/>
                  </a:lnTo>
                  <a:cubicBezTo>
                    <a:pt x="18917" y="11792"/>
                    <a:pt x="18938" y="11793"/>
                    <a:pt x="18959" y="11793"/>
                  </a:cubicBezTo>
                  <a:cubicBezTo>
                    <a:pt x="19137" y="11793"/>
                    <a:pt x="19294" y="11661"/>
                    <a:pt x="19337" y="11490"/>
                  </a:cubicBezTo>
                  <a:cubicBezTo>
                    <a:pt x="19361" y="11300"/>
                    <a:pt x="19230" y="11109"/>
                    <a:pt x="19039" y="11062"/>
                  </a:cubicBezTo>
                  <a:lnTo>
                    <a:pt x="19039" y="11050"/>
                  </a:lnTo>
                  <a:cubicBezTo>
                    <a:pt x="19046" y="11050"/>
                    <a:pt x="19054" y="11050"/>
                    <a:pt x="19061" y="11050"/>
                  </a:cubicBezTo>
                  <a:cubicBezTo>
                    <a:pt x="19254" y="11050"/>
                    <a:pt x="19420" y="10900"/>
                    <a:pt x="19432" y="10716"/>
                  </a:cubicBezTo>
                  <a:cubicBezTo>
                    <a:pt x="19456" y="10514"/>
                    <a:pt x="19301" y="10335"/>
                    <a:pt x="19110" y="10312"/>
                  </a:cubicBezTo>
                  <a:lnTo>
                    <a:pt x="19099" y="10312"/>
                  </a:lnTo>
                  <a:lnTo>
                    <a:pt x="19099" y="10300"/>
                  </a:lnTo>
                  <a:lnTo>
                    <a:pt x="19110" y="10300"/>
                  </a:lnTo>
                  <a:cubicBezTo>
                    <a:pt x="19313" y="10300"/>
                    <a:pt x="19480" y="10133"/>
                    <a:pt x="19480" y="9943"/>
                  </a:cubicBezTo>
                  <a:cubicBezTo>
                    <a:pt x="19480" y="9740"/>
                    <a:pt x="19313" y="9573"/>
                    <a:pt x="19122" y="9573"/>
                  </a:cubicBezTo>
                  <a:lnTo>
                    <a:pt x="19110" y="9573"/>
                  </a:lnTo>
                  <a:lnTo>
                    <a:pt x="19110" y="9562"/>
                  </a:lnTo>
                  <a:lnTo>
                    <a:pt x="19122" y="9562"/>
                  </a:lnTo>
                  <a:cubicBezTo>
                    <a:pt x="19337" y="9538"/>
                    <a:pt x="19480" y="9383"/>
                    <a:pt x="19468" y="9169"/>
                  </a:cubicBezTo>
                  <a:cubicBezTo>
                    <a:pt x="19456" y="8974"/>
                    <a:pt x="19301" y="8823"/>
                    <a:pt x="19098" y="8823"/>
                  </a:cubicBezTo>
                  <a:cubicBezTo>
                    <a:pt x="19090" y="8823"/>
                    <a:pt x="19083" y="8823"/>
                    <a:pt x="19075" y="8823"/>
                  </a:cubicBezTo>
                  <a:lnTo>
                    <a:pt x="19075" y="8811"/>
                  </a:lnTo>
                  <a:cubicBezTo>
                    <a:pt x="19277" y="8788"/>
                    <a:pt x="19420" y="8609"/>
                    <a:pt x="19396" y="8395"/>
                  </a:cubicBezTo>
                  <a:cubicBezTo>
                    <a:pt x="19364" y="8223"/>
                    <a:pt x="19215" y="8080"/>
                    <a:pt x="19038" y="8080"/>
                  </a:cubicBezTo>
                  <a:cubicBezTo>
                    <a:pt x="19019" y="8080"/>
                    <a:pt x="18999" y="8082"/>
                    <a:pt x="18980" y="8085"/>
                  </a:cubicBezTo>
                  <a:lnTo>
                    <a:pt x="18980" y="8073"/>
                  </a:lnTo>
                  <a:cubicBezTo>
                    <a:pt x="19170" y="8026"/>
                    <a:pt x="19301" y="7835"/>
                    <a:pt x="19253" y="7633"/>
                  </a:cubicBezTo>
                  <a:cubicBezTo>
                    <a:pt x="19223" y="7469"/>
                    <a:pt x="19069" y="7349"/>
                    <a:pt x="18905" y="7349"/>
                  </a:cubicBezTo>
                  <a:cubicBezTo>
                    <a:pt x="18878" y="7349"/>
                    <a:pt x="18851" y="7352"/>
                    <a:pt x="18825" y="7359"/>
                  </a:cubicBezTo>
                  <a:lnTo>
                    <a:pt x="18825" y="7335"/>
                  </a:lnTo>
                  <a:cubicBezTo>
                    <a:pt x="19015" y="7276"/>
                    <a:pt x="19122" y="7073"/>
                    <a:pt x="19063" y="6883"/>
                  </a:cubicBezTo>
                  <a:cubicBezTo>
                    <a:pt x="19015" y="6720"/>
                    <a:pt x="18876" y="6627"/>
                    <a:pt x="18718" y="6627"/>
                  </a:cubicBezTo>
                  <a:cubicBezTo>
                    <a:pt x="18679" y="6627"/>
                    <a:pt x="18639" y="6633"/>
                    <a:pt x="18599" y="6645"/>
                  </a:cubicBezTo>
                  <a:lnTo>
                    <a:pt x="18599" y="6621"/>
                  </a:lnTo>
                  <a:cubicBezTo>
                    <a:pt x="18801" y="6549"/>
                    <a:pt x="18884" y="6347"/>
                    <a:pt x="18813" y="6144"/>
                  </a:cubicBezTo>
                  <a:cubicBezTo>
                    <a:pt x="18758" y="6000"/>
                    <a:pt x="18622" y="5917"/>
                    <a:pt x="18475" y="5917"/>
                  </a:cubicBezTo>
                  <a:cubicBezTo>
                    <a:pt x="18429" y="5917"/>
                    <a:pt x="18382" y="5925"/>
                    <a:pt x="18337" y="5942"/>
                  </a:cubicBezTo>
                  <a:lnTo>
                    <a:pt x="18337" y="5930"/>
                  </a:lnTo>
                  <a:cubicBezTo>
                    <a:pt x="18515" y="5835"/>
                    <a:pt x="18587" y="5609"/>
                    <a:pt x="18503" y="5430"/>
                  </a:cubicBezTo>
                  <a:cubicBezTo>
                    <a:pt x="18437" y="5305"/>
                    <a:pt x="18306" y="5233"/>
                    <a:pt x="18173" y="5233"/>
                  </a:cubicBezTo>
                  <a:cubicBezTo>
                    <a:pt x="18115" y="5233"/>
                    <a:pt x="18057" y="5247"/>
                    <a:pt x="18003" y="5275"/>
                  </a:cubicBezTo>
                  <a:lnTo>
                    <a:pt x="18003" y="5251"/>
                  </a:lnTo>
                  <a:cubicBezTo>
                    <a:pt x="18182" y="5156"/>
                    <a:pt x="18241" y="4930"/>
                    <a:pt x="18146" y="4751"/>
                  </a:cubicBezTo>
                  <a:cubicBezTo>
                    <a:pt x="18075" y="4633"/>
                    <a:pt x="17952" y="4567"/>
                    <a:pt x="17825" y="4567"/>
                  </a:cubicBezTo>
                  <a:cubicBezTo>
                    <a:pt x="17760" y="4567"/>
                    <a:pt x="17694" y="4584"/>
                    <a:pt x="17634" y="4620"/>
                  </a:cubicBezTo>
                  <a:cubicBezTo>
                    <a:pt x="17801" y="4501"/>
                    <a:pt x="17848" y="4275"/>
                    <a:pt x="17729" y="4108"/>
                  </a:cubicBezTo>
                  <a:cubicBezTo>
                    <a:pt x="17658" y="4008"/>
                    <a:pt x="17547" y="3955"/>
                    <a:pt x="17433" y="3955"/>
                  </a:cubicBezTo>
                  <a:cubicBezTo>
                    <a:pt x="17359" y="3955"/>
                    <a:pt x="17284" y="3978"/>
                    <a:pt x="17217" y="4025"/>
                  </a:cubicBezTo>
                  <a:cubicBezTo>
                    <a:pt x="17372" y="3882"/>
                    <a:pt x="17396" y="3668"/>
                    <a:pt x="17265" y="3501"/>
                  </a:cubicBezTo>
                  <a:cubicBezTo>
                    <a:pt x="17191" y="3414"/>
                    <a:pt x="17088" y="3369"/>
                    <a:pt x="16981" y="3369"/>
                  </a:cubicBezTo>
                  <a:cubicBezTo>
                    <a:pt x="16899" y="3369"/>
                    <a:pt x="16814" y="3396"/>
                    <a:pt x="16741" y="3454"/>
                  </a:cubicBezTo>
                  <a:cubicBezTo>
                    <a:pt x="16896" y="3323"/>
                    <a:pt x="16896" y="3085"/>
                    <a:pt x="16753" y="2930"/>
                  </a:cubicBezTo>
                  <a:cubicBezTo>
                    <a:pt x="16686" y="2857"/>
                    <a:pt x="16591" y="2821"/>
                    <a:pt x="16495" y="2821"/>
                  </a:cubicBezTo>
                  <a:cubicBezTo>
                    <a:pt x="16404" y="2821"/>
                    <a:pt x="16311" y="2854"/>
                    <a:pt x="16241" y="2918"/>
                  </a:cubicBezTo>
                  <a:cubicBezTo>
                    <a:pt x="16372" y="2775"/>
                    <a:pt x="16360" y="2537"/>
                    <a:pt x="16205" y="2394"/>
                  </a:cubicBezTo>
                  <a:cubicBezTo>
                    <a:pt x="16140" y="2334"/>
                    <a:pt x="16054" y="2304"/>
                    <a:pt x="15967" y="2304"/>
                  </a:cubicBezTo>
                  <a:cubicBezTo>
                    <a:pt x="15864" y="2304"/>
                    <a:pt x="15759" y="2346"/>
                    <a:pt x="15681" y="2430"/>
                  </a:cubicBezTo>
                  <a:cubicBezTo>
                    <a:pt x="15801" y="2263"/>
                    <a:pt x="15777" y="2037"/>
                    <a:pt x="15610" y="1918"/>
                  </a:cubicBezTo>
                  <a:cubicBezTo>
                    <a:pt x="15544" y="1871"/>
                    <a:pt x="15470" y="1848"/>
                    <a:pt x="15398" y="1848"/>
                  </a:cubicBezTo>
                  <a:cubicBezTo>
                    <a:pt x="15288" y="1848"/>
                    <a:pt x="15182" y="1901"/>
                    <a:pt x="15110" y="2001"/>
                  </a:cubicBezTo>
                  <a:cubicBezTo>
                    <a:pt x="15205" y="1834"/>
                    <a:pt x="15170" y="1596"/>
                    <a:pt x="14991" y="1489"/>
                  </a:cubicBezTo>
                  <a:cubicBezTo>
                    <a:pt x="14932" y="1451"/>
                    <a:pt x="14863" y="1432"/>
                    <a:pt x="14795" y="1432"/>
                  </a:cubicBezTo>
                  <a:cubicBezTo>
                    <a:pt x="14671" y="1432"/>
                    <a:pt x="14548" y="1493"/>
                    <a:pt x="14479" y="1608"/>
                  </a:cubicBezTo>
                  <a:cubicBezTo>
                    <a:pt x="14574" y="1430"/>
                    <a:pt x="14515" y="1203"/>
                    <a:pt x="14336" y="1120"/>
                  </a:cubicBezTo>
                  <a:cubicBezTo>
                    <a:pt x="14279" y="1090"/>
                    <a:pt x="14217" y="1075"/>
                    <a:pt x="14156" y="1075"/>
                  </a:cubicBezTo>
                  <a:cubicBezTo>
                    <a:pt x="14026" y="1075"/>
                    <a:pt x="13901" y="1141"/>
                    <a:pt x="13836" y="1263"/>
                  </a:cubicBezTo>
                  <a:lnTo>
                    <a:pt x="13824" y="1263"/>
                  </a:lnTo>
                  <a:cubicBezTo>
                    <a:pt x="13896" y="1084"/>
                    <a:pt x="13824" y="870"/>
                    <a:pt x="13634" y="787"/>
                  </a:cubicBezTo>
                  <a:cubicBezTo>
                    <a:pt x="13588" y="769"/>
                    <a:pt x="13540" y="760"/>
                    <a:pt x="13492" y="760"/>
                  </a:cubicBezTo>
                  <a:cubicBezTo>
                    <a:pt x="13351" y="760"/>
                    <a:pt x="13211" y="838"/>
                    <a:pt x="13157" y="989"/>
                  </a:cubicBezTo>
                  <a:lnTo>
                    <a:pt x="13145" y="989"/>
                  </a:lnTo>
                  <a:cubicBezTo>
                    <a:pt x="13205" y="787"/>
                    <a:pt x="13110" y="584"/>
                    <a:pt x="12919" y="525"/>
                  </a:cubicBezTo>
                  <a:cubicBezTo>
                    <a:pt x="12879" y="512"/>
                    <a:pt x="12837" y="506"/>
                    <a:pt x="12797" y="506"/>
                  </a:cubicBezTo>
                  <a:cubicBezTo>
                    <a:pt x="12645" y="506"/>
                    <a:pt x="12502" y="591"/>
                    <a:pt x="12455" y="751"/>
                  </a:cubicBezTo>
                  <a:lnTo>
                    <a:pt x="12443" y="751"/>
                  </a:lnTo>
                  <a:cubicBezTo>
                    <a:pt x="12491" y="549"/>
                    <a:pt x="12372" y="346"/>
                    <a:pt x="12169" y="298"/>
                  </a:cubicBezTo>
                  <a:cubicBezTo>
                    <a:pt x="12141" y="291"/>
                    <a:pt x="12112" y="288"/>
                    <a:pt x="12084" y="288"/>
                  </a:cubicBezTo>
                  <a:cubicBezTo>
                    <a:pt x="11922" y="288"/>
                    <a:pt x="11769" y="400"/>
                    <a:pt x="11729" y="572"/>
                  </a:cubicBezTo>
                  <a:lnTo>
                    <a:pt x="11717" y="572"/>
                  </a:lnTo>
                  <a:cubicBezTo>
                    <a:pt x="11741" y="370"/>
                    <a:pt x="11610" y="179"/>
                    <a:pt x="11419" y="156"/>
                  </a:cubicBezTo>
                  <a:cubicBezTo>
                    <a:pt x="11397" y="152"/>
                    <a:pt x="11374" y="150"/>
                    <a:pt x="11353" y="150"/>
                  </a:cubicBezTo>
                  <a:cubicBezTo>
                    <a:pt x="11177" y="150"/>
                    <a:pt x="11023" y="273"/>
                    <a:pt x="11002" y="453"/>
                  </a:cubicBezTo>
                  <a:lnTo>
                    <a:pt x="10979" y="453"/>
                  </a:lnTo>
                  <a:cubicBezTo>
                    <a:pt x="11002" y="239"/>
                    <a:pt x="10848" y="60"/>
                    <a:pt x="10657" y="48"/>
                  </a:cubicBezTo>
                  <a:cubicBezTo>
                    <a:pt x="10649" y="48"/>
                    <a:pt x="10640" y="48"/>
                    <a:pt x="10632" y="48"/>
                  </a:cubicBezTo>
                  <a:cubicBezTo>
                    <a:pt x="10429" y="48"/>
                    <a:pt x="10264" y="187"/>
                    <a:pt x="10252" y="370"/>
                  </a:cubicBezTo>
                  <a:lnTo>
                    <a:pt x="10240" y="370"/>
                  </a:lnTo>
                  <a:cubicBezTo>
                    <a:pt x="10240" y="168"/>
                    <a:pt x="10074" y="1"/>
                    <a:pt x="9883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23"/>
            <p:cNvSpPr/>
            <p:nvPr/>
          </p:nvSpPr>
          <p:spPr>
            <a:xfrm>
              <a:off x="4142775" y="-263425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85" y="1"/>
                  </a:moveTo>
                  <a:cubicBezTo>
                    <a:pt x="119" y="1"/>
                    <a:pt x="57" y="22"/>
                    <a:pt x="0" y="65"/>
                  </a:cubicBezTo>
                  <a:cubicBezTo>
                    <a:pt x="131" y="77"/>
                    <a:pt x="238" y="160"/>
                    <a:pt x="298" y="279"/>
                  </a:cubicBezTo>
                  <a:lnTo>
                    <a:pt x="310" y="279"/>
                  </a:lnTo>
                  <a:cubicBezTo>
                    <a:pt x="274" y="196"/>
                    <a:pt x="298" y="101"/>
                    <a:pt x="322" y="29"/>
                  </a:cubicBezTo>
                  <a:cubicBezTo>
                    <a:pt x="274" y="10"/>
                    <a:pt x="228" y="1"/>
                    <a:pt x="185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23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23"/>
            <p:cNvSpPr/>
            <p:nvPr/>
          </p:nvSpPr>
          <p:spPr>
            <a:xfrm>
              <a:off x="4149625" y="-358250"/>
              <a:ext cx="430725" cy="471800"/>
            </a:xfrm>
            <a:custGeom>
              <a:rect b="b" l="l" r="r" t="t"/>
              <a:pathLst>
                <a:path extrusionOk="0" h="18872" w="17229">
                  <a:moveTo>
                    <a:pt x="7620" y="0"/>
                  </a:moveTo>
                  <a:cubicBezTo>
                    <a:pt x="7418" y="0"/>
                    <a:pt x="7251" y="167"/>
                    <a:pt x="7251" y="358"/>
                  </a:cubicBezTo>
                  <a:lnTo>
                    <a:pt x="7239" y="358"/>
                  </a:lnTo>
                  <a:cubicBezTo>
                    <a:pt x="7228" y="152"/>
                    <a:pt x="7062" y="12"/>
                    <a:pt x="6870" y="12"/>
                  </a:cubicBezTo>
                  <a:cubicBezTo>
                    <a:pt x="6862" y="12"/>
                    <a:pt x="6854" y="12"/>
                    <a:pt x="6846" y="12"/>
                  </a:cubicBezTo>
                  <a:cubicBezTo>
                    <a:pt x="6644" y="24"/>
                    <a:pt x="6489" y="203"/>
                    <a:pt x="6513" y="405"/>
                  </a:cubicBezTo>
                  <a:lnTo>
                    <a:pt x="6489" y="405"/>
                  </a:lnTo>
                  <a:cubicBezTo>
                    <a:pt x="6467" y="218"/>
                    <a:pt x="6312" y="81"/>
                    <a:pt x="6119" y="81"/>
                  </a:cubicBezTo>
                  <a:cubicBezTo>
                    <a:pt x="6103" y="81"/>
                    <a:pt x="6088" y="82"/>
                    <a:pt x="6072" y="84"/>
                  </a:cubicBezTo>
                  <a:cubicBezTo>
                    <a:pt x="5882" y="120"/>
                    <a:pt x="5739" y="298"/>
                    <a:pt x="5763" y="501"/>
                  </a:cubicBezTo>
                  <a:lnTo>
                    <a:pt x="5751" y="501"/>
                  </a:lnTo>
                  <a:cubicBezTo>
                    <a:pt x="5710" y="337"/>
                    <a:pt x="5563" y="217"/>
                    <a:pt x="5402" y="217"/>
                  </a:cubicBezTo>
                  <a:cubicBezTo>
                    <a:pt x="5375" y="217"/>
                    <a:pt x="5349" y="220"/>
                    <a:pt x="5322" y="227"/>
                  </a:cubicBezTo>
                  <a:cubicBezTo>
                    <a:pt x="5120" y="262"/>
                    <a:pt x="4989" y="465"/>
                    <a:pt x="5036" y="655"/>
                  </a:cubicBezTo>
                  <a:lnTo>
                    <a:pt x="5024" y="655"/>
                  </a:lnTo>
                  <a:cubicBezTo>
                    <a:pt x="4976" y="500"/>
                    <a:pt x="4826" y="401"/>
                    <a:pt x="4669" y="401"/>
                  </a:cubicBezTo>
                  <a:cubicBezTo>
                    <a:pt x="4632" y="401"/>
                    <a:pt x="4596" y="406"/>
                    <a:pt x="4560" y="417"/>
                  </a:cubicBezTo>
                  <a:cubicBezTo>
                    <a:pt x="4370" y="477"/>
                    <a:pt x="4262" y="679"/>
                    <a:pt x="4322" y="882"/>
                  </a:cubicBezTo>
                  <a:lnTo>
                    <a:pt x="4310" y="882"/>
                  </a:lnTo>
                  <a:cubicBezTo>
                    <a:pt x="4247" y="727"/>
                    <a:pt x="4114" y="642"/>
                    <a:pt x="3970" y="642"/>
                  </a:cubicBezTo>
                  <a:cubicBezTo>
                    <a:pt x="3925" y="642"/>
                    <a:pt x="3879" y="650"/>
                    <a:pt x="3834" y="667"/>
                  </a:cubicBezTo>
                  <a:cubicBezTo>
                    <a:pt x="3631" y="739"/>
                    <a:pt x="3548" y="953"/>
                    <a:pt x="3620" y="1143"/>
                  </a:cubicBezTo>
                  <a:lnTo>
                    <a:pt x="3608" y="1143"/>
                  </a:lnTo>
                  <a:cubicBezTo>
                    <a:pt x="3539" y="1015"/>
                    <a:pt x="3409" y="942"/>
                    <a:pt x="3275" y="942"/>
                  </a:cubicBezTo>
                  <a:cubicBezTo>
                    <a:pt x="3223" y="942"/>
                    <a:pt x="3170" y="953"/>
                    <a:pt x="3119" y="977"/>
                  </a:cubicBezTo>
                  <a:cubicBezTo>
                    <a:pt x="2941" y="1072"/>
                    <a:pt x="2858" y="1298"/>
                    <a:pt x="2953" y="1477"/>
                  </a:cubicBezTo>
                  <a:cubicBezTo>
                    <a:pt x="2884" y="1362"/>
                    <a:pt x="2765" y="1301"/>
                    <a:pt x="2642" y="1301"/>
                  </a:cubicBezTo>
                  <a:cubicBezTo>
                    <a:pt x="2574" y="1301"/>
                    <a:pt x="2504" y="1320"/>
                    <a:pt x="2441" y="1358"/>
                  </a:cubicBezTo>
                  <a:cubicBezTo>
                    <a:pt x="2262" y="1453"/>
                    <a:pt x="2227" y="1679"/>
                    <a:pt x="2322" y="1858"/>
                  </a:cubicBezTo>
                  <a:cubicBezTo>
                    <a:pt x="2250" y="1757"/>
                    <a:pt x="2143" y="1704"/>
                    <a:pt x="2034" y="1704"/>
                  </a:cubicBezTo>
                  <a:cubicBezTo>
                    <a:pt x="1961" y="1704"/>
                    <a:pt x="1888" y="1727"/>
                    <a:pt x="1822" y="1774"/>
                  </a:cubicBezTo>
                  <a:cubicBezTo>
                    <a:pt x="1655" y="1894"/>
                    <a:pt x="1607" y="2108"/>
                    <a:pt x="1726" y="2275"/>
                  </a:cubicBezTo>
                  <a:cubicBezTo>
                    <a:pt x="1651" y="2192"/>
                    <a:pt x="1544" y="2146"/>
                    <a:pt x="1438" y="2146"/>
                  </a:cubicBezTo>
                  <a:cubicBezTo>
                    <a:pt x="1359" y="2146"/>
                    <a:pt x="1280" y="2171"/>
                    <a:pt x="1214" y="2227"/>
                  </a:cubicBezTo>
                  <a:cubicBezTo>
                    <a:pt x="1060" y="2370"/>
                    <a:pt x="1036" y="2584"/>
                    <a:pt x="1167" y="2751"/>
                  </a:cubicBezTo>
                  <a:cubicBezTo>
                    <a:pt x="1089" y="2679"/>
                    <a:pt x="997" y="2644"/>
                    <a:pt x="905" y="2644"/>
                  </a:cubicBezTo>
                  <a:cubicBezTo>
                    <a:pt x="813" y="2644"/>
                    <a:pt x="720" y="2679"/>
                    <a:pt x="643" y="2751"/>
                  </a:cubicBezTo>
                  <a:cubicBezTo>
                    <a:pt x="500" y="2906"/>
                    <a:pt x="500" y="3120"/>
                    <a:pt x="643" y="3275"/>
                  </a:cubicBezTo>
                  <a:cubicBezTo>
                    <a:pt x="576" y="3213"/>
                    <a:pt x="489" y="3183"/>
                    <a:pt x="400" y="3183"/>
                  </a:cubicBezTo>
                  <a:cubicBezTo>
                    <a:pt x="298" y="3183"/>
                    <a:pt x="195" y="3222"/>
                    <a:pt x="119" y="3298"/>
                  </a:cubicBezTo>
                  <a:cubicBezTo>
                    <a:pt x="24" y="3418"/>
                    <a:pt x="0" y="3596"/>
                    <a:pt x="83" y="3739"/>
                  </a:cubicBezTo>
                  <a:cubicBezTo>
                    <a:pt x="119" y="3656"/>
                    <a:pt x="202" y="3620"/>
                    <a:pt x="274" y="3584"/>
                  </a:cubicBezTo>
                  <a:cubicBezTo>
                    <a:pt x="310" y="3573"/>
                    <a:pt x="346" y="3568"/>
                    <a:pt x="382" y="3568"/>
                  </a:cubicBezTo>
                  <a:cubicBezTo>
                    <a:pt x="539" y="3568"/>
                    <a:pt x="690" y="3668"/>
                    <a:pt x="738" y="3822"/>
                  </a:cubicBezTo>
                  <a:lnTo>
                    <a:pt x="750" y="3822"/>
                  </a:lnTo>
                  <a:cubicBezTo>
                    <a:pt x="703" y="3632"/>
                    <a:pt x="822" y="3441"/>
                    <a:pt x="1036" y="3394"/>
                  </a:cubicBezTo>
                  <a:cubicBezTo>
                    <a:pt x="1064" y="3387"/>
                    <a:pt x="1092" y="3383"/>
                    <a:pt x="1120" y="3383"/>
                  </a:cubicBezTo>
                  <a:cubicBezTo>
                    <a:pt x="1279" y="3383"/>
                    <a:pt x="1424" y="3497"/>
                    <a:pt x="1465" y="3679"/>
                  </a:cubicBezTo>
                  <a:lnTo>
                    <a:pt x="1476" y="3679"/>
                  </a:lnTo>
                  <a:cubicBezTo>
                    <a:pt x="1453" y="3477"/>
                    <a:pt x="1584" y="3287"/>
                    <a:pt x="1786" y="3263"/>
                  </a:cubicBezTo>
                  <a:cubicBezTo>
                    <a:pt x="1808" y="3259"/>
                    <a:pt x="1830" y="3257"/>
                    <a:pt x="1852" y="3257"/>
                  </a:cubicBezTo>
                  <a:cubicBezTo>
                    <a:pt x="2028" y="3257"/>
                    <a:pt x="2182" y="3382"/>
                    <a:pt x="2203" y="3572"/>
                  </a:cubicBezTo>
                  <a:lnTo>
                    <a:pt x="2227" y="3572"/>
                  </a:lnTo>
                  <a:cubicBezTo>
                    <a:pt x="2203" y="3358"/>
                    <a:pt x="2357" y="3203"/>
                    <a:pt x="2560" y="3179"/>
                  </a:cubicBezTo>
                  <a:cubicBezTo>
                    <a:pt x="2568" y="3179"/>
                    <a:pt x="2575" y="3179"/>
                    <a:pt x="2583" y="3179"/>
                  </a:cubicBezTo>
                  <a:cubicBezTo>
                    <a:pt x="2786" y="3179"/>
                    <a:pt x="2941" y="3330"/>
                    <a:pt x="2953" y="3525"/>
                  </a:cubicBezTo>
                  <a:lnTo>
                    <a:pt x="2965" y="3525"/>
                  </a:lnTo>
                  <a:cubicBezTo>
                    <a:pt x="2965" y="3322"/>
                    <a:pt x="3131" y="3168"/>
                    <a:pt x="3334" y="3168"/>
                  </a:cubicBezTo>
                  <a:cubicBezTo>
                    <a:pt x="3548" y="3168"/>
                    <a:pt x="3691" y="3334"/>
                    <a:pt x="3691" y="3537"/>
                  </a:cubicBezTo>
                  <a:lnTo>
                    <a:pt x="3715" y="3537"/>
                  </a:lnTo>
                  <a:cubicBezTo>
                    <a:pt x="3726" y="3343"/>
                    <a:pt x="3891" y="3214"/>
                    <a:pt x="4082" y="3214"/>
                  </a:cubicBezTo>
                  <a:cubicBezTo>
                    <a:pt x="4091" y="3214"/>
                    <a:pt x="4099" y="3215"/>
                    <a:pt x="4108" y="3215"/>
                  </a:cubicBezTo>
                  <a:cubicBezTo>
                    <a:pt x="4322" y="3227"/>
                    <a:pt x="4453" y="3406"/>
                    <a:pt x="4441" y="3620"/>
                  </a:cubicBezTo>
                  <a:lnTo>
                    <a:pt x="4453" y="3620"/>
                  </a:lnTo>
                  <a:cubicBezTo>
                    <a:pt x="4485" y="3440"/>
                    <a:pt x="4639" y="3316"/>
                    <a:pt x="4807" y="3316"/>
                  </a:cubicBezTo>
                  <a:cubicBezTo>
                    <a:pt x="4828" y="3316"/>
                    <a:pt x="4849" y="3318"/>
                    <a:pt x="4870" y="3322"/>
                  </a:cubicBezTo>
                  <a:cubicBezTo>
                    <a:pt x="5060" y="3346"/>
                    <a:pt x="5203" y="3537"/>
                    <a:pt x="5167" y="3739"/>
                  </a:cubicBezTo>
                  <a:lnTo>
                    <a:pt x="5179" y="3739"/>
                  </a:lnTo>
                  <a:cubicBezTo>
                    <a:pt x="5220" y="3567"/>
                    <a:pt x="5381" y="3455"/>
                    <a:pt x="5546" y="3455"/>
                  </a:cubicBezTo>
                  <a:cubicBezTo>
                    <a:pt x="5575" y="3455"/>
                    <a:pt x="5603" y="3458"/>
                    <a:pt x="5632" y="3465"/>
                  </a:cubicBezTo>
                  <a:cubicBezTo>
                    <a:pt x="5822" y="3513"/>
                    <a:pt x="5941" y="3715"/>
                    <a:pt x="5894" y="3918"/>
                  </a:cubicBezTo>
                  <a:lnTo>
                    <a:pt x="5917" y="3918"/>
                  </a:lnTo>
                  <a:cubicBezTo>
                    <a:pt x="5964" y="3760"/>
                    <a:pt x="6096" y="3668"/>
                    <a:pt x="6242" y="3668"/>
                  </a:cubicBezTo>
                  <a:cubicBezTo>
                    <a:pt x="6284" y="3668"/>
                    <a:pt x="6327" y="3675"/>
                    <a:pt x="6370" y="3691"/>
                  </a:cubicBezTo>
                  <a:cubicBezTo>
                    <a:pt x="6560" y="3751"/>
                    <a:pt x="6668" y="3953"/>
                    <a:pt x="6596" y="4156"/>
                  </a:cubicBezTo>
                  <a:lnTo>
                    <a:pt x="6608" y="4156"/>
                  </a:lnTo>
                  <a:cubicBezTo>
                    <a:pt x="6663" y="4018"/>
                    <a:pt x="6811" y="3929"/>
                    <a:pt x="6958" y="3929"/>
                  </a:cubicBezTo>
                  <a:cubicBezTo>
                    <a:pt x="7001" y="3929"/>
                    <a:pt x="7044" y="3937"/>
                    <a:pt x="7084" y="3953"/>
                  </a:cubicBezTo>
                  <a:cubicBezTo>
                    <a:pt x="7263" y="4037"/>
                    <a:pt x="7358" y="4251"/>
                    <a:pt x="7275" y="4430"/>
                  </a:cubicBezTo>
                  <a:lnTo>
                    <a:pt x="7299" y="4430"/>
                  </a:lnTo>
                  <a:cubicBezTo>
                    <a:pt x="7355" y="4308"/>
                    <a:pt x="7478" y="4236"/>
                    <a:pt x="7607" y="4236"/>
                  </a:cubicBezTo>
                  <a:cubicBezTo>
                    <a:pt x="7667" y="4236"/>
                    <a:pt x="7729" y="4252"/>
                    <a:pt x="7787" y="4287"/>
                  </a:cubicBezTo>
                  <a:cubicBezTo>
                    <a:pt x="7965" y="4370"/>
                    <a:pt x="8037" y="4596"/>
                    <a:pt x="7930" y="4775"/>
                  </a:cubicBezTo>
                  <a:cubicBezTo>
                    <a:pt x="8000" y="4665"/>
                    <a:pt x="8122" y="4602"/>
                    <a:pt x="8248" y="4602"/>
                  </a:cubicBezTo>
                  <a:cubicBezTo>
                    <a:pt x="8314" y="4602"/>
                    <a:pt x="8380" y="4619"/>
                    <a:pt x="8442" y="4656"/>
                  </a:cubicBezTo>
                  <a:cubicBezTo>
                    <a:pt x="8608" y="4763"/>
                    <a:pt x="8668" y="4989"/>
                    <a:pt x="8561" y="5168"/>
                  </a:cubicBezTo>
                  <a:cubicBezTo>
                    <a:pt x="8632" y="5067"/>
                    <a:pt x="8748" y="5014"/>
                    <a:pt x="8859" y="5014"/>
                  </a:cubicBezTo>
                  <a:cubicBezTo>
                    <a:pt x="8932" y="5014"/>
                    <a:pt x="9004" y="5037"/>
                    <a:pt x="9061" y="5084"/>
                  </a:cubicBezTo>
                  <a:cubicBezTo>
                    <a:pt x="9227" y="5203"/>
                    <a:pt x="9263" y="5442"/>
                    <a:pt x="9144" y="5596"/>
                  </a:cubicBezTo>
                  <a:cubicBezTo>
                    <a:pt x="9215" y="5513"/>
                    <a:pt x="9317" y="5471"/>
                    <a:pt x="9419" y="5471"/>
                  </a:cubicBezTo>
                  <a:cubicBezTo>
                    <a:pt x="9505" y="5471"/>
                    <a:pt x="9591" y="5501"/>
                    <a:pt x="9656" y="5561"/>
                  </a:cubicBezTo>
                  <a:cubicBezTo>
                    <a:pt x="9811" y="5704"/>
                    <a:pt x="9823" y="5942"/>
                    <a:pt x="9692" y="6085"/>
                  </a:cubicBezTo>
                  <a:cubicBezTo>
                    <a:pt x="9762" y="6020"/>
                    <a:pt x="9851" y="5988"/>
                    <a:pt x="9943" y="5988"/>
                  </a:cubicBezTo>
                  <a:cubicBezTo>
                    <a:pt x="10039" y="5988"/>
                    <a:pt x="10137" y="6023"/>
                    <a:pt x="10216" y="6096"/>
                  </a:cubicBezTo>
                  <a:cubicBezTo>
                    <a:pt x="10347" y="6251"/>
                    <a:pt x="10347" y="6477"/>
                    <a:pt x="10204" y="6620"/>
                  </a:cubicBezTo>
                  <a:cubicBezTo>
                    <a:pt x="10266" y="6563"/>
                    <a:pt x="10347" y="6535"/>
                    <a:pt x="10429" y="6535"/>
                  </a:cubicBezTo>
                  <a:cubicBezTo>
                    <a:pt x="10535" y="6535"/>
                    <a:pt x="10642" y="6581"/>
                    <a:pt x="10716" y="6668"/>
                  </a:cubicBezTo>
                  <a:cubicBezTo>
                    <a:pt x="10859" y="6811"/>
                    <a:pt x="10823" y="7049"/>
                    <a:pt x="10680" y="7192"/>
                  </a:cubicBezTo>
                  <a:cubicBezTo>
                    <a:pt x="10741" y="7145"/>
                    <a:pt x="10814" y="7122"/>
                    <a:pt x="10887" y="7122"/>
                  </a:cubicBezTo>
                  <a:cubicBezTo>
                    <a:pt x="10997" y="7122"/>
                    <a:pt x="11108" y="7175"/>
                    <a:pt x="11180" y="7275"/>
                  </a:cubicBezTo>
                  <a:cubicBezTo>
                    <a:pt x="11299" y="7442"/>
                    <a:pt x="11251" y="7668"/>
                    <a:pt x="11097" y="7787"/>
                  </a:cubicBezTo>
                  <a:cubicBezTo>
                    <a:pt x="11157" y="7751"/>
                    <a:pt x="11221" y="7734"/>
                    <a:pt x="11284" y="7734"/>
                  </a:cubicBezTo>
                  <a:cubicBezTo>
                    <a:pt x="11408" y="7734"/>
                    <a:pt x="11526" y="7800"/>
                    <a:pt x="11597" y="7918"/>
                  </a:cubicBezTo>
                  <a:cubicBezTo>
                    <a:pt x="11704" y="8097"/>
                    <a:pt x="11644" y="8323"/>
                    <a:pt x="11466" y="8418"/>
                  </a:cubicBezTo>
                  <a:lnTo>
                    <a:pt x="11466" y="8442"/>
                  </a:lnTo>
                  <a:cubicBezTo>
                    <a:pt x="11520" y="8413"/>
                    <a:pt x="11578" y="8400"/>
                    <a:pt x="11635" y="8400"/>
                  </a:cubicBezTo>
                  <a:cubicBezTo>
                    <a:pt x="11768" y="8400"/>
                    <a:pt x="11896" y="8472"/>
                    <a:pt x="11954" y="8597"/>
                  </a:cubicBezTo>
                  <a:cubicBezTo>
                    <a:pt x="12049" y="8775"/>
                    <a:pt x="11966" y="9002"/>
                    <a:pt x="11787" y="9097"/>
                  </a:cubicBezTo>
                  <a:lnTo>
                    <a:pt x="11787" y="9109"/>
                  </a:lnTo>
                  <a:cubicBezTo>
                    <a:pt x="11836" y="9092"/>
                    <a:pt x="11884" y="9083"/>
                    <a:pt x="11931" y="9083"/>
                  </a:cubicBezTo>
                  <a:cubicBezTo>
                    <a:pt x="12079" y="9083"/>
                    <a:pt x="12209" y="9166"/>
                    <a:pt x="12263" y="9311"/>
                  </a:cubicBezTo>
                  <a:cubicBezTo>
                    <a:pt x="12347" y="9514"/>
                    <a:pt x="12252" y="9716"/>
                    <a:pt x="12061" y="9787"/>
                  </a:cubicBezTo>
                  <a:lnTo>
                    <a:pt x="12061" y="9811"/>
                  </a:lnTo>
                  <a:cubicBezTo>
                    <a:pt x="12099" y="9799"/>
                    <a:pt x="12138" y="9794"/>
                    <a:pt x="12176" y="9794"/>
                  </a:cubicBezTo>
                  <a:cubicBezTo>
                    <a:pt x="12331" y="9794"/>
                    <a:pt x="12478" y="9887"/>
                    <a:pt x="12525" y="10049"/>
                  </a:cubicBezTo>
                  <a:cubicBezTo>
                    <a:pt x="12585" y="10240"/>
                    <a:pt x="12478" y="10442"/>
                    <a:pt x="12287" y="10502"/>
                  </a:cubicBezTo>
                  <a:lnTo>
                    <a:pt x="12287" y="10526"/>
                  </a:lnTo>
                  <a:cubicBezTo>
                    <a:pt x="12316" y="10518"/>
                    <a:pt x="12344" y="10515"/>
                    <a:pt x="12372" y="10515"/>
                  </a:cubicBezTo>
                  <a:cubicBezTo>
                    <a:pt x="12531" y="10515"/>
                    <a:pt x="12675" y="10627"/>
                    <a:pt x="12716" y="10799"/>
                  </a:cubicBezTo>
                  <a:cubicBezTo>
                    <a:pt x="12764" y="11002"/>
                    <a:pt x="12644" y="11192"/>
                    <a:pt x="12430" y="11240"/>
                  </a:cubicBezTo>
                  <a:lnTo>
                    <a:pt x="12430" y="11252"/>
                  </a:lnTo>
                  <a:cubicBezTo>
                    <a:pt x="12449" y="11248"/>
                    <a:pt x="12467" y="11247"/>
                    <a:pt x="12486" y="11247"/>
                  </a:cubicBezTo>
                  <a:cubicBezTo>
                    <a:pt x="12658" y="11247"/>
                    <a:pt x="12825" y="11390"/>
                    <a:pt x="12847" y="11561"/>
                  </a:cubicBezTo>
                  <a:cubicBezTo>
                    <a:pt x="12883" y="11752"/>
                    <a:pt x="12728" y="11954"/>
                    <a:pt x="12537" y="11978"/>
                  </a:cubicBezTo>
                  <a:lnTo>
                    <a:pt x="12537" y="11990"/>
                  </a:lnTo>
                  <a:cubicBezTo>
                    <a:pt x="12544" y="11990"/>
                    <a:pt x="12551" y="11989"/>
                    <a:pt x="12558" y="11989"/>
                  </a:cubicBezTo>
                  <a:cubicBezTo>
                    <a:pt x="12751" y="11989"/>
                    <a:pt x="12907" y="12151"/>
                    <a:pt x="12918" y="12335"/>
                  </a:cubicBezTo>
                  <a:cubicBezTo>
                    <a:pt x="12942" y="12550"/>
                    <a:pt x="12775" y="12704"/>
                    <a:pt x="12585" y="12728"/>
                  </a:cubicBezTo>
                  <a:lnTo>
                    <a:pt x="12561" y="12728"/>
                  </a:lnTo>
                  <a:lnTo>
                    <a:pt x="12561" y="12740"/>
                  </a:lnTo>
                  <a:lnTo>
                    <a:pt x="12585" y="12740"/>
                  </a:lnTo>
                  <a:cubicBezTo>
                    <a:pt x="12787" y="12740"/>
                    <a:pt x="12942" y="12919"/>
                    <a:pt x="12942" y="13109"/>
                  </a:cubicBezTo>
                  <a:cubicBezTo>
                    <a:pt x="12942" y="13324"/>
                    <a:pt x="12764" y="13466"/>
                    <a:pt x="12561" y="13466"/>
                  </a:cubicBezTo>
                  <a:lnTo>
                    <a:pt x="12549" y="13466"/>
                  </a:lnTo>
                  <a:lnTo>
                    <a:pt x="12549" y="13478"/>
                  </a:lnTo>
                  <a:lnTo>
                    <a:pt x="12561" y="13478"/>
                  </a:lnTo>
                  <a:cubicBezTo>
                    <a:pt x="12775" y="13502"/>
                    <a:pt x="12906" y="13681"/>
                    <a:pt x="12895" y="13883"/>
                  </a:cubicBezTo>
                  <a:cubicBezTo>
                    <a:pt x="12883" y="14088"/>
                    <a:pt x="12719" y="14217"/>
                    <a:pt x="12517" y="14217"/>
                  </a:cubicBezTo>
                  <a:cubicBezTo>
                    <a:pt x="12508" y="14217"/>
                    <a:pt x="12499" y="14217"/>
                    <a:pt x="12490" y="14216"/>
                  </a:cubicBezTo>
                  <a:lnTo>
                    <a:pt x="12490" y="14228"/>
                  </a:lnTo>
                  <a:cubicBezTo>
                    <a:pt x="12680" y="14252"/>
                    <a:pt x="12823" y="14455"/>
                    <a:pt x="12787" y="14657"/>
                  </a:cubicBezTo>
                  <a:cubicBezTo>
                    <a:pt x="12766" y="14828"/>
                    <a:pt x="12601" y="14960"/>
                    <a:pt x="12422" y="14960"/>
                  </a:cubicBezTo>
                  <a:cubicBezTo>
                    <a:pt x="12401" y="14960"/>
                    <a:pt x="12380" y="14958"/>
                    <a:pt x="12359" y="14955"/>
                  </a:cubicBezTo>
                  <a:lnTo>
                    <a:pt x="12359" y="14967"/>
                  </a:lnTo>
                  <a:cubicBezTo>
                    <a:pt x="12549" y="15014"/>
                    <a:pt x="12668" y="15229"/>
                    <a:pt x="12621" y="15419"/>
                  </a:cubicBezTo>
                  <a:cubicBezTo>
                    <a:pt x="12590" y="15581"/>
                    <a:pt x="12431" y="15691"/>
                    <a:pt x="12266" y="15691"/>
                  </a:cubicBezTo>
                  <a:cubicBezTo>
                    <a:pt x="12238" y="15691"/>
                    <a:pt x="12209" y="15688"/>
                    <a:pt x="12180" y="15681"/>
                  </a:cubicBezTo>
                  <a:lnTo>
                    <a:pt x="12180" y="15705"/>
                  </a:lnTo>
                  <a:cubicBezTo>
                    <a:pt x="12371" y="15764"/>
                    <a:pt x="12478" y="15979"/>
                    <a:pt x="12406" y="16157"/>
                  </a:cubicBezTo>
                  <a:cubicBezTo>
                    <a:pt x="12360" y="16314"/>
                    <a:pt x="12213" y="16407"/>
                    <a:pt x="12066" y="16407"/>
                  </a:cubicBezTo>
                  <a:cubicBezTo>
                    <a:pt x="12024" y="16407"/>
                    <a:pt x="11982" y="16399"/>
                    <a:pt x="11942" y="16383"/>
                  </a:cubicBezTo>
                  <a:lnTo>
                    <a:pt x="11942" y="16395"/>
                  </a:lnTo>
                  <a:cubicBezTo>
                    <a:pt x="12121" y="16479"/>
                    <a:pt x="12204" y="16693"/>
                    <a:pt x="12133" y="16872"/>
                  </a:cubicBezTo>
                  <a:cubicBezTo>
                    <a:pt x="12077" y="17010"/>
                    <a:pt x="11930" y="17098"/>
                    <a:pt x="11783" y="17098"/>
                  </a:cubicBezTo>
                  <a:cubicBezTo>
                    <a:pt x="11740" y="17098"/>
                    <a:pt x="11697" y="17090"/>
                    <a:pt x="11656" y="17074"/>
                  </a:cubicBezTo>
                  <a:lnTo>
                    <a:pt x="11656" y="17086"/>
                  </a:lnTo>
                  <a:cubicBezTo>
                    <a:pt x="11835" y="17169"/>
                    <a:pt x="11894" y="17395"/>
                    <a:pt x="11811" y="17574"/>
                  </a:cubicBezTo>
                  <a:cubicBezTo>
                    <a:pt x="11744" y="17699"/>
                    <a:pt x="11613" y="17766"/>
                    <a:pt x="11479" y="17766"/>
                  </a:cubicBezTo>
                  <a:cubicBezTo>
                    <a:pt x="11422" y="17766"/>
                    <a:pt x="11364" y="17754"/>
                    <a:pt x="11311" y="17729"/>
                  </a:cubicBezTo>
                  <a:lnTo>
                    <a:pt x="11311" y="17729"/>
                  </a:lnTo>
                  <a:cubicBezTo>
                    <a:pt x="11478" y="17824"/>
                    <a:pt x="11537" y="18062"/>
                    <a:pt x="11418" y="18229"/>
                  </a:cubicBezTo>
                  <a:cubicBezTo>
                    <a:pt x="11349" y="18336"/>
                    <a:pt x="11227" y="18399"/>
                    <a:pt x="11107" y="18399"/>
                  </a:cubicBezTo>
                  <a:cubicBezTo>
                    <a:pt x="11040" y="18399"/>
                    <a:pt x="10974" y="18379"/>
                    <a:pt x="10918" y="18336"/>
                  </a:cubicBezTo>
                  <a:lnTo>
                    <a:pt x="10918" y="18336"/>
                  </a:lnTo>
                  <a:cubicBezTo>
                    <a:pt x="11073" y="18455"/>
                    <a:pt x="11109" y="18693"/>
                    <a:pt x="10990" y="18836"/>
                  </a:cubicBezTo>
                  <a:lnTo>
                    <a:pt x="10954" y="18872"/>
                  </a:lnTo>
                  <a:cubicBezTo>
                    <a:pt x="10990" y="18872"/>
                    <a:pt x="11001" y="18860"/>
                    <a:pt x="11037" y="18860"/>
                  </a:cubicBezTo>
                  <a:cubicBezTo>
                    <a:pt x="11228" y="18777"/>
                    <a:pt x="11311" y="18574"/>
                    <a:pt x="11240" y="18384"/>
                  </a:cubicBezTo>
                  <a:lnTo>
                    <a:pt x="11251" y="18384"/>
                  </a:lnTo>
                  <a:cubicBezTo>
                    <a:pt x="11322" y="18516"/>
                    <a:pt x="11465" y="18590"/>
                    <a:pt x="11607" y="18590"/>
                  </a:cubicBezTo>
                  <a:cubicBezTo>
                    <a:pt x="11656" y="18590"/>
                    <a:pt x="11705" y="18581"/>
                    <a:pt x="11752" y="18562"/>
                  </a:cubicBezTo>
                  <a:cubicBezTo>
                    <a:pt x="11930" y="18467"/>
                    <a:pt x="12002" y="18241"/>
                    <a:pt x="11930" y="18062"/>
                  </a:cubicBezTo>
                  <a:lnTo>
                    <a:pt x="11942" y="18062"/>
                  </a:lnTo>
                  <a:cubicBezTo>
                    <a:pt x="12015" y="18184"/>
                    <a:pt x="12137" y="18250"/>
                    <a:pt x="12265" y="18250"/>
                  </a:cubicBezTo>
                  <a:cubicBezTo>
                    <a:pt x="12324" y="18250"/>
                    <a:pt x="12385" y="18236"/>
                    <a:pt x="12442" y="18205"/>
                  </a:cubicBezTo>
                  <a:cubicBezTo>
                    <a:pt x="12621" y="18098"/>
                    <a:pt x="12680" y="17872"/>
                    <a:pt x="12585" y="17693"/>
                  </a:cubicBezTo>
                  <a:lnTo>
                    <a:pt x="12585" y="17693"/>
                  </a:lnTo>
                  <a:cubicBezTo>
                    <a:pt x="12659" y="17797"/>
                    <a:pt x="12770" y="17855"/>
                    <a:pt x="12884" y="17855"/>
                  </a:cubicBezTo>
                  <a:cubicBezTo>
                    <a:pt x="12952" y="17855"/>
                    <a:pt x="13022" y="17833"/>
                    <a:pt x="13085" y="17788"/>
                  </a:cubicBezTo>
                  <a:cubicBezTo>
                    <a:pt x="13252" y="17657"/>
                    <a:pt x="13299" y="17443"/>
                    <a:pt x="13180" y="17276"/>
                  </a:cubicBezTo>
                  <a:lnTo>
                    <a:pt x="13180" y="17276"/>
                  </a:lnTo>
                  <a:cubicBezTo>
                    <a:pt x="13254" y="17370"/>
                    <a:pt x="13358" y="17415"/>
                    <a:pt x="13462" y="17415"/>
                  </a:cubicBezTo>
                  <a:cubicBezTo>
                    <a:pt x="13543" y="17415"/>
                    <a:pt x="13625" y="17388"/>
                    <a:pt x="13692" y="17336"/>
                  </a:cubicBezTo>
                  <a:cubicBezTo>
                    <a:pt x="13859" y="17205"/>
                    <a:pt x="13871" y="16979"/>
                    <a:pt x="13752" y="16812"/>
                  </a:cubicBezTo>
                  <a:lnTo>
                    <a:pt x="13752" y="16812"/>
                  </a:lnTo>
                  <a:cubicBezTo>
                    <a:pt x="13826" y="16893"/>
                    <a:pt x="13926" y="16931"/>
                    <a:pt x="14026" y="16931"/>
                  </a:cubicBezTo>
                  <a:cubicBezTo>
                    <a:pt x="14117" y="16931"/>
                    <a:pt x="14207" y="16899"/>
                    <a:pt x="14276" y="16836"/>
                  </a:cubicBezTo>
                  <a:cubicBezTo>
                    <a:pt x="14430" y="16693"/>
                    <a:pt x="14430" y="16455"/>
                    <a:pt x="14288" y="16312"/>
                  </a:cubicBezTo>
                  <a:lnTo>
                    <a:pt x="14288" y="16312"/>
                  </a:lnTo>
                  <a:cubicBezTo>
                    <a:pt x="14358" y="16372"/>
                    <a:pt x="14447" y="16402"/>
                    <a:pt x="14535" y="16402"/>
                  </a:cubicBezTo>
                  <a:cubicBezTo>
                    <a:pt x="14638" y="16402"/>
                    <a:pt x="14740" y="16360"/>
                    <a:pt x="14811" y="16276"/>
                  </a:cubicBezTo>
                  <a:cubicBezTo>
                    <a:pt x="14942" y="16133"/>
                    <a:pt x="14930" y="15895"/>
                    <a:pt x="14788" y="15764"/>
                  </a:cubicBezTo>
                  <a:lnTo>
                    <a:pt x="14788" y="15764"/>
                  </a:lnTo>
                  <a:cubicBezTo>
                    <a:pt x="14849" y="15812"/>
                    <a:pt x="14922" y="15834"/>
                    <a:pt x="14994" y="15834"/>
                  </a:cubicBezTo>
                  <a:cubicBezTo>
                    <a:pt x="15105" y="15834"/>
                    <a:pt x="15216" y="15782"/>
                    <a:pt x="15288" y="15681"/>
                  </a:cubicBezTo>
                  <a:cubicBezTo>
                    <a:pt x="15407" y="15526"/>
                    <a:pt x="15383" y="15300"/>
                    <a:pt x="15216" y="15181"/>
                  </a:cubicBezTo>
                  <a:lnTo>
                    <a:pt x="15216" y="15181"/>
                  </a:lnTo>
                  <a:cubicBezTo>
                    <a:pt x="15277" y="15216"/>
                    <a:pt x="15347" y="15233"/>
                    <a:pt x="15416" y="15233"/>
                  </a:cubicBezTo>
                  <a:cubicBezTo>
                    <a:pt x="15537" y="15233"/>
                    <a:pt x="15656" y="15180"/>
                    <a:pt x="15716" y="15074"/>
                  </a:cubicBezTo>
                  <a:cubicBezTo>
                    <a:pt x="15823" y="14907"/>
                    <a:pt x="15776" y="14669"/>
                    <a:pt x="15621" y="14574"/>
                  </a:cubicBezTo>
                  <a:lnTo>
                    <a:pt x="15621" y="14574"/>
                  </a:lnTo>
                  <a:cubicBezTo>
                    <a:pt x="15674" y="14599"/>
                    <a:pt x="15731" y="14611"/>
                    <a:pt x="15787" y="14611"/>
                  </a:cubicBezTo>
                  <a:cubicBezTo>
                    <a:pt x="15917" y="14611"/>
                    <a:pt x="16042" y="14544"/>
                    <a:pt x="16109" y="14419"/>
                  </a:cubicBezTo>
                  <a:cubicBezTo>
                    <a:pt x="16193" y="14240"/>
                    <a:pt x="16133" y="14014"/>
                    <a:pt x="15954" y="13931"/>
                  </a:cubicBezTo>
                  <a:lnTo>
                    <a:pt x="15954" y="13919"/>
                  </a:lnTo>
                  <a:cubicBezTo>
                    <a:pt x="16000" y="13937"/>
                    <a:pt x="16048" y="13946"/>
                    <a:pt x="16096" y="13946"/>
                  </a:cubicBezTo>
                  <a:cubicBezTo>
                    <a:pt x="16237" y="13946"/>
                    <a:pt x="16377" y="13868"/>
                    <a:pt x="16431" y="13716"/>
                  </a:cubicBezTo>
                  <a:cubicBezTo>
                    <a:pt x="16514" y="13538"/>
                    <a:pt x="16431" y="13324"/>
                    <a:pt x="16240" y="13240"/>
                  </a:cubicBezTo>
                  <a:lnTo>
                    <a:pt x="16240" y="13228"/>
                  </a:lnTo>
                  <a:cubicBezTo>
                    <a:pt x="16281" y="13241"/>
                    <a:pt x="16322" y="13247"/>
                    <a:pt x="16363" y="13247"/>
                  </a:cubicBezTo>
                  <a:cubicBezTo>
                    <a:pt x="16515" y="13247"/>
                    <a:pt x="16658" y="13162"/>
                    <a:pt x="16705" y="13002"/>
                  </a:cubicBezTo>
                  <a:cubicBezTo>
                    <a:pt x="16764" y="12812"/>
                    <a:pt x="16669" y="12609"/>
                    <a:pt x="16478" y="12550"/>
                  </a:cubicBezTo>
                  <a:lnTo>
                    <a:pt x="16478" y="12526"/>
                  </a:lnTo>
                  <a:cubicBezTo>
                    <a:pt x="16509" y="12533"/>
                    <a:pt x="16539" y="12537"/>
                    <a:pt x="16570" y="12537"/>
                  </a:cubicBezTo>
                  <a:cubicBezTo>
                    <a:pt x="16733" y="12537"/>
                    <a:pt x="16891" y="12434"/>
                    <a:pt x="16931" y="12264"/>
                  </a:cubicBezTo>
                  <a:cubicBezTo>
                    <a:pt x="16966" y="12073"/>
                    <a:pt x="16871" y="11859"/>
                    <a:pt x="16657" y="11811"/>
                  </a:cubicBezTo>
                  <a:lnTo>
                    <a:pt x="16657" y="11800"/>
                  </a:lnTo>
                  <a:cubicBezTo>
                    <a:pt x="16677" y="11803"/>
                    <a:pt x="16697" y="11805"/>
                    <a:pt x="16716" y="11805"/>
                  </a:cubicBezTo>
                  <a:cubicBezTo>
                    <a:pt x="16888" y="11805"/>
                    <a:pt x="17054" y="11673"/>
                    <a:pt x="17086" y="11502"/>
                  </a:cubicBezTo>
                  <a:cubicBezTo>
                    <a:pt x="17121" y="11311"/>
                    <a:pt x="16990" y="11121"/>
                    <a:pt x="16788" y="11073"/>
                  </a:cubicBezTo>
                  <a:lnTo>
                    <a:pt x="16788" y="11061"/>
                  </a:lnTo>
                  <a:cubicBezTo>
                    <a:pt x="16796" y="11062"/>
                    <a:pt x="16803" y="11062"/>
                    <a:pt x="16811" y="11062"/>
                  </a:cubicBezTo>
                  <a:cubicBezTo>
                    <a:pt x="17015" y="11062"/>
                    <a:pt x="17181" y="10912"/>
                    <a:pt x="17193" y="10728"/>
                  </a:cubicBezTo>
                  <a:cubicBezTo>
                    <a:pt x="17193" y="10502"/>
                    <a:pt x="17050" y="10323"/>
                    <a:pt x="16847" y="10311"/>
                  </a:cubicBezTo>
                  <a:cubicBezTo>
                    <a:pt x="16839" y="10311"/>
                    <a:pt x="16837" y="10306"/>
                    <a:pt x="16839" y="10306"/>
                  </a:cubicBezTo>
                  <a:lnTo>
                    <a:pt x="16839" y="10306"/>
                  </a:lnTo>
                  <a:cubicBezTo>
                    <a:pt x="16841" y="10306"/>
                    <a:pt x="16843" y="10307"/>
                    <a:pt x="16847" y="10311"/>
                  </a:cubicBezTo>
                  <a:cubicBezTo>
                    <a:pt x="17062" y="10311"/>
                    <a:pt x="17228" y="10145"/>
                    <a:pt x="17228" y="9942"/>
                  </a:cubicBezTo>
                  <a:cubicBezTo>
                    <a:pt x="17228" y="9728"/>
                    <a:pt x="17062" y="9573"/>
                    <a:pt x="16859" y="9573"/>
                  </a:cubicBezTo>
                  <a:lnTo>
                    <a:pt x="16847" y="9573"/>
                  </a:lnTo>
                  <a:lnTo>
                    <a:pt x="16847" y="9549"/>
                  </a:lnTo>
                  <a:lnTo>
                    <a:pt x="16859" y="9549"/>
                  </a:lnTo>
                  <a:cubicBezTo>
                    <a:pt x="17074" y="9537"/>
                    <a:pt x="17228" y="9371"/>
                    <a:pt x="17205" y="9168"/>
                  </a:cubicBezTo>
                  <a:cubicBezTo>
                    <a:pt x="17193" y="8962"/>
                    <a:pt x="17039" y="8822"/>
                    <a:pt x="16847" y="8822"/>
                  </a:cubicBezTo>
                  <a:cubicBezTo>
                    <a:pt x="16839" y="8822"/>
                    <a:pt x="16831" y="8823"/>
                    <a:pt x="16824" y="8823"/>
                  </a:cubicBezTo>
                  <a:lnTo>
                    <a:pt x="16824" y="8811"/>
                  </a:lnTo>
                  <a:cubicBezTo>
                    <a:pt x="17014" y="8775"/>
                    <a:pt x="17157" y="8597"/>
                    <a:pt x="17133" y="8394"/>
                  </a:cubicBezTo>
                  <a:cubicBezTo>
                    <a:pt x="17101" y="8222"/>
                    <a:pt x="16952" y="8080"/>
                    <a:pt x="16775" y="8080"/>
                  </a:cubicBezTo>
                  <a:cubicBezTo>
                    <a:pt x="16756" y="8080"/>
                    <a:pt x="16736" y="8081"/>
                    <a:pt x="16716" y="8085"/>
                  </a:cubicBezTo>
                  <a:lnTo>
                    <a:pt x="16716" y="8061"/>
                  </a:lnTo>
                  <a:cubicBezTo>
                    <a:pt x="16907" y="8025"/>
                    <a:pt x="17050" y="7823"/>
                    <a:pt x="17002" y="7632"/>
                  </a:cubicBezTo>
                  <a:cubicBezTo>
                    <a:pt x="16960" y="7463"/>
                    <a:pt x="16805" y="7341"/>
                    <a:pt x="16628" y="7341"/>
                  </a:cubicBezTo>
                  <a:cubicBezTo>
                    <a:pt x="16606" y="7341"/>
                    <a:pt x="16584" y="7343"/>
                    <a:pt x="16562" y="7347"/>
                  </a:cubicBezTo>
                  <a:lnTo>
                    <a:pt x="16562" y="7335"/>
                  </a:lnTo>
                  <a:cubicBezTo>
                    <a:pt x="16764" y="7275"/>
                    <a:pt x="16859" y="7073"/>
                    <a:pt x="16800" y="6870"/>
                  </a:cubicBezTo>
                  <a:cubicBezTo>
                    <a:pt x="16751" y="6716"/>
                    <a:pt x="16609" y="6616"/>
                    <a:pt x="16455" y="6616"/>
                  </a:cubicBezTo>
                  <a:cubicBezTo>
                    <a:pt x="16419" y="6616"/>
                    <a:pt x="16383" y="6621"/>
                    <a:pt x="16347" y="6632"/>
                  </a:cubicBezTo>
                  <a:lnTo>
                    <a:pt x="16347" y="6620"/>
                  </a:lnTo>
                  <a:cubicBezTo>
                    <a:pt x="16538" y="6549"/>
                    <a:pt x="16633" y="6335"/>
                    <a:pt x="16550" y="6144"/>
                  </a:cubicBezTo>
                  <a:cubicBezTo>
                    <a:pt x="16496" y="6001"/>
                    <a:pt x="16361" y="5911"/>
                    <a:pt x="16217" y="5911"/>
                  </a:cubicBezTo>
                  <a:cubicBezTo>
                    <a:pt x="16169" y="5911"/>
                    <a:pt x="16121" y="5921"/>
                    <a:pt x="16073" y="5942"/>
                  </a:cubicBezTo>
                  <a:lnTo>
                    <a:pt x="16073" y="5918"/>
                  </a:lnTo>
                  <a:cubicBezTo>
                    <a:pt x="16252" y="5835"/>
                    <a:pt x="16335" y="5608"/>
                    <a:pt x="16240" y="5430"/>
                  </a:cubicBezTo>
                  <a:cubicBezTo>
                    <a:pt x="16180" y="5301"/>
                    <a:pt x="16047" y="5228"/>
                    <a:pt x="15910" y="5228"/>
                  </a:cubicBezTo>
                  <a:cubicBezTo>
                    <a:pt x="15856" y="5228"/>
                    <a:pt x="15802" y="5240"/>
                    <a:pt x="15752" y="5263"/>
                  </a:cubicBezTo>
                  <a:lnTo>
                    <a:pt x="15752" y="5251"/>
                  </a:lnTo>
                  <a:cubicBezTo>
                    <a:pt x="15931" y="5144"/>
                    <a:pt x="15990" y="4930"/>
                    <a:pt x="15883" y="4751"/>
                  </a:cubicBezTo>
                  <a:cubicBezTo>
                    <a:pt x="15810" y="4630"/>
                    <a:pt x="15688" y="4563"/>
                    <a:pt x="15557" y="4563"/>
                  </a:cubicBezTo>
                  <a:cubicBezTo>
                    <a:pt x="15495" y="4563"/>
                    <a:pt x="15432" y="4578"/>
                    <a:pt x="15371" y="4608"/>
                  </a:cubicBezTo>
                  <a:cubicBezTo>
                    <a:pt x="15538" y="4489"/>
                    <a:pt x="15585" y="4275"/>
                    <a:pt x="15466" y="4108"/>
                  </a:cubicBezTo>
                  <a:cubicBezTo>
                    <a:pt x="15392" y="4004"/>
                    <a:pt x="15277" y="3947"/>
                    <a:pt x="15160" y="3947"/>
                  </a:cubicBezTo>
                  <a:cubicBezTo>
                    <a:pt x="15089" y="3947"/>
                    <a:pt x="15017" y="3968"/>
                    <a:pt x="14954" y="4013"/>
                  </a:cubicBezTo>
                  <a:cubicBezTo>
                    <a:pt x="15109" y="3882"/>
                    <a:pt x="15133" y="3656"/>
                    <a:pt x="15002" y="3501"/>
                  </a:cubicBezTo>
                  <a:cubicBezTo>
                    <a:pt x="14928" y="3414"/>
                    <a:pt x="14825" y="3368"/>
                    <a:pt x="14718" y="3368"/>
                  </a:cubicBezTo>
                  <a:cubicBezTo>
                    <a:pt x="14635" y="3368"/>
                    <a:pt x="14551" y="3396"/>
                    <a:pt x="14478" y="3453"/>
                  </a:cubicBezTo>
                  <a:cubicBezTo>
                    <a:pt x="14633" y="3322"/>
                    <a:pt x="14633" y="3084"/>
                    <a:pt x="14502" y="2929"/>
                  </a:cubicBezTo>
                  <a:cubicBezTo>
                    <a:pt x="14429" y="2856"/>
                    <a:pt x="14331" y="2821"/>
                    <a:pt x="14234" y="2821"/>
                  </a:cubicBezTo>
                  <a:cubicBezTo>
                    <a:pt x="14141" y="2821"/>
                    <a:pt x="14048" y="2853"/>
                    <a:pt x="13978" y="2917"/>
                  </a:cubicBezTo>
                  <a:cubicBezTo>
                    <a:pt x="14109" y="2763"/>
                    <a:pt x="14097" y="2525"/>
                    <a:pt x="13942" y="2394"/>
                  </a:cubicBezTo>
                  <a:cubicBezTo>
                    <a:pt x="13877" y="2334"/>
                    <a:pt x="13791" y="2304"/>
                    <a:pt x="13705" y="2304"/>
                  </a:cubicBezTo>
                  <a:cubicBezTo>
                    <a:pt x="13604" y="2304"/>
                    <a:pt x="13501" y="2345"/>
                    <a:pt x="13430" y="2429"/>
                  </a:cubicBezTo>
                  <a:cubicBezTo>
                    <a:pt x="13549" y="2263"/>
                    <a:pt x="13514" y="2036"/>
                    <a:pt x="13347" y="1917"/>
                  </a:cubicBezTo>
                  <a:cubicBezTo>
                    <a:pt x="13285" y="1869"/>
                    <a:pt x="13210" y="1846"/>
                    <a:pt x="13136" y="1846"/>
                  </a:cubicBezTo>
                  <a:cubicBezTo>
                    <a:pt x="13027" y="1846"/>
                    <a:pt x="12918" y="1896"/>
                    <a:pt x="12847" y="1989"/>
                  </a:cubicBezTo>
                  <a:cubicBezTo>
                    <a:pt x="12954" y="1834"/>
                    <a:pt x="12906" y="1596"/>
                    <a:pt x="12728" y="1489"/>
                  </a:cubicBezTo>
                  <a:cubicBezTo>
                    <a:pt x="12668" y="1451"/>
                    <a:pt x="12600" y="1432"/>
                    <a:pt x="12532" y="1432"/>
                  </a:cubicBezTo>
                  <a:cubicBezTo>
                    <a:pt x="12408" y="1432"/>
                    <a:pt x="12285" y="1493"/>
                    <a:pt x="12216" y="1608"/>
                  </a:cubicBezTo>
                  <a:cubicBezTo>
                    <a:pt x="12311" y="1429"/>
                    <a:pt x="12252" y="1203"/>
                    <a:pt x="12073" y="1108"/>
                  </a:cubicBezTo>
                  <a:cubicBezTo>
                    <a:pt x="12020" y="1083"/>
                    <a:pt x="11962" y="1071"/>
                    <a:pt x="11905" y="1071"/>
                  </a:cubicBezTo>
                  <a:cubicBezTo>
                    <a:pt x="11772" y="1071"/>
                    <a:pt x="11643" y="1137"/>
                    <a:pt x="11585" y="1263"/>
                  </a:cubicBezTo>
                  <a:lnTo>
                    <a:pt x="11561" y="1263"/>
                  </a:lnTo>
                  <a:cubicBezTo>
                    <a:pt x="11644" y="1084"/>
                    <a:pt x="11561" y="858"/>
                    <a:pt x="11371" y="786"/>
                  </a:cubicBezTo>
                  <a:cubicBezTo>
                    <a:pt x="11325" y="768"/>
                    <a:pt x="11276" y="759"/>
                    <a:pt x="11228" y="759"/>
                  </a:cubicBezTo>
                  <a:cubicBezTo>
                    <a:pt x="11086" y="759"/>
                    <a:pt x="10947" y="835"/>
                    <a:pt x="10894" y="977"/>
                  </a:cubicBezTo>
                  <a:lnTo>
                    <a:pt x="10882" y="977"/>
                  </a:lnTo>
                  <a:cubicBezTo>
                    <a:pt x="10942" y="786"/>
                    <a:pt x="10847" y="584"/>
                    <a:pt x="10656" y="524"/>
                  </a:cubicBezTo>
                  <a:cubicBezTo>
                    <a:pt x="10615" y="512"/>
                    <a:pt x="10573" y="505"/>
                    <a:pt x="10532" y="505"/>
                  </a:cubicBezTo>
                  <a:cubicBezTo>
                    <a:pt x="10381" y="505"/>
                    <a:pt x="10239" y="589"/>
                    <a:pt x="10192" y="739"/>
                  </a:cubicBezTo>
                  <a:lnTo>
                    <a:pt x="10180" y="739"/>
                  </a:lnTo>
                  <a:cubicBezTo>
                    <a:pt x="10228" y="548"/>
                    <a:pt x="10108" y="346"/>
                    <a:pt x="9918" y="298"/>
                  </a:cubicBezTo>
                  <a:cubicBezTo>
                    <a:pt x="9888" y="291"/>
                    <a:pt x="9858" y="288"/>
                    <a:pt x="9828" y="288"/>
                  </a:cubicBezTo>
                  <a:cubicBezTo>
                    <a:pt x="9659" y="288"/>
                    <a:pt x="9506" y="398"/>
                    <a:pt x="9466" y="560"/>
                  </a:cubicBezTo>
                  <a:lnTo>
                    <a:pt x="9454" y="560"/>
                  </a:lnTo>
                  <a:cubicBezTo>
                    <a:pt x="9489" y="370"/>
                    <a:pt x="9346" y="179"/>
                    <a:pt x="9156" y="143"/>
                  </a:cubicBezTo>
                  <a:cubicBezTo>
                    <a:pt x="9141" y="141"/>
                    <a:pt x="9126" y="141"/>
                    <a:pt x="9111" y="141"/>
                  </a:cubicBezTo>
                  <a:cubicBezTo>
                    <a:pt x="8936" y="141"/>
                    <a:pt x="8772" y="266"/>
                    <a:pt x="8739" y="441"/>
                  </a:cubicBezTo>
                  <a:lnTo>
                    <a:pt x="8727" y="441"/>
                  </a:lnTo>
                  <a:cubicBezTo>
                    <a:pt x="8739" y="239"/>
                    <a:pt x="8596" y="60"/>
                    <a:pt x="8394" y="48"/>
                  </a:cubicBezTo>
                  <a:cubicBezTo>
                    <a:pt x="8380" y="46"/>
                    <a:pt x="8366" y="46"/>
                    <a:pt x="8353" y="46"/>
                  </a:cubicBezTo>
                  <a:cubicBezTo>
                    <a:pt x="8168" y="46"/>
                    <a:pt x="8012" y="192"/>
                    <a:pt x="8001" y="370"/>
                  </a:cubicBezTo>
                  <a:lnTo>
                    <a:pt x="7977" y="370"/>
                  </a:lnTo>
                  <a:cubicBezTo>
                    <a:pt x="7977" y="167"/>
                    <a:pt x="7822" y="0"/>
                    <a:pt x="7620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23"/>
            <p:cNvSpPr/>
            <p:nvPr/>
          </p:nvSpPr>
          <p:spPr>
            <a:xfrm>
              <a:off x="4191000" y="-208225"/>
              <a:ext cx="290225" cy="130100"/>
            </a:xfrm>
            <a:custGeom>
              <a:rect b="b" l="l" r="r" t="t"/>
              <a:pathLst>
                <a:path extrusionOk="0" h="5204" w="11609">
                  <a:moveTo>
                    <a:pt x="5810" y="0"/>
                  </a:moveTo>
                  <a:cubicBezTo>
                    <a:pt x="0" y="0"/>
                    <a:pt x="310" y="5203"/>
                    <a:pt x="310" y="5203"/>
                  </a:cubicBezTo>
                  <a:lnTo>
                    <a:pt x="5810" y="3274"/>
                  </a:lnTo>
                  <a:lnTo>
                    <a:pt x="11299" y="5203"/>
                  </a:lnTo>
                  <a:cubicBezTo>
                    <a:pt x="11299" y="5203"/>
                    <a:pt x="11609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23"/>
            <p:cNvSpPr/>
            <p:nvPr/>
          </p:nvSpPr>
          <p:spPr>
            <a:xfrm>
              <a:off x="4191275" y="-208225"/>
              <a:ext cx="177725" cy="130100"/>
            </a:xfrm>
            <a:custGeom>
              <a:rect b="b" l="l" r="r" t="t"/>
              <a:pathLst>
                <a:path extrusionOk="0" h="5204" w="7109">
                  <a:moveTo>
                    <a:pt x="5811" y="0"/>
                  </a:moveTo>
                  <a:cubicBezTo>
                    <a:pt x="1" y="0"/>
                    <a:pt x="310" y="5203"/>
                    <a:pt x="310" y="5203"/>
                  </a:cubicBezTo>
                  <a:lnTo>
                    <a:pt x="5811" y="3274"/>
                  </a:lnTo>
                  <a:lnTo>
                    <a:pt x="6252" y="3429"/>
                  </a:lnTo>
                  <a:cubicBezTo>
                    <a:pt x="6835" y="2834"/>
                    <a:pt x="7109" y="2346"/>
                    <a:pt x="6716" y="2108"/>
                  </a:cubicBezTo>
                  <a:cubicBezTo>
                    <a:pt x="6301" y="1865"/>
                    <a:pt x="5677" y="1799"/>
                    <a:pt x="5045" y="1799"/>
                  </a:cubicBezTo>
                  <a:cubicBezTo>
                    <a:pt x="4299" y="1799"/>
                    <a:pt x="3542" y="1891"/>
                    <a:pt x="3101" y="1891"/>
                  </a:cubicBezTo>
                  <a:cubicBezTo>
                    <a:pt x="2704" y="1891"/>
                    <a:pt x="2563" y="1817"/>
                    <a:pt x="2918" y="1536"/>
                  </a:cubicBezTo>
                  <a:cubicBezTo>
                    <a:pt x="4001" y="691"/>
                    <a:pt x="6264" y="36"/>
                    <a:pt x="6264" y="36"/>
                  </a:cubicBezTo>
                  <a:cubicBezTo>
                    <a:pt x="6252" y="24"/>
                    <a:pt x="6240" y="24"/>
                    <a:pt x="6228" y="12"/>
                  </a:cubicBezTo>
                  <a:cubicBezTo>
                    <a:pt x="6085" y="12"/>
                    <a:pt x="5942" y="0"/>
                    <a:pt x="581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23"/>
            <p:cNvSpPr/>
            <p:nvPr/>
          </p:nvSpPr>
          <p:spPr>
            <a:xfrm>
              <a:off x="4144250" y="-35350"/>
              <a:ext cx="83975" cy="79625"/>
            </a:xfrm>
            <a:custGeom>
              <a:rect b="b" l="l" r="r" t="t"/>
              <a:pathLst>
                <a:path extrusionOk="0" h="3185" w="3359">
                  <a:moveTo>
                    <a:pt x="1410" y="0"/>
                  </a:moveTo>
                  <a:cubicBezTo>
                    <a:pt x="1148" y="0"/>
                    <a:pt x="895" y="74"/>
                    <a:pt x="679" y="229"/>
                  </a:cubicBezTo>
                  <a:cubicBezTo>
                    <a:pt x="60" y="681"/>
                    <a:pt x="1" y="1670"/>
                    <a:pt x="548" y="2408"/>
                  </a:cubicBezTo>
                  <a:cubicBezTo>
                    <a:pt x="909" y="2909"/>
                    <a:pt x="1445" y="3184"/>
                    <a:pt x="1949" y="3184"/>
                  </a:cubicBezTo>
                  <a:cubicBezTo>
                    <a:pt x="2211" y="3184"/>
                    <a:pt x="2464" y="3110"/>
                    <a:pt x="2680" y="2955"/>
                  </a:cubicBezTo>
                  <a:cubicBezTo>
                    <a:pt x="3299" y="2515"/>
                    <a:pt x="3358" y="1539"/>
                    <a:pt x="2811" y="777"/>
                  </a:cubicBezTo>
                  <a:cubicBezTo>
                    <a:pt x="2450" y="275"/>
                    <a:pt x="1914" y="0"/>
                    <a:pt x="141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23"/>
            <p:cNvSpPr/>
            <p:nvPr/>
          </p:nvSpPr>
          <p:spPr>
            <a:xfrm>
              <a:off x="414662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331" y="0"/>
                  </a:moveTo>
                  <a:cubicBezTo>
                    <a:pt x="280" y="0"/>
                    <a:pt x="229" y="3"/>
                    <a:pt x="180" y="9"/>
                  </a:cubicBezTo>
                  <a:cubicBezTo>
                    <a:pt x="1" y="497"/>
                    <a:pt x="84" y="1140"/>
                    <a:pt x="465" y="1664"/>
                  </a:cubicBezTo>
                  <a:cubicBezTo>
                    <a:pt x="834" y="2151"/>
                    <a:pt x="1370" y="2422"/>
                    <a:pt x="1867" y="2422"/>
                  </a:cubicBezTo>
                  <a:cubicBezTo>
                    <a:pt x="1916" y="2422"/>
                    <a:pt x="1965" y="2419"/>
                    <a:pt x="2013" y="2414"/>
                  </a:cubicBezTo>
                  <a:cubicBezTo>
                    <a:pt x="2192" y="1926"/>
                    <a:pt x="2120" y="1283"/>
                    <a:pt x="1727" y="771"/>
                  </a:cubicBezTo>
                  <a:cubicBezTo>
                    <a:pt x="1371" y="263"/>
                    <a:pt x="828" y="0"/>
                    <a:pt x="331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23"/>
            <p:cNvSpPr/>
            <p:nvPr/>
          </p:nvSpPr>
          <p:spPr>
            <a:xfrm>
              <a:off x="4198725" y="-155575"/>
              <a:ext cx="274775" cy="315875"/>
            </a:xfrm>
            <a:custGeom>
              <a:rect b="b" l="l" r="r" t="t"/>
              <a:pathLst>
                <a:path extrusionOk="0" h="12635" w="10991">
                  <a:moveTo>
                    <a:pt x="5441" y="1"/>
                  </a:moveTo>
                  <a:cubicBezTo>
                    <a:pt x="4953" y="1"/>
                    <a:pt x="1641" y="113"/>
                    <a:pt x="1" y="3097"/>
                  </a:cubicBezTo>
                  <a:cubicBezTo>
                    <a:pt x="405" y="7622"/>
                    <a:pt x="834" y="10289"/>
                    <a:pt x="1965" y="11074"/>
                  </a:cubicBezTo>
                  <a:cubicBezTo>
                    <a:pt x="3096" y="11884"/>
                    <a:pt x="4930" y="12634"/>
                    <a:pt x="5501" y="12634"/>
                  </a:cubicBezTo>
                  <a:cubicBezTo>
                    <a:pt x="6061" y="12634"/>
                    <a:pt x="7894" y="11884"/>
                    <a:pt x="9026" y="11074"/>
                  </a:cubicBezTo>
                  <a:cubicBezTo>
                    <a:pt x="10157" y="10277"/>
                    <a:pt x="10585" y="7622"/>
                    <a:pt x="10990" y="3097"/>
                  </a:cubicBezTo>
                  <a:cubicBezTo>
                    <a:pt x="9360" y="113"/>
                    <a:pt x="6050" y="1"/>
                    <a:pt x="5562" y="1"/>
                  </a:cubicBezTo>
                  <a:cubicBezTo>
                    <a:pt x="5522" y="1"/>
                    <a:pt x="5501" y="2"/>
                    <a:pt x="5501" y="2"/>
                  </a:cubicBezTo>
                  <a:cubicBezTo>
                    <a:pt x="5501" y="2"/>
                    <a:pt x="5480" y="1"/>
                    <a:pt x="5441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23"/>
            <p:cNvSpPr/>
            <p:nvPr/>
          </p:nvSpPr>
          <p:spPr>
            <a:xfrm>
              <a:off x="4290675" y="66925"/>
              <a:ext cx="91750" cy="29075"/>
            </a:xfrm>
            <a:custGeom>
              <a:rect b="b" l="l" r="r" t="t"/>
              <a:pathLst>
                <a:path extrusionOk="0" h="1163" w="3670">
                  <a:moveTo>
                    <a:pt x="235" y="0"/>
                  </a:moveTo>
                  <a:cubicBezTo>
                    <a:pt x="87" y="0"/>
                    <a:pt x="1" y="177"/>
                    <a:pt x="97" y="305"/>
                  </a:cubicBezTo>
                  <a:cubicBezTo>
                    <a:pt x="490" y="817"/>
                    <a:pt x="1121" y="1162"/>
                    <a:pt x="1835" y="1162"/>
                  </a:cubicBezTo>
                  <a:cubicBezTo>
                    <a:pt x="2550" y="1162"/>
                    <a:pt x="3169" y="817"/>
                    <a:pt x="3573" y="305"/>
                  </a:cubicBezTo>
                  <a:cubicBezTo>
                    <a:pt x="3670" y="177"/>
                    <a:pt x="3574" y="0"/>
                    <a:pt x="3432" y="0"/>
                  </a:cubicBezTo>
                  <a:cubicBezTo>
                    <a:pt x="3416" y="0"/>
                    <a:pt x="3400" y="3"/>
                    <a:pt x="3383" y="7"/>
                  </a:cubicBezTo>
                  <a:cubicBezTo>
                    <a:pt x="2871" y="127"/>
                    <a:pt x="2359" y="186"/>
                    <a:pt x="1823" y="186"/>
                  </a:cubicBezTo>
                  <a:cubicBezTo>
                    <a:pt x="1287" y="186"/>
                    <a:pt x="776" y="127"/>
                    <a:pt x="287" y="7"/>
                  </a:cubicBezTo>
                  <a:cubicBezTo>
                    <a:pt x="269" y="3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23"/>
            <p:cNvSpPr/>
            <p:nvPr/>
          </p:nvSpPr>
          <p:spPr>
            <a:xfrm>
              <a:off x="4310050" y="-775"/>
              <a:ext cx="41400" cy="53550"/>
            </a:xfrm>
            <a:custGeom>
              <a:rect b="b" l="l" r="r" t="t"/>
              <a:pathLst>
                <a:path extrusionOk="0" h="2142" w="1656">
                  <a:moveTo>
                    <a:pt x="810" y="1"/>
                  </a:moveTo>
                  <a:cubicBezTo>
                    <a:pt x="810" y="1"/>
                    <a:pt x="1" y="1501"/>
                    <a:pt x="322" y="2073"/>
                  </a:cubicBezTo>
                  <a:cubicBezTo>
                    <a:pt x="360" y="2121"/>
                    <a:pt x="430" y="2141"/>
                    <a:pt x="519" y="2141"/>
                  </a:cubicBezTo>
                  <a:cubicBezTo>
                    <a:pt x="907" y="2141"/>
                    <a:pt x="1655" y="1763"/>
                    <a:pt x="1655" y="1763"/>
                  </a:cubicBezTo>
                  <a:lnTo>
                    <a:pt x="1655" y="1763"/>
                  </a:lnTo>
                  <a:cubicBezTo>
                    <a:pt x="1655" y="1763"/>
                    <a:pt x="1387" y="1863"/>
                    <a:pt x="982" y="1863"/>
                  </a:cubicBezTo>
                  <a:cubicBezTo>
                    <a:pt x="847" y="1863"/>
                    <a:pt x="697" y="1852"/>
                    <a:pt x="536" y="1822"/>
                  </a:cubicBezTo>
                  <a:cubicBezTo>
                    <a:pt x="310" y="1787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23"/>
            <p:cNvSpPr/>
            <p:nvPr/>
          </p:nvSpPr>
          <p:spPr>
            <a:xfrm>
              <a:off x="4444300" y="-35350"/>
              <a:ext cx="84250" cy="79625"/>
            </a:xfrm>
            <a:custGeom>
              <a:rect b="b" l="l" r="r" t="t"/>
              <a:pathLst>
                <a:path extrusionOk="0" h="3185" w="3370">
                  <a:moveTo>
                    <a:pt x="1957" y="0"/>
                  </a:moveTo>
                  <a:cubicBezTo>
                    <a:pt x="1456" y="0"/>
                    <a:pt x="920" y="275"/>
                    <a:pt x="560" y="777"/>
                  </a:cubicBezTo>
                  <a:cubicBezTo>
                    <a:pt x="0" y="1539"/>
                    <a:pt x="60" y="2515"/>
                    <a:pt x="691" y="2955"/>
                  </a:cubicBezTo>
                  <a:cubicBezTo>
                    <a:pt x="902" y="3110"/>
                    <a:pt x="1153" y="3184"/>
                    <a:pt x="1413" y="3184"/>
                  </a:cubicBezTo>
                  <a:cubicBezTo>
                    <a:pt x="1915" y="3184"/>
                    <a:pt x="2454" y="2909"/>
                    <a:pt x="2822" y="2408"/>
                  </a:cubicBezTo>
                  <a:cubicBezTo>
                    <a:pt x="3370" y="1670"/>
                    <a:pt x="3310" y="681"/>
                    <a:pt x="2679" y="229"/>
                  </a:cubicBezTo>
                  <a:cubicBezTo>
                    <a:pt x="2468" y="74"/>
                    <a:pt x="2217" y="0"/>
                    <a:pt x="1957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23"/>
            <p:cNvSpPr/>
            <p:nvPr/>
          </p:nvSpPr>
          <p:spPr>
            <a:xfrm>
              <a:off x="4235925" y="7575"/>
              <a:ext cx="56000" cy="37825"/>
            </a:xfrm>
            <a:custGeom>
              <a:rect b="b" l="l" r="r" t="t"/>
              <a:pathLst>
                <a:path extrusionOk="0" h="1513" w="2240">
                  <a:moveTo>
                    <a:pt x="1120" y="0"/>
                  </a:moveTo>
                  <a:cubicBezTo>
                    <a:pt x="501" y="0"/>
                    <a:pt x="1" y="334"/>
                    <a:pt x="1" y="750"/>
                  </a:cubicBezTo>
                  <a:cubicBezTo>
                    <a:pt x="1" y="1167"/>
                    <a:pt x="501" y="1512"/>
                    <a:pt x="1120" y="1512"/>
                  </a:cubicBezTo>
                  <a:cubicBezTo>
                    <a:pt x="1751" y="1512"/>
                    <a:pt x="2239" y="1167"/>
                    <a:pt x="2239" y="750"/>
                  </a:cubicBezTo>
                  <a:cubicBezTo>
                    <a:pt x="2239" y="334"/>
                    <a:pt x="1751" y="0"/>
                    <a:pt x="1120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23"/>
            <p:cNvSpPr/>
            <p:nvPr/>
          </p:nvSpPr>
          <p:spPr>
            <a:xfrm>
              <a:off x="4380900" y="7575"/>
              <a:ext cx="55675" cy="37825"/>
            </a:xfrm>
            <a:custGeom>
              <a:rect b="b" l="l" r="r" t="t"/>
              <a:pathLst>
                <a:path extrusionOk="0" h="1513" w="2227">
                  <a:moveTo>
                    <a:pt x="1107" y="0"/>
                  </a:moveTo>
                  <a:cubicBezTo>
                    <a:pt x="488" y="0"/>
                    <a:pt x="0" y="334"/>
                    <a:pt x="0" y="750"/>
                  </a:cubicBezTo>
                  <a:cubicBezTo>
                    <a:pt x="0" y="1167"/>
                    <a:pt x="488" y="1512"/>
                    <a:pt x="1107" y="1512"/>
                  </a:cubicBezTo>
                  <a:cubicBezTo>
                    <a:pt x="1727" y="1512"/>
                    <a:pt x="2227" y="1167"/>
                    <a:pt x="2227" y="750"/>
                  </a:cubicBezTo>
                  <a:cubicBezTo>
                    <a:pt x="2227" y="334"/>
                    <a:pt x="1739" y="0"/>
                    <a:pt x="1107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23"/>
            <p:cNvSpPr/>
            <p:nvPr/>
          </p:nvSpPr>
          <p:spPr>
            <a:xfrm>
              <a:off x="4222550" y="-87350"/>
              <a:ext cx="76800" cy="31850"/>
            </a:xfrm>
            <a:custGeom>
              <a:rect b="b" l="l" r="r" t="t"/>
              <a:pathLst>
                <a:path extrusionOk="0" h="1274" w="3072">
                  <a:moveTo>
                    <a:pt x="1612" y="0"/>
                  </a:moveTo>
                  <a:cubicBezTo>
                    <a:pt x="761" y="0"/>
                    <a:pt x="23" y="766"/>
                    <a:pt x="0" y="1273"/>
                  </a:cubicBezTo>
                  <a:cubicBezTo>
                    <a:pt x="516" y="782"/>
                    <a:pt x="1117" y="635"/>
                    <a:pt x="1651" y="635"/>
                  </a:cubicBezTo>
                  <a:cubicBezTo>
                    <a:pt x="2435" y="635"/>
                    <a:pt x="3072" y="952"/>
                    <a:pt x="3072" y="952"/>
                  </a:cubicBezTo>
                  <a:cubicBezTo>
                    <a:pt x="2625" y="253"/>
                    <a:pt x="2100" y="0"/>
                    <a:pt x="161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23"/>
            <p:cNvSpPr/>
            <p:nvPr/>
          </p:nvSpPr>
          <p:spPr>
            <a:xfrm>
              <a:off x="4373450" y="-87350"/>
              <a:ext cx="76525" cy="31850"/>
            </a:xfrm>
            <a:custGeom>
              <a:rect b="b" l="l" r="r" t="t"/>
              <a:pathLst>
                <a:path extrusionOk="0" h="1274" w="3061">
                  <a:moveTo>
                    <a:pt x="1455" y="0"/>
                  </a:moveTo>
                  <a:cubicBezTo>
                    <a:pt x="967" y="0"/>
                    <a:pt x="443" y="253"/>
                    <a:pt x="1" y="952"/>
                  </a:cubicBezTo>
                  <a:cubicBezTo>
                    <a:pt x="1" y="952"/>
                    <a:pt x="638" y="635"/>
                    <a:pt x="1419" y="635"/>
                  </a:cubicBezTo>
                  <a:cubicBezTo>
                    <a:pt x="1951" y="635"/>
                    <a:pt x="2550" y="782"/>
                    <a:pt x="3060" y="1273"/>
                  </a:cubicBezTo>
                  <a:cubicBezTo>
                    <a:pt x="3045" y="766"/>
                    <a:pt x="2305" y="0"/>
                    <a:pt x="1455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23"/>
            <p:cNvSpPr/>
            <p:nvPr/>
          </p:nvSpPr>
          <p:spPr>
            <a:xfrm>
              <a:off x="4363625" y="-36950"/>
              <a:ext cx="80100" cy="25500"/>
            </a:xfrm>
            <a:custGeom>
              <a:rect b="b" l="l" r="r" t="t"/>
              <a:pathLst>
                <a:path extrusionOk="0" h="1020" w="3204">
                  <a:moveTo>
                    <a:pt x="1782" y="1"/>
                  </a:moveTo>
                  <a:cubicBezTo>
                    <a:pt x="717" y="1"/>
                    <a:pt x="1" y="912"/>
                    <a:pt x="1" y="912"/>
                  </a:cubicBezTo>
                  <a:cubicBezTo>
                    <a:pt x="1" y="912"/>
                    <a:pt x="550" y="1019"/>
                    <a:pt x="1238" y="1019"/>
                  </a:cubicBezTo>
                  <a:cubicBezTo>
                    <a:pt x="1885" y="1019"/>
                    <a:pt x="2655" y="924"/>
                    <a:pt x="3203" y="555"/>
                  </a:cubicBezTo>
                  <a:cubicBezTo>
                    <a:pt x="2690" y="147"/>
                    <a:pt x="2208" y="1"/>
                    <a:pt x="1782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23"/>
            <p:cNvSpPr/>
            <p:nvPr/>
          </p:nvSpPr>
          <p:spPr>
            <a:xfrm>
              <a:off x="4377025" y="-37000"/>
              <a:ext cx="53000" cy="25575"/>
            </a:xfrm>
            <a:custGeom>
              <a:rect b="b" l="l" r="r" t="t"/>
              <a:pathLst>
                <a:path extrusionOk="0" h="1023" w="2120">
                  <a:moveTo>
                    <a:pt x="1230" y="0"/>
                  </a:moveTo>
                  <a:cubicBezTo>
                    <a:pt x="734" y="0"/>
                    <a:pt x="319" y="202"/>
                    <a:pt x="12" y="414"/>
                  </a:cubicBezTo>
                  <a:cubicBezTo>
                    <a:pt x="12" y="438"/>
                    <a:pt x="0" y="474"/>
                    <a:pt x="0" y="497"/>
                  </a:cubicBezTo>
                  <a:cubicBezTo>
                    <a:pt x="0" y="676"/>
                    <a:pt x="48" y="843"/>
                    <a:pt x="131" y="1009"/>
                  </a:cubicBezTo>
                  <a:cubicBezTo>
                    <a:pt x="286" y="1016"/>
                    <a:pt x="459" y="1022"/>
                    <a:pt x="642" y="1022"/>
                  </a:cubicBezTo>
                  <a:cubicBezTo>
                    <a:pt x="1092" y="1022"/>
                    <a:pt x="1603" y="986"/>
                    <a:pt x="2060" y="843"/>
                  </a:cubicBezTo>
                  <a:cubicBezTo>
                    <a:pt x="2084" y="735"/>
                    <a:pt x="2120" y="616"/>
                    <a:pt x="2120" y="497"/>
                  </a:cubicBezTo>
                  <a:cubicBezTo>
                    <a:pt x="2120" y="390"/>
                    <a:pt x="2096" y="283"/>
                    <a:pt x="2060" y="188"/>
                  </a:cubicBezTo>
                  <a:cubicBezTo>
                    <a:pt x="1764" y="54"/>
                    <a:pt x="1486" y="0"/>
                    <a:pt x="1230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23"/>
            <p:cNvSpPr/>
            <p:nvPr/>
          </p:nvSpPr>
          <p:spPr>
            <a:xfrm>
              <a:off x="4363625" y="-40500"/>
              <a:ext cx="80400" cy="26375"/>
            </a:xfrm>
            <a:custGeom>
              <a:rect b="b" l="l" r="r" t="t"/>
              <a:pathLst>
                <a:path extrusionOk="0" h="1055" w="3216">
                  <a:moveTo>
                    <a:pt x="1752" y="0"/>
                  </a:moveTo>
                  <a:cubicBezTo>
                    <a:pt x="1669" y="0"/>
                    <a:pt x="1586" y="6"/>
                    <a:pt x="1501" y="18"/>
                  </a:cubicBezTo>
                  <a:cubicBezTo>
                    <a:pt x="1191" y="54"/>
                    <a:pt x="882" y="197"/>
                    <a:pt x="632" y="375"/>
                  </a:cubicBezTo>
                  <a:cubicBezTo>
                    <a:pt x="370" y="554"/>
                    <a:pt x="155" y="780"/>
                    <a:pt x="1" y="1054"/>
                  </a:cubicBezTo>
                  <a:cubicBezTo>
                    <a:pt x="251" y="864"/>
                    <a:pt x="489" y="709"/>
                    <a:pt x="751" y="566"/>
                  </a:cubicBezTo>
                  <a:cubicBezTo>
                    <a:pt x="1001" y="423"/>
                    <a:pt x="1287" y="340"/>
                    <a:pt x="1548" y="304"/>
                  </a:cubicBezTo>
                  <a:cubicBezTo>
                    <a:pt x="1635" y="297"/>
                    <a:pt x="1721" y="293"/>
                    <a:pt x="1807" y="293"/>
                  </a:cubicBezTo>
                  <a:cubicBezTo>
                    <a:pt x="2005" y="293"/>
                    <a:pt x="2199" y="314"/>
                    <a:pt x="2382" y="363"/>
                  </a:cubicBezTo>
                  <a:cubicBezTo>
                    <a:pt x="2537" y="387"/>
                    <a:pt x="2668" y="459"/>
                    <a:pt x="2799" y="506"/>
                  </a:cubicBezTo>
                  <a:cubicBezTo>
                    <a:pt x="2953" y="566"/>
                    <a:pt x="3072" y="637"/>
                    <a:pt x="3215" y="697"/>
                  </a:cubicBezTo>
                  <a:cubicBezTo>
                    <a:pt x="3108" y="590"/>
                    <a:pt x="2989" y="471"/>
                    <a:pt x="2870" y="387"/>
                  </a:cubicBezTo>
                  <a:cubicBezTo>
                    <a:pt x="2739" y="292"/>
                    <a:pt x="2608" y="197"/>
                    <a:pt x="2453" y="149"/>
                  </a:cubicBezTo>
                  <a:cubicBezTo>
                    <a:pt x="2231" y="51"/>
                    <a:pt x="1996" y="0"/>
                    <a:pt x="175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23"/>
            <p:cNvSpPr/>
            <p:nvPr/>
          </p:nvSpPr>
          <p:spPr>
            <a:xfrm>
              <a:off x="4228800" y="-36950"/>
              <a:ext cx="80075" cy="25500"/>
            </a:xfrm>
            <a:custGeom>
              <a:rect b="b" l="l" r="r" t="t"/>
              <a:pathLst>
                <a:path extrusionOk="0" h="1020" w="3203">
                  <a:moveTo>
                    <a:pt x="1426" y="1"/>
                  </a:moveTo>
                  <a:cubicBezTo>
                    <a:pt x="1000" y="1"/>
                    <a:pt x="517" y="147"/>
                    <a:pt x="0" y="555"/>
                  </a:cubicBezTo>
                  <a:cubicBezTo>
                    <a:pt x="554" y="924"/>
                    <a:pt x="1324" y="1019"/>
                    <a:pt x="1970" y="1019"/>
                  </a:cubicBezTo>
                  <a:cubicBezTo>
                    <a:pt x="2656" y="1019"/>
                    <a:pt x="3203" y="912"/>
                    <a:pt x="3203" y="912"/>
                  </a:cubicBezTo>
                  <a:cubicBezTo>
                    <a:pt x="3203" y="912"/>
                    <a:pt x="2492" y="1"/>
                    <a:pt x="1426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23"/>
            <p:cNvSpPr/>
            <p:nvPr/>
          </p:nvSpPr>
          <p:spPr>
            <a:xfrm>
              <a:off x="4242175" y="-37000"/>
              <a:ext cx="53025" cy="25575"/>
            </a:xfrm>
            <a:custGeom>
              <a:rect b="b" l="l" r="r" t="t"/>
              <a:pathLst>
                <a:path extrusionOk="0" h="1023" w="2121">
                  <a:moveTo>
                    <a:pt x="891" y="0"/>
                  </a:moveTo>
                  <a:cubicBezTo>
                    <a:pt x="634" y="0"/>
                    <a:pt x="356" y="54"/>
                    <a:pt x="60" y="188"/>
                  </a:cubicBezTo>
                  <a:cubicBezTo>
                    <a:pt x="25" y="283"/>
                    <a:pt x="1" y="390"/>
                    <a:pt x="1" y="497"/>
                  </a:cubicBezTo>
                  <a:cubicBezTo>
                    <a:pt x="1" y="616"/>
                    <a:pt x="37" y="735"/>
                    <a:pt x="60" y="843"/>
                  </a:cubicBezTo>
                  <a:cubicBezTo>
                    <a:pt x="534" y="986"/>
                    <a:pt x="1044" y="1022"/>
                    <a:pt x="1488" y="1022"/>
                  </a:cubicBezTo>
                  <a:cubicBezTo>
                    <a:pt x="1668" y="1022"/>
                    <a:pt x="1838" y="1016"/>
                    <a:pt x="1989" y="1009"/>
                  </a:cubicBezTo>
                  <a:cubicBezTo>
                    <a:pt x="2073" y="843"/>
                    <a:pt x="2120" y="676"/>
                    <a:pt x="2120" y="497"/>
                  </a:cubicBezTo>
                  <a:cubicBezTo>
                    <a:pt x="2120" y="474"/>
                    <a:pt x="2108" y="438"/>
                    <a:pt x="2108" y="414"/>
                  </a:cubicBezTo>
                  <a:cubicBezTo>
                    <a:pt x="1802" y="202"/>
                    <a:pt x="1387" y="0"/>
                    <a:pt x="891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23"/>
            <p:cNvSpPr/>
            <p:nvPr/>
          </p:nvSpPr>
          <p:spPr>
            <a:xfrm>
              <a:off x="4228500" y="-40200"/>
              <a:ext cx="80375" cy="26075"/>
            </a:xfrm>
            <a:custGeom>
              <a:rect b="b" l="l" r="r" t="t"/>
              <a:pathLst>
                <a:path extrusionOk="0" h="1043" w="3215">
                  <a:moveTo>
                    <a:pt x="1466" y="0"/>
                  </a:moveTo>
                  <a:cubicBezTo>
                    <a:pt x="1222" y="0"/>
                    <a:pt x="975" y="51"/>
                    <a:pt x="762" y="149"/>
                  </a:cubicBezTo>
                  <a:cubicBezTo>
                    <a:pt x="596" y="209"/>
                    <a:pt x="476" y="316"/>
                    <a:pt x="345" y="387"/>
                  </a:cubicBezTo>
                  <a:cubicBezTo>
                    <a:pt x="215" y="482"/>
                    <a:pt x="107" y="602"/>
                    <a:pt x="0" y="697"/>
                  </a:cubicBezTo>
                  <a:cubicBezTo>
                    <a:pt x="155" y="637"/>
                    <a:pt x="286" y="566"/>
                    <a:pt x="417" y="506"/>
                  </a:cubicBezTo>
                  <a:cubicBezTo>
                    <a:pt x="572" y="459"/>
                    <a:pt x="691" y="399"/>
                    <a:pt x="834" y="375"/>
                  </a:cubicBezTo>
                  <a:cubicBezTo>
                    <a:pt x="1011" y="316"/>
                    <a:pt x="1188" y="294"/>
                    <a:pt x="1360" y="294"/>
                  </a:cubicBezTo>
                  <a:cubicBezTo>
                    <a:pt x="1465" y="294"/>
                    <a:pt x="1568" y="302"/>
                    <a:pt x="1667" y="316"/>
                  </a:cubicBezTo>
                  <a:cubicBezTo>
                    <a:pt x="1953" y="340"/>
                    <a:pt x="2215" y="435"/>
                    <a:pt x="2477" y="566"/>
                  </a:cubicBezTo>
                  <a:cubicBezTo>
                    <a:pt x="2727" y="685"/>
                    <a:pt x="2977" y="852"/>
                    <a:pt x="3215" y="1042"/>
                  </a:cubicBezTo>
                  <a:cubicBezTo>
                    <a:pt x="3072" y="780"/>
                    <a:pt x="2846" y="542"/>
                    <a:pt x="2596" y="375"/>
                  </a:cubicBezTo>
                  <a:cubicBezTo>
                    <a:pt x="2346" y="197"/>
                    <a:pt x="2048" y="66"/>
                    <a:pt x="1715" y="18"/>
                  </a:cubicBezTo>
                  <a:cubicBezTo>
                    <a:pt x="1633" y="6"/>
                    <a:pt x="1550" y="0"/>
                    <a:pt x="1466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23"/>
            <p:cNvSpPr/>
            <p:nvPr/>
          </p:nvSpPr>
          <p:spPr>
            <a:xfrm>
              <a:off x="447107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1862" y="0"/>
                  </a:moveTo>
                  <a:cubicBezTo>
                    <a:pt x="1366" y="0"/>
                    <a:pt x="832" y="263"/>
                    <a:pt x="465" y="771"/>
                  </a:cubicBezTo>
                  <a:cubicBezTo>
                    <a:pt x="84" y="1283"/>
                    <a:pt x="1" y="1926"/>
                    <a:pt x="179" y="2414"/>
                  </a:cubicBezTo>
                  <a:cubicBezTo>
                    <a:pt x="228" y="2419"/>
                    <a:pt x="277" y="2422"/>
                    <a:pt x="326" y="2422"/>
                  </a:cubicBezTo>
                  <a:cubicBezTo>
                    <a:pt x="823" y="2422"/>
                    <a:pt x="1359" y="2151"/>
                    <a:pt x="1727" y="1664"/>
                  </a:cubicBezTo>
                  <a:cubicBezTo>
                    <a:pt x="2120" y="1140"/>
                    <a:pt x="2192" y="497"/>
                    <a:pt x="2013" y="9"/>
                  </a:cubicBezTo>
                  <a:cubicBezTo>
                    <a:pt x="1963" y="3"/>
                    <a:pt x="1913" y="0"/>
                    <a:pt x="1862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23"/>
            <p:cNvSpPr/>
            <p:nvPr/>
          </p:nvSpPr>
          <p:spPr>
            <a:xfrm>
              <a:off x="4229675" y="-155575"/>
              <a:ext cx="298875" cy="301550"/>
            </a:xfrm>
            <a:custGeom>
              <a:rect b="b" l="l" r="r" t="t"/>
              <a:pathLst>
                <a:path extrusionOk="0" h="12062" w="11955">
                  <a:moveTo>
                    <a:pt x="4213" y="1"/>
                  </a:moveTo>
                  <a:cubicBezTo>
                    <a:pt x="3831" y="1"/>
                    <a:pt x="1741" y="69"/>
                    <a:pt x="60" y="1502"/>
                  </a:cubicBezTo>
                  <a:cubicBezTo>
                    <a:pt x="1" y="3704"/>
                    <a:pt x="48" y="9360"/>
                    <a:pt x="2037" y="10812"/>
                  </a:cubicBezTo>
                  <a:cubicBezTo>
                    <a:pt x="3472" y="11838"/>
                    <a:pt x="4653" y="12061"/>
                    <a:pt x="5398" y="12061"/>
                  </a:cubicBezTo>
                  <a:cubicBezTo>
                    <a:pt x="5933" y="12061"/>
                    <a:pt x="6244" y="11947"/>
                    <a:pt x="6264" y="11932"/>
                  </a:cubicBezTo>
                  <a:cubicBezTo>
                    <a:pt x="6799" y="11682"/>
                    <a:pt x="7359" y="11372"/>
                    <a:pt x="7788" y="11062"/>
                  </a:cubicBezTo>
                  <a:cubicBezTo>
                    <a:pt x="8454" y="10586"/>
                    <a:pt x="8871" y="9467"/>
                    <a:pt x="9204" y="7693"/>
                  </a:cubicBezTo>
                  <a:cubicBezTo>
                    <a:pt x="9228" y="7705"/>
                    <a:pt x="9240" y="7741"/>
                    <a:pt x="9276" y="7753"/>
                  </a:cubicBezTo>
                  <a:cubicBezTo>
                    <a:pt x="9490" y="7913"/>
                    <a:pt x="9744" y="7990"/>
                    <a:pt x="10007" y="7990"/>
                  </a:cubicBezTo>
                  <a:cubicBezTo>
                    <a:pt x="10507" y="7990"/>
                    <a:pt x="11041" y="7715"/>
                    <a:pt x="11407" y="7217"/>
                  </a:cubicBezTo>
                  <a:cubicBezTo>
                    <a:pt x="11955" y="6467"/>
                    <a:pt x="11895" y="5478"/>
                    <a:pt x="11264" y="5038"/>
                  </a:cubicBezTo>
                  <a:cubicBezTo>
                    <a:pt x="11052" y="4883"/>
                    <a:pt x="10801" y="4808"/>
                    <a:pt x="10542" y="4808"/>
                  </a:cubicBezTo>
                  <a:cubicBezTo>
                    <a:pt x="10207" y="4808"/>
                    <a:pt x="9857" y="4933"/>
                    <a:pt x="9562" y="5169"/>
                  </a:cubicBezTo>
                  <a:cubicBezTo>
                    <a:pt x="9633" y="4526"/>
                    <a:pt x="9693" y="3847"/>
                    <a:pt x="9764" y="3097"/>
                  </a:cubicBezTo>
                  <a:cubicBezTo>
                    <a:pt x="8145" y="113"/>
                    <a:pt x="4825" y="1"/>
                    <a:pt x="4336" y="1"/>
                  </a:cubicBezTo>
                  <a:cubicBezTo>
                    <a:pt x="4296" y="1"/>
                    <a:pt x="4275" y="2"/>
                    <a:pt x="4275" y="2"/>
                  </a:cubicBezTo>
                  <a:cubicBezTo>
                    <a:pt x="4275" y="2"/>
                    <a:pt x="4254" y="1"/>
                    <a:pt x="421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23"/>
            <p:cNvSpPr/>
            <p:nvPr/>
          </p:nvSpPr>
          <p:spPr>
            <a:xfrm>
              <a:off x="4335650" y="-431050"/>
              <a:ext cx="837025" cy="1002700"/>
            </a:xfrm>
            <a:custGeom>
              <a:rect b="b" l="l" r="r" t="t"/>
              <a:pathLst>
                <a:path extrusionOk="0" h="40108" w="33481">
                  <a:moveTo>
                    <a:pt x="28429" y="0"/>
                  </a:moveTo>
                  <a:cubicBezTo>
                    <a:pt x="28359" y="0"/>
                    <a:pt x="28289" y="6"/>
                    <a:pt x="28218" y="19"/>
                  </a:cubicBezTo>
                  <a:lnTo>
                    <a:pt x="22980" y="960"/>
                  </a:lnTo>
                  <a:cubicBezTo>
                    <a:pt x="22348" y="1079"/>
                    <a:pt x="21908" y="1686"/>
                    <a:pt x="22015" y="2329"/>
                  </a:cubicBezTo>
                  <a:lnTo>
                    <a:pt x="25051" y="21391"/>
                  </a:lnTo>
                  <a:lnTo>
                    <a:pt x="12716" y="24641"/>
                  </a:lnTo>
                  <a:cubicBezTo>
                    <a:pt x="12253" y="24616"/>
                    <a:pt x="11774" y="24605"/>
                    <a:pt x="11284" y="24605"/>
                  </a:cubicBezTo>
                  <a:cubicBezTo>
                    <a:pt x="6185" y="24605"/>
                    <a:pt x="0" y="25844"/>
                    <a:pt x="0" y="25844"/>
                  </a:cubicBezTo>
                  <a:lnTo>
                    <a:pt x="0" y="40108"/>
                  </a:lnTo>
                  <a:lnTo>
                    <a:pt x="9787" y="40108"/>
                  </a:lnTo>
                  <a:cubicBezTo>
                    <a:pt x="11240" y="35488"/>
                    <a:pt x="13609" y="33940"/>
                    <a:pt x="13609" y="33940"/>
                  </a:cubicBezTo>
                  <a:lnTo>
                    <a:pt x="29730" y="29082"/>
                  </a:lnTo>
                  <a:cubicBezTo>
                    <a:pt x="32028" y="28404"/>
                    <a:pt x="33481" y="26106"/>
                    <a:pt x="33100" y="23725"/>
                  </a:cubicBezTo>
                  <a:lnTo>
                    <a:pt x="29623" y="1019"/>
                  </a:lnTo>
                  <a:cubicBezTo>
                    <a:pt x="29528" y="424"/>
                    <a:pt x="29005" y="0"/>
                    <a:pt x="2842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23"/>
            <p:cNvSpPr/>
            <p:nvPr/>
          </p:nvSpPr>
          <p:spPr>
            <a:xfrm>
              <a:off x="49021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0" y="1346"/>
                  </a:moveTo>
                  <a:lnTo>
                    <a:pt x="7572" y="0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23"/>
            <p:cNvSpPr/>
            <p:nvPr/>
          </p:nvSpPr>
          <p:spPr>
            <a:xfrm>
              <a:off x="4979475" y="-419275"/>
              <a:ext cx="24425" cy="128325"/>
            </a:xfrm>
            <a:custGeom>
              <a:rect b="b" l="l" r="r" t="t"/>
              <a:pathLst>
                <a:path extrusionOk="0" fill="none" h="5133" w="977">
                  <a:moveTo>
                    <a:pt x="1" y="1"/>
                  </a:moveTo>
                  <a:lnTo>
                    <a:pt x="977" y="5132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23"/>
            <p:cNvSpPr/>
            <p:nvPr/>
          </p:nvSpPr>
          <p:spPr>
            <a:xfrm>
              <a:off x="4935725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0" y="0"/>
                  </a:moveTo>
                  <a:lnTo>
                    <a:pt x="620" y="5191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23"/>
            <p:cNvSpPr/>
            <p:nvPr/>
          </p:nvSpPr>
          <p:spPr>
            <a:xfrm>
              <a:off x="4843150" y="111750"/>
              <a:ext cx="89025" cy="255400"/>
            </a:xfrm>
            <a:custGeom>
              <a:rect b="b" l="l" r="r" t="t"/>
              <a:pathLst>
                <a:path extrusionOk="0" h="10216" w="3561">
                  <a:moveTo>
                    <a:pt x="3561" y="0"/>
                  </a:moveTo>
                  <a:lnTo>
                    <a:pt x="1" y="929"/>
                  </a:lnTo>
                  <a:lnTo>
                    <a:pt x="1" y="10216"/>
                  </a:lnTo>
                  <a:lnTo>
                    <a:pt x="3561" y="9144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23"/>
            <p:cNvSpPr/>
            <p:nvPr/>
          </p:nvSpPr>
          <p:spPr>
            <a:xfrm>
              <a:off x="5024725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0" y="0"/>
                  </a:moveTo>
                  <a:lnTo>
                    <a:pt x="929" y="5144"/>
                  </a:ln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23"/>
            <p:cNvSpPr/>
            <p:nvPr/>
          </p:nvSpPr>
          <p:spPr>
            <a:xfrm>
              <a:off x="4972325" y="-293950"/>
              <a:ext cx="52425" cy="122050"/>
            </a:xfrm>
            <a:custGeom>
              <a:rect b="b" l="l" r="r" t="t"/>
              <a:pathLst>
                <a:path extrusionOk="0" fill="none" h="4882" w="2097">
                  <a:moveTo>
                    <a:pt x="1977" y="0"/>
                  </a:moveTo>
                  <a:cubicBezTo>
                    <a:pt x="1977" y="0"/>
                    <a:pt x="2096" y="2060"/>
                    <a:pt x="1" y="2620"/>
                  </a:cubicBezTo>
                  <a:cubicBezTo>
                    <a:pt x="227" y="4441"/>
                    <a:pt x="406" y="4882"/>
                    <a:pt x="406" y="4882"/>
                  </a:cubicBezTo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23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417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23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23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23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23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23"/>
            <p:cNvSpPr/>
            <p:nvPr/>
          </p:nvSpPr>
          <p:spPr>
            <a:xfrm>
              <a:off x="4043650" y="184225"/>
              <a:ext cx="584025" cy="907425"/>
            </a:xfrm>
            <a:custGeom>
              <a:rect b="b" l="l" r="r" t="t"/>
              <a:pathLst>
                <a:path extrusionOk="0" h="36297" w="23361">
                  <a:moveTo>
                    <a:pt x="5960" y="0"/>
                  </a:moveTo>
                  <a:cubicBezTo>
                    <a:pt x="5770" y="0"/>
                    <a:pt x="5656" y="30"/>
                    <a:pt x="5656" y="30"/>
                  </a:cubicBezTo>
                  <a:cubicBezTo>
                    <a:pt x="5656" y="30"/>
                    <a:pt x="4084" y="14330"/>
                    <a:pt x="905" y="15925"/>
                  </a:cubicBezTo>
                  <a:cubicBezTo>
                    <a:pt x="1358" y="25569"/>
                    <a:pt x="0" y="33011"/>
                    <a:pt x="0" y="33011"/>
                  </a:cubicBezTo>
                  <a:cubicBezTo>
                    <a:pt x="0" y="33011"/>
                    <a:pt x="3858" y="36297"/>
                    <a:pt x="11680" y="36297"/>
                  </a:cubicBezTo>
                  <a:cubicBezTo>
                    <a:pt x="19515" y="36297"/>
                    <a:pt x="23360" y="33011"/>
                    <a:pt x="23360" y="33011"/>
                  </a:cubicBezTo>
                  <a:cubicBezTo>
                    <a:pt x="23360" y="33011"/>
                    <a:pt x="22015" y="25557"/>
                    <a:pt x="22456" y="15925"/>
                  </a:cubicBezTo>
                  <a:cubicBezTo>
                    <a:pt x="19289" y="14330"/>
                    <a:pt x="17717" y="30"/>
                    <a:pt x="17717" y="30"/>
                  </a:cubicBezTo>
                  <a:cubicBezTo>
                    <a:pt x="17717" y="30"/>
                    <a:pt x="17603" y="0"/>
                    <a:pt x="17413" y="0"/>
                  </a:cubicBezTo>
                  <a:cubicBezTo>
                    <a:pt x="17096" y="0"/>
                    <a:pt x="16568" y="84"/>
                    <a:pt x="16002" y="530"/>
                  </a:cubicBezTo>
                  <a:cubicBezTo>
                    <a:pt x="16705" y="4317"/>
                    <a:pt x="15645" y="6460"/>
                    <a:pt x="14395" y="7662"/>
                  </a:cubicBezTo>
                  <a:cubicBezTo>
                    <a:pt x="13633" y="8388"/>
                    <a:pt x="12663" y="8752"/>
                    <a:pt x="11691" y="8752"/>
                  </a:cubicBezTo>
                  <a:cubicBezTo>
                    <a:pt x="10719" y="8752"/>
                    <a:pt x="9746" y="8388"/>
                    <a:pt x="8978" y="7662"/>
                  </a:cubicBezTo>
                  <a:cubicBezTo>
                    <a:pt x="7728" y="6460"/>
                    <a:pt x="6668" y="4317"/>
                    <a:pt x="7370" y="530"/>
                  </a:cubicBezTo>
                  <a:cubicBezTo>
                    <a:pt x="6805" y="84"/>
                    <a:pt x="6276" y="0"/>
                    <a:pt x="5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23"/>
            <p:cNvSpPr/>
            <p:nvPr/>
          </p:nvSpPr>
          <p:spPr>
            <a:xfrm>
              <a:off x="4043650" y="970475"/>
              <a:ext cx="584325" cy="121175"/>
            </a:xfrm>
            <a:custGeom>
              <a:rect b="b" l="l" r="r" t="t"/>
              <a:pathLst>
                <a:path extrusionOk="0" h="4847" w="23373">
                  <a:moveTo>
                    <a:pt x="239" y="1"/>
                  </a:moveTo>
                  <a:cubicBezTo>
                    <a:pt x="108" y="989"/>
                    <a:pt x="0" y="1561"/>
                    <a:pt x="0" y="1561"/>
                  </a:cubicBezTo>
                  <a:cubicBezTo>
                    <a:pt x="0" y="1561"/>
                    <a:pt x="3858" y="4847"/>
                    <a:pt x="11680" y="4847"/>
                  </a:cubicBezTo>
                  <a:cubicBezTo>
                    <a:pt x="19515" y="4847"/>
                    <a:pt x="23372" y="1561"/>
                    <a:pt x="23372" y="1561"/>
                  </a:cubicBezTo>
                  <a:cubicBezTo>
                    <a:pt x="23372" y="1561"/>
                    <a:pt x="23265" y="1013"/>
                    <a:pt x="23134" y="13"/>
                  </a:cubicBezTo>
                  <a:cubicBezTo>
                    <a:pt x="19294" y="1776"/>
                    <a:pt x="15474" y="2364"/>
                    <a:pt x="12086" y="2364"/>
                  </a:cubicBezTo>
                  <a:cubicBezTo>
                    <a:pt x="5294" y="2364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23"/>
            <p:cNvSpPr/>
            <p:nvPr/>
          </p:nvSpPr>
          <p:spPr>
            <a:xfrm>
              <a:off x="4066875" y="184975"/>
              <a:ext cx="118475" cy="397400"/>
            </a:xfrm>
            <a:custGeom>
              <a:rect b="b" l="l" r="r" t="t"/>
              <a:pathLst>
                <a:path extrusionOk="0" fill="none" h="15896" w="4739">
                  <a:moveTo>
                    <a:pt x="4739" y="0"/>
                  </a:moveTo>
                  <a:cubicBezTo>
                    <a:pt x="4739" y="0"/>
                    <a:pt x="3048" y="14764"/>
                    <a:pt x="0" y="15895"/>
                  </a:cubicBezTo>
                </a:path>
              </a:pathLst>
            </a:custGeom>
            <a:noFill/>
            <a:ln cap="flat" cmpd="sng" w="86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23"/>
            <p:cNvSpPr/>
            <p:nvPr/>
          </p:nvSpPr>
          <p:spPr>
            <a:xfrm>
              <a:off x="4486550" y="184975"/>
              <a:ext cx="118500" cy="397400"/>
            </a:xfrm>
            <a:custGeom>
              <a:rect b="b" l="l" r="r" t="t"/>
              <a:pathLst>
                <a:path extrusionOk="0" fill="none" h="15896" w="4740">
                  <a:moveTo>
                    <a:pt x="1" y="0"/>
                  </a:moveTo>
                  <a:cubicBezTo>
                    <a:pt x="1" y="0"/>
                    <a:pt x="1692" y="14764"/>
                    <a:pt x="4740" y="15895"/>
                  </a:cubicBezTo>
                </a:path>
              </a:pathLst>
            </a:custGeom>
            <a:noFill/>
            <a:ln cap="flat" cmpd="sng" w="86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23"/>
            <p:cNvSpPr/>
            <p:nvPr/>
          </p:nvSpPr>
          <p:spPr>
            <a:xfrm>
              <a:off x="4336250" y="357900"/>
              <a:ext cx="25" cy="44975"/>
            </a:xfrm>
            <a:custGeom>
              <a:rect b="b" l="l" r="r" t="t"/>
              <a:pathLst>
                <a:path extrusionOk="0" fill="none" h="1799" w="1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cap="flat" cmpd="sng" w="417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23"/>
            <p:cNvSpPr/>
            <p:nvPr/>
          </p:nvSpPr>
          <p:spPr>
            <a:xfrm>
              <a:off x="4316300" y="250750"/>
              <a:ext cx="47350" cy="39025"/>
            </a:xfrm>
            <a:custGeom>
              <a:rect b="b" l="l" r="r" t="t"/>
              <a:pathLst>
                <a:path extrusionOk="0" h="1561" w="1894">
                  <a:moveTo>
                    <a:pt x="1" y="1"/>
                  </a:moveTo>
                  <a:cubicBezTo>
                    <a:pt x="1" y="1"/>
                    <a:pt x="536" y="1560"/>
                    <a:pt x="953" y="1560"/>
                  </a:cubicBezTo>
                  <a:cubicBezTo>
                    <a:pt x="1358" y="1560"/>
                    <a:pt x="1894" y="1"/>
                    <a:pt x="1894" y="1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23"/>
            <p:cNvSpPr/>
            <p:nvPr/>
          </p:nvSpPr>
          <p:spPr>
            <a:xfrm>
              <a:off x="4178475" y="187650"/>
              <a:ext cx="312575" cy="236950"/>
            </a:xfrm>
            <a:custGeom>
              <a:rect b="b" l="l" r="r" t="t"/>
              <a:pathLst>
                <a:path extrusionOk="0" h="9478" w="12503">
                  <a:moveTo>
                    <a:pt x="1275" y="0"/>
                  </a:moveTo>
                  <a:lnTo>
                    <a:pt x="1275" y="0"/>
                  </a:lnTo>
                  <a:cubicBezTo>
                    <a:pt x="846" y="2322"/>
                    <a:pt x="1" y="9478"/>
                    <a:pt x="6276" y="9478"/>
                  </a:cubicBezTo>
                  <a:cubicBezTo>
                    <a:pt x="12503" y="9478"/>
                    <a:pt x="11693" y="2358"/>
                    <a:pt x="11264" y="12"/>
                  </a:cubicBezTo>
                  <a:lnTo>
                    <a:pt x="11264" y="12"/>
                  </a:lnTo>
                  <a:cubicBezTo>
                    <a:pt x="11050" y="84"/>
                    <a:pt x="10848" y="215"/>
                    <a:pt x="10621" y="393"/>
                  </a:cubicBezTo>
                  <a:cubicBezTo>
                    <a:pt x="11324" y="4180"/>
                    <a:pt x="10264" y="6323"/>
                    <a:pt x="9014" y="7525"/>
                  </a:cubicBezTo>
                  <a:cubicBezTo>
                    <a:pt x="8258" y="8257"/>
                    <a:pt x="7288" y="8624"/>
                    <a:pt x="6314" y="8624"/>
                  </a:cubicBezTo>
                  <a:cubicBezTo>
                    <a:pt x="5341" y="8624"/>
                    <a:pt x="4365" y="8257"/>
                    <a:pt x="3597" y="7525"/>
                  </a:cubicBezTo>
                  <a:cubicBezTo>
                    <a:pt x="2346" y="6323"/>
                    <a:pt x="1287" y="4180"/>
                    <a:pt x="1989" y="393"/>
                  </a:cubicBezTo>
                  <a:cubicBezTo>
                    <a:pt x="1739" y="203"/>
                    <a:pt x="1501" y="72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23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23"/>
            <p:cNvSpPr/>
            <p:nvPr/>
          </p:nvSpPr>
          <p:spPr>
            <a:xfrm>
              <a:off x="4083825" y="576675"/>
              <a:ext cx="440325" cy="130400"/>
            </a:xfrm>
            <a:custGeom>
              <a:rect b="b" l="l" r="r" t="t"/>
              <a:pathLst>
                <a:path extrusionOk="0" h="5216" w="17613">
                  <a:moveTo>
                    <a:pt x="17610" y="1"/>
                  </a:moveTo>
                  <a:lnTo>
                    <a:pt x="17610" y="1"/>
                  </a:lnTo>
                  <a:cubicBezTo>
                    <a:pt x="17610" y="1"/>
                    <a:pt x="17597" y="63"/>
                    <a:pt x="17554" y="171"/>
                  </a:cubicBezTo>
                  <a:lnTo>
                    <a:pt x="17554" y="171"/>
                  </a:lnTo>
                  <a:cubicBezTo>
                    <a:pt x="17612" y="64"/>
                    <a:pt x="17610" y="1"/>
                    <a:pt x="17610" y="1"/>
                  </a:cubicBezTo>
                  <a:close/>
                  <a:moveTo>
                    <a:pt x="17554" y="171"/>
                  </a:moveTo>
                  <a:cubicBezTo>
                    <a:pt x="17308" y="615"/>
                    <a:pt x="15997" y="1811"/>
                    <a:pt x="9002" y="2263"/>
                  </a:cubicBezTo>
                  <a:cubicBezTo>
                    <a:pt x="334" y="2835"/>
                    <a:pt x="1" y="5216"/>
                    <a:pt x="1" y="5216"/>
                  </a:cubicBezTo>
                  <a:cubicBezTo>
                    <a:pt x="1" y="5216"/>
                    <a:pt x="5240" y="4120"/>
                    <a:pt x="10097" y="3620"/>
                  </a:cubicBezTo>
                  <a:cubicBezTo>
                    <a:pt x="15995" y="3010"/>
                    <a:pt x="17299" y="802"/>
                    <a:pt x="17554" y="17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23"/>
            <p:cNvSpPr/>
            <p:nvPr/>
          </p:nvSpPr>
          <p:spPr>
            <a:xfrm>
              <a:off x="4065675" y="763625"/>
              <a:ext cx="540275" cy="64000"/>
            </a:xfrm>
            <a:custGeom>
              <a:rect b="b" l="l" r="r" t="t"/>
              <a:pathLst>
                <a:path extrusionOk="0" h="2560" w="21611">
                  <a:moveTo>
                    <a:pt x="21551" y="0"/>
                  </a:moveTo>
                  <a:cubicBezTo>
                    <a:pt x="19104" y="511"/>
                    <a:pt x="15086" y="1152"/>
                    <a:pt x="10366" y="1152"/>
                  </a:cubicBezTo>
                  <a:cubicBezTo>
                    <a:pt x="7163" y="1152"/>
                    <a:pt x="3637" y="857"/>
                    <a:pt x="60" y="24"/>
                  </a:cubicBezTo>
                  <a:cubicBezTo>
                    <a:pt x="48" y="500"/>
                    <a:pt x="12" y="964"/>
                    <a:pt x="0" y="1417"/>
                  </a:cubicBezTo>
                  <a:cubicBezTo>
                    <a:pt x="3656" y="2262"/>
                    <a:pt x="7216" y="2560"/>
                    <a:pt x="10442" y="2560"/>
                  </a:cubicBezTo>
                  <a:cubicBezTo>
                    <a:pt x="15121" y="2560"/>
                    <a:pt x="19098" y="1929"/>
                    <a:pt x="21610" y="1405"/>
                  </a:cubicBezTo>
                  <a:cubicBezTo>
                    <a:pt x="21575" y="953"/>
                    <a:pt x="21563" y="488"/>
                    <a:pt x="2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23"/>
            <p:cNvSpPr/>
            <p:nvPr/>
          </p:nvSpPr>
          <p:spPr>
            <a:xfrm>
              <a:off x="3845400" y="2161400"/>
              <a:ext cx="156900" cy="25"/>
            </a:xfrm>
            <a:custGeom>
              <a:rect b="b" l="l" r="r" t="t"/>
              <a:pathLst>
                <a:path extrusionOk="0" fill="none" h="1" w="6276">
                  <a:moveTo>
                    <a:pt x="627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41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23"/>
            <p:cNvSpPr/>
            <p:nvPr/>
          </p:nvSpPr>
          <p:spPr>
            <a:xfrm>
              <a:off x="4669625" y="2161400"/>
              <a:ext cx="156875" cy="25"/>
            </a:xfrm>
            <a:custGeom>
              <a:rect b="b" l="l" r="r" t="t"/>
              <a:pathLst>
                <a:path extrusionOk="0" fill="none" h="1" w="6275">
                  <a:moveTo>
                    <a:pt x="627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41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23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123"/>
          <p:cNvGrpSpPr/>
          <p:nvPr/>
        </p:nvGrpSpPr>
        <p:grpSpPr>
          <a:xfrm>
            <a:off x="5130425" y="4203088"/>
            <a:ext cx="668150" cy="465100"/>
            <a:chOff x="578100" y="3998000"/>
            <a:chExt cx="668150" cy="465100"/>
          </a:xfrm>
        </p:grpSpPr>
        <p:sp>
          <p:nvSpPr>
            <p:cNvPr id="2874" name="Google Shape;2874;p123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23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23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23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23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23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23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23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23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23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23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23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123"/>
          <p:cNvGrpSpPr/>
          <p:nvPr/>
        </p:nvGrpSpPr>
        <p:grpSpPr>
          <a:xfrm>
            <a:off x="7921525" y="4139600"/>
            <a:ext cx="721875" cy="316725"/>
            <a:chOff x="3814500" y="4062200"/>
            <a:chExt cx="721875" cy="316725"/>
          </a:xfrm>
        </p:grpSpPr>
        <p:sp>
          <p:nvSpPr>
            <p:cNvPr id="2887" name="Google Shape;2887;p123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23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23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23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23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23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23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23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23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23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23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8" name="Google Shape;2898;p123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2899" name="Google Shape;2899;p123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23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23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23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23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23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23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6" name="Google Shape;2906;p123"/>
          <p:cNvGrpSpPr/>
          <p:nvPr/>
        </p:nvGrpSpPr>
        <p:grpSpPr>
          <a:xfrm rot="5400000">
            <a:off x="791391" y="4069944"/>
            <a:ext cx="81291" cy="986668"/>
            <a:chOff x="452325" y="2475625"/>
            <a:chExt cx="72900" cy="884825"/>
          </a:xfrm>
        </p:grpSpPr>
        <p:sp>
          <p:nvSpPr>
            <p:cNvPr id="2907" name="Google Shape;2907;p12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2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2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2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2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2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2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2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124"/>
          <p:cNvSpPr txBox="1"/>
          <p:nvPr/>
        </p:nvSpPr>
        <p:spPr>
          <a:xfrm>
            <a:off x="8519225" y="469400"/>
            <a:ext cx="449400" cy="121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20" name="Google Shape;2920;p124"/>
          <p:cNvSpPr txBox="1"/>
          <p:nvPr/>
        </p:nvSpPr>
        <p:spPr>
          <a:xfrm>
            <a:off x="6995150" y="2815400"/>
            <a:ext cx="21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921" name="Google Shape;292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38" y="298538"/>
            <a:ext cx="8526623" cy="4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125"/>
          <p:cNvSpPr txBox="1"/>
          <p:nvPr/>
        </p:nvSpPr>
        <p:spPr>
          <a:xfrm>
            <a:off x="8519225" y="469400"/>
            <a:ext cx="449400" cy="121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27" name="Google Shape;2927;p125"/>
          <p:cNvSpPr txBox="1"/>
          <p:nvPr/>
        </p:nvSpPr>
        <p:spPr>
          <a:xfrm>
            <a:off x="6995150" y="2815400"/>
            <a:ext cx="21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928" name="Google Shape;2928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5" y="805945"/>
            <a:ext cx="8860451" cy="353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126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26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Audit</a:t>
            </a:r>
            <a:endParaRPr/>
          </a:p>
        </p:txBody>
      </p:sp>
      <p:sp>
        <p:nvSpPr>
          <p:cNvPr id="2935" name="Google Shape;2935;p126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36" name="Google Shape;2936;p126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2937" name="Google Shape;2937;p126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26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26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26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26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26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427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26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26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26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26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427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26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26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26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26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26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26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26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26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26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26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26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26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26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26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26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26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26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26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26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26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26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26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26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26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26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26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26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26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26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26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26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26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26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26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26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26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26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26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26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26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26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26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26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26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26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26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26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237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26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26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26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26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26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26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26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26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2850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26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71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26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26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26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2850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26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26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26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26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26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26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26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26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26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26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26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26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26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26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26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26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26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26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71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26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26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26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26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26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26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26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26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26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26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26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26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26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26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26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26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26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26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26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26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26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26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26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26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26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26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26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26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26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26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26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26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26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26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26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26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26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26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26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26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26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26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26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26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26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71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26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26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26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26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71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26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4" name="Google Shape;3074;p126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3075" name="Google Shape;3075;p126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26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26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26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26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26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26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26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26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26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26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26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7" name="Google Shape;3087;p126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3088" name="Google Shape;3088;p126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26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26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26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26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26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26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26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26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26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26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9" name="Google Shape;3099;p126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3100" name="Google Shape;3100;p126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26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0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2" name="Google Shape;3102;p126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3103" name="Google Shape;3103;p12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2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2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2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2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2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2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2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127"/>
          <p:cNvSpPr/>
          <p:nvPr/>
        </p:nvSpPr>
        <p:spPr>
          <a:xfrm>
            <a:off x="2476312" y="830775"/>
            <a:ext cx="6127830" cy="438310"/>
          </a:xfrm>
          <a:custGeom>
            <a:rect b="b" l="l" r="r" t="t"/>
            <a:pathLst>
              <a:path extrusionOk="0" h="8764" w="84417">
                <a:moveTo>
                  <a:pt x="1858" y="0"/>
                </a:moveTo>
                <a:lnTo>
                  <a:pt x="1" y="8763"/>
                </a:lnTo>
                <a:lnTo>
                  <a:pt x="82535" y="8763"/>
                </a:lnTo>
                <a:lnTo>
                  <a:pt x="84416" y="0"/>
                </a:lnTo>
                <a:close/>
              </a:path>
            </a:pathLst>
          </a:cu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127"/>
          <p:cNvSpPr txBox="1"/>
          <p:nvPr>
            <p:ph idx="1" type="subTitle"/>
          </p:nvPr>
        </p:nvSpPr>
        <p:spPr>
          <a:xfrm>
            <a:off x="2649725" y="801387"/>
            <a:ext cx="578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VARIABLE SELECTION</a:t>
            </a:r>
            <a:endParaRPr b="1" sz="2200"/>
          </a:p>
        </p:txBody>
      </p:sp>
      <p:grpSp>
        <p:nvGrpSpPr>
          <p:cNvPr id="3117" name="Google Shape;3117;p127"/>
          <p:cNvGrpSpPr/>
          <p:nvPr/>
        </p:nvGrpSpPr>
        <p:grpSpPr>
          <a:xfrm>
            <a:off x="408431" y="1490430"/>
            <a:ext cx="1936538" cy="3119904"/>
            <a:chOff x="7154731" y="1483434"/>
            <a:chExt cx="1936538" cy="3119904"/>
          </a:xfrm>
        </p:grpSpPr>
        <p:sp>
          <p:nvSpPr>
            <p:cNvPr id="3118" name="Google Shape;3118;p127"/>
            <p:cNvSpPr/>
            <p:nvPr/>
          </p:nvSpPr>
          <p:spPr>
            <a:xfrm>
              <a:off x="7421365" y="4529575"/>
              <a:ext cx="1290538" cy="73763"/>
            </a:xfrm>
            <a:custGeom>
              <a:rect b="b" l="l" r="r" t="t"/>
              <a:pathLst>
                <a:path extrusionOk="0" h="2606" w="45594">
                  <a:moveTo>
                    <a:pt x="22806" y="0"/>
                  </a:moveTo>
                  <a:cubicBezTo>
                    <a:pt x="10196" y="0"/>
                    <a:pt x="0" y="571"/>
                    <a:pt x="0" y="1313"/>
                  </a:cubicBezTo>
                  <a:cubicBezTo>
                    <a:pt x="0" y="2016"/>
                    <a:pt x="10196" y="2606"/>
                    <a:pt x="22806" y="2606"/>
                  </a:cubicBezTo>
                  <a:cubicBezTo>
                    <a:pt x="35398" y="2606"/>
                    <a:pt x="45593" y="2035"/>
                    <a:pt x="45593" y="1313"/>
                  </a:cubicBezTo>
                  <a:cubicBezTo>
                    <a:pt x="45593" y="571"/>
                    <a:pt x="35398" y="0"/>
                    <a:pt x="22806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27"/>
            <p:cNvSpPr/>
            <p:nvPr/>
          </p:nvSpPr>
          <p:spPr>
            <a:xfrm>
              <a:off x="8052340" y="2884262"/>
              <a:ext cx="470033" cy="1676024"/>
            </a:xfrm>
            <a:custGeom>
              <a:rect b="b" l="l" r="r" t="t"/>
              <a:pathLst>
                <a:path extrusionOk="0" h="59213" w="16606">
                  <a:moveTo>
                    <a:pt x="1" y="1"/>
                  </a:moveTo>
                  <a:lnTo>
                    <a:pt x="1" y="16549"/>
                  </a:lnTo>
                  <a:lnTo>
                    <a:pt x="781" y="16549"/>
                  </a:lnTo>
                  <a:lnTo>
                    <a:pt x="1675" y="59212"/>
                  </a:lnTo>
                  <a:lnTo>
                    <a:pt x="16606" y="59212"/>
                  </a:lnTo>
                  <a:cubicBezTo>
                    <a:pt x="16606" y="56359"/>
                    <a:pt x="13620" y="55598"/>
                    <a:pt x="13620" y="55598"/>
                  </a:cubicBezTo>
                  <a:lnTo>
                    <a:pt x="11470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27"/>
            <p:cNvSpPr/>
            <p:nvPr/>
          </p:nvSpPr>
          <p:spPr>
            <a:xfrm>
              <a:off x="8053416" y="2884262"/>
              <a:ext cx="345689" cy="657185"/>
            </a:xfrm>
            <a:custGeom>
              <a:rect b="b" l="l" r="r" t="t"/>
              <a:pathLst>
                <a:path extrusionOk="0" h="23218" w="12213">
                  <a:moveTo>
                    <a:pt x="1" y="1"/>
                  </a:moveTo>
                  <a:lnTo>
                    <a:pt x="1" y="16549"/>
                  </a:lnTo>
                  <a:lnTo>
                    <a:pt x="762" y="16549"/>
                  </a:lnTo>
                  <a:lnTo>
                    <a:pt x="876" y="22692"/>
                  </a:lnTo>
                  <a:cubicBezTo>
                    <a:pt x="3127" y="23075"/>
                    <a:pt x="5086" y="23218"/>
                    <a:pt x="6750" y="23218"/>
                  </a:cubicBezTo>
                  <a:cubicBezTo>
                    <a:pt x="9220" y="23218"/>
                    <a:pt x="11042" y="22904"/>
                    <a:pt x="12212" y="22597"/>
                  </a:cubicBezTo>
                  <a:lnTo>
                    <a:pt x="11432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27"/>
            <p:cNvSpPr/>
            <p:nvPr/>
          </p:nvSpPr>
          <p:spPr>
            <a:xfrm>
              <a:off x="8237540" y="3722515"/>
              <a:ext cx="178237" cy="241781"/>
            </a:xfrm>
            <a:custGeom>
              <a:rect b="b" l="l" r="r" t="t"/>
              <a:pathLst>
                <a:path extrusionOk="0" h="8542" w="6297">
                  <a:moveTo>
                    <a:pt x="4319" y="1"/>
                  </a:moveTo>
                  <a:cubicBezTo>
                    <a:pt x="1960" y="1"/>
                    <a:pt x="58" y="1903"/>
                    <a:pt x="1" y="4262"/>
                  </a:cubicBezTo>
                  <a:cubicBezTo>
                    <a:pt x="1" y="6639"/>
                    <a:pt x="1941" y="8541"/>
                    <a:pt x="4281" y="8541"/>
                  </a:cubicBezTo>
                  <a:cubicBezTo>
                    <a:pt x="5022" y="8541"/>
                    <a:pt x="5707" y="8351"/>
                    <a:pt x="6297" y="8047"/>
                  </a:cubicBezTo>
                  <a:lnTo>
                    <a:pt x="5993" y="362"/>
                  </a:lnTo>
                  <a:cubicBezTo>
                    <a:pt x="5498" y="115"/>
                    <a:pt x="4908" y="1"/>
                    <a:pt x="4319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27"/>
            <p:cNvSpPr/>
            <p:nvPr/>
          </p:nvSpPr>
          <p:spPr>
            <a:xfrm>
              <a:off x="8097572" y="4457963"/>
              <a:ext cx="424801" cy="102323"/>
            </a:xfrm>
            <a:custGeom>
              <a:rect b="b" l="l" r="r" t="t"/>
              <a:pathLst>
                <a:path extrusionOk="0" h="3615" w="15008">
                  <a:moveTo>
                    <a:pt x="1" y="0"/>
                  </a:moveTo>
                  <a:lnTo>
                    <a:pt x="77" y="3614"/>
                  </a:lnTo>
                  <a:lnTo>
                    <a:pt x="15008" y="3614"/>
                  </a:lnTo>
                  <a:cubicBezTo>
                    <a:pt x="15008" y="761"/>
                    <a:pt x="11984" y="0"/>
                    <a:pt x="1202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27"/>
            <p:cNvSpPr/>
            <p:nvPr/>
          </p:nvSpPr>
          <p:spPr>
            <a:xfrm>
              <a:off x="8092732" y="4228608"/>
              <a:ext cx="344047" cy="229384"/>
            </a:xfrm>
            <a:custGeom>
              <a:rect b="b" l="l" r="r" t="t"/>
              <a:pathLst>
                <a:path extrusionOk="0" h="8104" w="12155">
                  <a:moveTo>
                    <a:pt x="0" y="0"/>
                  </a:moveTo>
                  <a:lnTo>
                    <a:pt x="172" y="8103"/>
                  </a:lnTo>
                  <a:lnTo>
                    <a:pt x="12155" y="8103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27"/>
            <p:cNvSpPr/>
            <p:nvPr/>
          </p:nvSpPr>
          <p:spPr>
            <a:xfrm>
              <a:off x="8093807" y="4263055"/>
              <a:ext cx="337056" cy="42571"/>
            </a:xfrm>
            <a:custGeom>
              <a:rect b="b" l="l" r="r" t="t"/>
              <a:pathLst>
                <a:path extrusionOk="0" h="1504" w="11908">
                  <a:moveTo>
                    <a:pt x="0" y="1"/>
                  </a:moveTo>
                  <a:lnTo>
                    <a:pt x="19" y="1503"/>
                  </a:lnTo>
                  <a:lnTo>
                    <a:pt x="11907" y="1503"/>
                  </a:lnTo>
                  <a:lnTo>
                    <a:pt x="1185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27"/>
            <p:cNvSpPr/>
            <p:nvPr/>
          </p:nvSpPr>
          <p:spPr>
            <a:xfrm>
              <a:off x="8233238" y="4412506"/>
              <a:ext cx="203541" cy="45486"/>
            </a:xfrm>
            <a:custGeom>
              <a:rect b="b" l="l" r="r" t="t"/>
              <a:pathLst>
                <a:path extrusionOk="0" h="1607" w="7191">
                  <a:moveTo>
                    <a:pt x="3961" y="0"/>
                  </a:moveTo>
                  <a:cubicBezTo>
                    <a:pt x="2896" y="0"/>
                    <a:pt x="1573" y="402"/>
                    <a:pt x="1" y="1606"/>
                  </a:cubicBezTo>
                  <a:lnTo>
                    <a:pt x="7191" y="1606"/>
                  </a:lnTo>
                  <a:cubicBezTo>
                    <a:pt x="7191" y="1606"/>
                    <a:pt x="6092" y="0"/>
                    <a:pt x="3961" y="0"/>
                  </a:cubicBezTo>
                  <a:close/>
                </a:path>
              </a:pathLst>
            </a:custGeom>
            <a:solidFill>
              <a:srgbClr val="092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27"/>
            <p:cNvSpPr/>
            <p:nvPr/>
          </p:nvSpPr>
          <p:spPr>
            <a:xfrm>
              <a:off x="8331767" y="2957487"/>
              <a:ext cx="66800" cy="575554"/>
            </a:xfrm>
            <a:custGeom>
              <a:rect b="b" l="l" r="r" t="t"/>
              <a:pathLst>
                <a:path extrusionOk="0" h="20334" w="2360">
                  <a:moveTo>
                    <a:pt x="1" y="0"/>
                  </a:moveTo>
                  <a:lnTo>
                    <a:pt x="933" y="20334"/>
                  </a:lnTo>
                  <a:cubicBezTo>
                    <a:pt x="1484" y="20239"/>
                    <a:pt x="1960" y="20105"/>
                    <a:pt x="2359" y="20010"/>
                  </a:cubicBezTo>
                  <a:lnTo>
                    <a:pt x="1579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27"/>
            <p:cNvSpPr/>
            <p:nvPr/>
          </p:nvSpPr>
          <p:spPr>
            <a:xfrm>
              <a:off x="8052340" y="2884262"/>
              <a:ext cx="56553" cy="467882"/>
            </a:xfrm>
            <a:custGeom>
              <a:rect b="b" l="l" r="r" t="t"/>
              <a:pathLst>
                <a:path extrusionOk="0" h="16530" w="1998">
                  <a:moveTo>
                    <a:pt x="1" y="1"/>
                  </a:moveTo>
                  <a:lnTo>
                    <a:pt x="39" y="10"/>
                  </a:lnTo>
                  <a:lnTo>
                    <a:pt x="39" y="1"/>
                  </a:lnTo>
                  <a:close/>
                  <a:moveTo>
                    <a:pt x="39" y="10"/>
                  </a:moveTo>
                  <a:lnTo>
                    <a:pt x="39" y="16530"/>
                  </a:lnTo>
                  <a:lnTo>
                    <a:pt x="800" y="16530"/>
                  </a:lnTo>
                  <a:cubicBezTo>
                    <a:pt x="800" y="16530"/>
                    <a:pt x="1998" y="12212"/>
                    <a:pt x="1827" y="476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27"/>
            <p:cNvSpPr/>
            <p:nvPr/>
          </p:nvSpPr>
          <p:spPr>
            <a:xfrm>
              <a:off x="8077107" y="3466807"/>
              <a:ext cx="321460" cy="74725"/>
            </a:xfrm>
            <a:custGeom>
              <a:rect b="b" l="l" r="r" t="t"/>
              <a:pathLst>
                <a:path extrusionOk="0" h="2640" w="11357">
                  <a:moveTo>
                    <a:pt x="11280" y="0"/>
                  </a:moveTo>
                  <a:cubicBezTo>
                    <a:pt x="10100" y="248"/>
                    <a:pt x="8261" y="510"/>
                    <a:pt x="5658" y="510"/>
                  </a:cubicBezTo>
                  <a:cubicBezTo>
                    <a:pt x="4066" y="510"/>
                    <a:pt x="2188" y="412"/>
                    <a:pt x="1" y="152"/>
                  </a:cubicBezTo>
                  <a:lnTo>
                    <a:pt x="1" y="152"/>
                  </a:lnTo>
                  <a:lnTo>
                    <a:pt x="39" y="2111"/>
                  </a:lnTo>
                  <a:cubicBezTo>
                    <a:pt x="2310" y="2498"/>
                    <a:pt x="4283" y="2639"/>
                    <a:pt x="5956" y="2639"/>
                  </a:cubicBezTo>
                  <a:cubicBezTo>
                    <a:pt x="8401" y="2639"/>
                    <a:pt x="10204" y="2337"/>
                    <a:pt x="11356" y="2054"/>
                  </a:cubicBezTo>
                  <a:lnTo>
                    <a:pt x="11280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27"/>
            <p:cNvSpPr/>
            <p:nvPr/>
          </p:nvSpPr>
          <p:spPr>
            <a:xfrm>
              <a:off x="7588789" y="2883187"/>
              <a:ext cx="469523" cy="1677100"/>
            </a:xfrm>
            <a:custGeom>
              <a:rect b="b" l="l" r="r" t="t"/>
              <a:pathLst>
                <a:path extrusionOk="0" h="59251" w="16588">
                  <a:moveTo>
                    <a:pt x="16587" y="1"/>
                  </a:moveTo>
                  <a:lnTo>
                    <a:pt x="5136" y="3044"/>
                  </a:lnTo>
                  <a:lnTo>
                    <a:pt x="3006" y="55636"/>
                  </a:lnTo>
                  <a:cubicBezTo>
                    <a:pt x="3006" y="55636"/>
                    <a:pt x="1" y="56397"/>
                    <a:pt x="1" y="59250"/>
                  </a:cubicBezTo>
                  <a:lnTo>
                    <a:pt x="14932" y="59250"/>
                  </a:lnTo>
                  <a:lnTo>
                    <a:pt x="15826" y="16549"/>
                  </a:lnTo>
                  <a:lnTo>
                    <a:pt x="16587" y="16549"/>
                  </a:lnTo>
                  <a:lnTo>
                    <a:pt x="16587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27"/>
            <p:cNvSpPr/>
            <p:nvPr/>
          </p:nvSpPr>
          <p:spPr>
            <a:xfrm>
              <a:off x="7711548" y="2884262"/>
              <a:ext cx="345661" cy="657185"/>
            </a:xfrm>
            <a:custGeom>
              <a:rect b="b" l="l" r="r" t="t"/>
              <a:pathLst>
                <a:path extrusionOk="0" h="23218" w="12212">
                  <a:moveTo>
                    <a:pt x="12212" y="1"/>
                  </a:moveTo>
                  <a:lnTo>
                    <a:pt x="780" y="3006"/>
                  </a:lnTo>
                  <a:lnTo>
                    <a:pt x="1" y="22597"/>
                  </a:lnTo>
                  <a:cubicBezTo>
                    <a:pt x="1182" y="22904"/>
                    <a:pt x="3002" y="23218"/>
                    <a:pt x="5468" y="23218"/>
                  </a:cubicBezTo>
                  <a:cubicBezTo>
                    <a:pt x="7130" y="23218"/>
                    <a:pt x="9086" y="23075"/>
                    <a:pt x="11337" y="22692"/>
                  </a:cubicBezTo>
                  <a:lnTo>
                    <a:pt x="11451" y="16549"/>
                  </a:lnTo>
                  <a:lnTo>
                    <a:pt x="12212" y="16549"/>
                  </a:lnTo>
                  <a:lnTo>
                    <a:pt x="12212" y="1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27"/>
            <p:cNvSpPr/>
            <p:nvPr/>
          </p:nvSpPr>
          <p:spPr>
            <a:xfrm>
              <a:off x="7694848" y="3722515"/>
              <a:ext cx="178237" cy="241781"/>
            </a:xfrm>
            <a:custGeom>
              <a:rect b="b" l="l" r="r" t="t"/>
              <a:pathLst>
                <a:path extrusionOk="0" h="8542" w="6297">
                  <a:moveTo>
                    <a:pt x="1998" y="1"/>
                  </a:moveTo>
                  <a:cubicBezTo>
                    <a:pt x="1389" y="1"/>
                    <a:pt x="800" y="115"/>
                    <a:pt x="305" y="362"/>
                  </a:cubicBezTo>
                  <a:lnTo>
                    <a:pt x="1" y="8047"/>
                  </a:lnTo>
                  <a:cubicBezTo>
                    <a:pt x="591" y="8351"/>
                    <a:pt x="1275" y="8541"/>
                    <a:pt x="2017" y="8541"/>
                  </a:cubicBezTo>
                  <a:cubicBezTo>
                    <a:pt x="4357" y="8541"/>
                    <a:pt x="6297" y="6639"/>
                    <a:pt x="6297" y="4262"/>
                  </a:cubicBezTo>
                  <a:cubicBezTo>
                    <a:pt x="6278" y="1903"/>
                    <a:pt x="4376" y="1"/>
                    <a:pt x="1998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27"/>
            <p:cNvSpPr/>
            <p:nvPr/>
          </p:nvSpPr>
          <p:spPr>
            <a:xfrm>
              <a:off x="7588789" y="4457963"/>
              <a:ext cx="424830" cy="102323"/>
            </a:xfrm>
            <a:custGeom>
              <a:rect b="b" l="l" r="r" t="t"/>
              <a:pathLst>
                <a:path extrusionOk="0" h="3615" w="15009">
                  <a:moveTo>
                    <a:pt x="3006" y="0"/>
                  </a:moveTo>
                  <a:cubicBezTo>
                    <a:pt x="3006" y="0"/>
                    <a:pt x="1" y="761"/>
                    <a:pt x="1" y="3614"/>
                  </a:cubicBezTo>
                  <a:lnTo>
                    <a:pt x="14932" y="3614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27"/>
            <p:cNvSpPr/>
            <p:nvPr/>
          </p:nvSpPr>
          <p:spPr>
            <a:xfrm>
              <a:off x="7673874" y="4228608"/>
              <a:ext cx="344585" cy="229384"/>
            </a:xfrm>
            <a:custGeom>
              <a:rect b="b" l="l" r="r" t="t"/>
              <a:pathLst>
                <a:path extrusionOk="0" h="8104" w="12174">
                  <a:moveTo>
                    <a:pt x="324" y="0"/>
                  </a:moveTo>
                  <a:lnTo>
                    <a:pt x="0" y="8103"/>
                  </a:lnTo>
                  <a:lnTo>
                    <a:pt x="12002" y="810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27"/>
            <p:cNvSpPr/>
            <p:nvPr/>
          </p:nvSpPr>
          <p:spPr>
            <a:xfrm>
              <a:off x="7679790" y="4263055"/>
              <a:ext cx="338132" cy="42571"/>
            </a:xfrm>
            <a:custGeom>
              <a:rect b="b" l="l" r="r" t="t"/>
              <a:pathLst>
                <a:path extrusionOk="0" h="1504" w="11946">
                  <a:moveTo>
                    <a:pt x="76" y="1"/>
                  </a:moveTo>
                  <a:lnTo>
                    <a:pt x="0" y="1503"/>
                  </a:lnTo>
                  <a:lnTo>
                    <a:pt x="11907" y="1503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27"/>
            <p:cNvSpPr/>
            <p:nvPr/>
          </p:nvSpPr>
          <p:spPr>
            <a:xfrm>
              <a:off x="7673874" y="4412506"/>
              <a:ext cx="204079" cy="45486"/>
            </a:xfrm>
            <a:custGeom>
              <a:rect b="b" l="l" r="r" t="t"/>
              <a:pathLst>
                <a:path extrusionOk="0" h="1607" w="7210">
                  <a:moveTo>
                    <a:pt x="3235" y="0"/>
                  </a:moveTo>
                  <a:cubicBezTo>
                    <a:pt x="1099" y="0"/>
                    <a:pt x="0" y="1606"/>
                    <a:pt x="0" y="1606"/>
                  </a:cubicBezTo>
                  <a:lnTo>
                    <a:pt x="7209" y="1606"/>
                  </a:lnTo>
                  <a:cubicBezTo>
                    <a:pt x="5630" y="402"/>
                    <a:pt x="4303" y="0"/>
                    <a:pt x="3235" y="0"/>
                  </a:cubicBezTo>
                  <a:close/>
                </a:path>
              </a:pathLst>
            </a:custGeom>
            <a:solidFill>
              <a:srgbClr val="092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27"/>
            <p:cNvSpPr/>
            <p:nvPr/>
          </p:nvSpPr>
          <p:spPr>
            <a:xfrm>
              <a:off x="7712086" y="2957487"/>
              <a:ext cx="66800" cy="575554"/>
            </a:xfrm>
            <a:custGeom>
              <a:rect b="b" l="l" r="r" t="t"/>
              <a:pathLst>
                <a:path extrusionOk="0" h="20334" w="2360">
                  <a:moveTo>
                    <a:pt x="2359" y="0"/>
                  </a:moveTo>
                  <a:lnTo>
                    <a:pt x="780" y="419"/>
                  </a:lnTo>
                  <a:lnTo>
                    <a:pt x="1" y="20010"/>
                  </a:lnTo>
                  <a:cubicBezTo>
                    <a:pt x="400" y="20105"/>
                    <a:pt x="876" y="20239"/>
                    <a:pt x="1427" y="20334"/>
                  </a:cubicBezTo>
                  <a:lnTo>
                    <a:pt x="2359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27"/>
            <p:cNvSpPr/>
            <p:nvPr/>
          </p:nvSpPr>
          <p:spPr>
            <a:xfrm>
              <a:off x="8001731" y="2884262"/>
              <a:ext cx="56582" cy="467882"/>
            </a:xfrm>
            <a:custGeom>
              <a:rect b="b" l="l" r="r" t="t"/>
              <a:pathLst>
                <a:path extrusionOk="0" h="16530" w="1999">
                  <a:moveTo>
                    <a:pt x="1960" y="1"/>
                  </a:moveTo>
                  <a:lnTo>
                    <a:pt x="1960" y="11"/>
                  </a:lnTo>
                  <a:lnTo>
                    <a:pt x="1960" y="11"/>
                  </a:lnTo>
                  <a:lnTo>
                    <a:pt x="1998" y="1"/>
                  </a:lnTo>
                  <a:close/>
                  <a:moveTo>
                    <a:pt x="1960" y="11"/>
                  </a:moveTo>
                  <a:lnTo>
                    <a:pt x="191" y="476"/>
                  </a:lnTo>
                  <a:cubicBezTo>
                    <a:pt x="1" y="12212"/>
                    <a:pt x="1199" y="16530"/>
                    <a:pt x="1199" y="16530"/>
                  </a:cubicBezTo>
                  <a:lnTo>
                    <a:pt x="1960" y="16530"/>
                  </a:lnTo>
                  <a:lnTo>
                    <a:pt x="1960" y="11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27"/>
            <p:cNvSpPr/>
            <p:nvPr/>
          </p:nvSpPr>
          <p:spPr>
            <a:xfrm>
              <a:off x="7712624" y="3466807"/>
              <a:ext cx="321998" cy="74725"/>
            </a:xfrm>
            <a:custGeom>
              <a:rect b="b" l="l" r="r" t="t"/>
              <a:pathLst>
                <a:path extrusionOk="0" h="2640" w="11376">
                  <a:moveTo>
                    <a:pt x="77" y="0"/>
                  </a:moveTo>
                  <a:lnTo>
                    <a:pt x="1" y="2054"/>
                  </a:lnTo>
                  <a:cubicBezTo>
                    <a:pt x="1153" y="2337"/>
                    <a:pt x="2949" y="2639"/>
                    <a:pt x="5393" y="2639"/>
                  </a:cubicBezTo>
                  <a:cubicBezTo>
                    <a:pt x="7064" y="2639"/>
                    <a:pt x="9039" y="2498"/>
                    <a:pt x="11318" y="2111"/>
                  </a:cubicBezTo>
                  <a:lnTo>
                    <a:pt x="11375" y="152"/>
                  </a:lnTo>
                  <a:lnTo>
                    <a:pt x="11375" y="152"/>
                  </a:lnTo>
                  <a:cubicBezTo>
                    <a:pt x="9180" y="412"/>
                    <a:pt x="7298" y="510"/>
                    <a:pt x="5703" y="510"/>
                  </a:cubicBezTo>
                  <a:cubicBezTo>
                    <a:pt x="3096" y="510"/>
                    <a:pt x="1257" y="248"/>
                    <a:pt x="77" y="0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27"/>
            <p:cNvSpPr/>
            <p:nvPr/>
          </p:nvSpPr>
          <p:spPr>
            <a:xfrm>
              <a:off x="7733088" y="3000030"/>
              <a:ext cx="644477" cy="154545"/>
            </a:xfrm>
            <a:custGeom>
              <a:rect b="b" l="l" r="r" t="t"/>
              <a:pathLst>
                <a:path extrusionOk="0" fill="none" h="5460" w="22769">
                  <a:moveTo>
                    <a:pt x="0" y="685"/>
                  </a:moveTo>
                  <a:cubicBezTo>
                    <a:pt x="0" y="685"/>
                    <a:pt x="10975" y="5459"/>
                    <a:pt x="22768" y="0"/>
                  </a:cubicBez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27"/>
            <p:cNvSpPr/>
            <p:nvPr/>
          </p:nvSpPr>
          <p:spPr>
            <a:xfrm>
              <a:off x="8074418" y="3352115"/>
              <a:ext cx="75405" cy="28"/>
            </a:xfrm>
            <a:custGeom>
              <a:rect b="b" l="l" r="r" t="t"/>
              <a:pathLst>
                <a:path extrusionOk="0" fill="none" h="1" w="2664">
                  <a:moveTo>
                    <a:pt x="1" y="1"/>
                  </a:moveTo>
                  <a:lnTo>
                    <a:pt x="2664" y="1"/>
                  </a:ln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27"/>
            <p:cNvSpPr/>
            <p:nvPr/>
          </p:nvSpPr>
          <p:spPr>
            <a:xfrm>
              <a:off x="7859612" y="2033427"/>
              <a:ext cx="521180" cy="1013008"/>
            </a:xfrm>
            <a:custGeom>
              <a:rect b="b" l="l" r="r" t="t"/>
              <a:pathLst>
                <a:path extrusionOk="0" h="35789" w="18413">
                  <a:moveTo>
                    <a:pt x="7133" y="1"/>
                  </a:moveTo>
                  <a:lnTo>
                    <a:pt x="0" y="1675"/>
                  </a:lnTo>
                  <a:lnTo>
                    <a:pt x="0" y="35189"/>
                  </a:lnTo>
                  <a:cubicBezTo>
                    <a:pt x="2223" y="35618"/>
                    <a:pt x="4314" y="35788"/>
                    <a:pt x="6233" y="35788"/>
                  </a:cubicBezTo>
                  <a:cubicBezTo>
                    <a:pt x="13590" y="35788"/>
                    <a:pt x="18413" y="33287"/>
                    <a:pt x="18413" y="33287"/>
                  </a:cubicBezTo>
                  <a:lnTo>
                    <a:pt x="15978" y="1370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27"/>
            <p:cNvSpPr/>
            <p:nvPr/>
          </p:nvSpPr>
          <p:spPr>
            <a:xfrm>
              <a:off x="7913448" y="2358270"/>
              <a:ext cx="366663" cy="534625"/>
            </a:xfrm>
            <a:custGeom>
              <a:rect b="b" l="l" r="r" t="t"/>
              <a:pathLst>
                <a:path extrusionOk="0" h="18888" w="12954">
                  <a:moveTo>
                    <a:pt x="11965" y="0"/>
                  </a:moveTo>
                  <a:lnTo>
                    <a:pt x="11965" y="0"/>
                  </a:lnTo>
                  <a:cubicBezTo>
                    <a:pt x="11964" y="2"/>
                    <a:pt x="10785" y="14894"/>
                    <a:pt x="0" y="18888"/>
                  </a:cubicBezTo>
                  <a:cubicBezTo>
                    <a:pt x="6391" y="17690"/>
                    <a:pt x="12954" y="12326"/>
                    <a:pt x="11965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27"/>
            <p:cNvSpPr/>
            <p:nvPr/>
          </p:nvSpPr>
          <p:spPr>
            <a:xfrm>
              <a:off x="7673874" y="4457963"/>
              <a:ext cx="203541" cy="28"/>
            </a:xfrm>
            <a:custGeom>
              <a:rect b="b" l="l" r="r" t="t"/>
              <a:pathLst>
                <a:path extrusionOk="0" fill="none" h="1" w="7191">
                  <a:moveTo>
                    <a:pt x="0" y="0"/>
                  </a:moveTo>
                  <a:lnTo>
                    <a:pt x="719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27"/>
            <p:cNvSpPr/>
            <p:nvPr/>
          </p:nvSpPr>
          <p:spPr>
            <a:xfrm>
              <a:off x="8232700" y="4457963"/>
              <a:ext cx="204079" cy="28"/>
            </a:xfrm>
            <a:custGeom>
              <a:rect b="b" l="l" r="r" t="t"/>
              <a:pathLst>
                <a:path extrusionOk="0" fill="none" h="1" w="7210">
                  <a:moveTo>
                    <a:pt x="1" y="0"/>
                  </a:moveTo>
                  <a:lnTo>
                    <a:pt x="721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5" name="Google Shape;3145;p127"/>
            <p:cNvGrpSpPr/>
            <p:nvPr/>
          </p:nvGrpSpPr>
          <p:grpSpPr>
            <a:xfrm>
              <a:off x="7154731" y="1483434"/>
              <a:ext cx="1936538" cy="1550702"/>
              <a:chOff x="5660080" y="1511166"/>
              <a:chExt cx="1936538" cy="1550702"/>
            </a:xfrm>
          </p:grpSpPr>
          <p:sp>
            <p:nvSpPr>
              <p:cNvPr id="3146" name="Google Shape;3146;p127"/>
              <p:cNvSpPr/>
              <p:nvPr/>
            </p:nvSpPr>
            <p:spPr>
              <a:xfrm>
                <a:off x="7372679" y="1973728"/>
                <a:ext cx="223940" cy="279931"/>
              </a:xfrm>
              <a:custGeom>
                <a:rect b="b" l="l" r="r" t="t"/>
                <a:pathLst>
                  <a:path extrusionOk="0" h="20208" w="16166">
                    <a:moveTo>
                      <a:pt x="4204" y="1"/>
                    </a:moveTo>
                    <a:lnTo>
                      <a:pt x="4204" y="1221"/>
                    </a:lnTo>
                    <a:cubicBezTo>
                      <a:pt x="1709" y="2957"/>
                      <a:pt x="0" y="6293"/>
                      <a:pt x="0" y="10118"/>
                    </a:cubicBezTo>
                    <a:cubicBezTo>
                      <a:pt x="0" y="13942"/>
                      <a:pt x="1709" y="17279"/>
                      <a:pt x="4204" y="18987"/>
                    </a:cubicBezTo>
                    <a:lnTo>
                      <a:pt x="4204" y="20208"/>
                    </a:lnTo>
                    <a:lnTo>
                      <a:pt x="8083" y="20208"/>
                    </a:lnTo>
                    <a:cubicBezTo>
                      <a:pt x="12531" y="20208"/>
                      <a:pt x="16139" y="15705"/>
                      <a:pt x="16139" y="10118"/>
                    </a:cubicBezTo>
                    <a:cubicBezTo>
                      <a:pt x="16166" y="4558"/>
                      <a:pt x="12531" y="1"/>
                      <a:pt x="8056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27"/>
              <p:cNvSpPr/>
              <p:nvPr/>
            </p:nvSpPr>
            <p:spPr>
              <a:xfrm>
                <a:off x="7319319" y="1973728"/>
                <a:ext cx="223579" cy="279931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0" y="4530"/>
                      <a:pt x="0" y="10118"/>
                    </a:cubicBezTo>
                    <a:cubicBezTo>
                      <a:pt x="0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D386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27"/>
              <p:cNvSpPr/>
              <p:nvPr/>
            </p:nvSpPr>
            <p:spPr>
              <a:xfrm>
                <a:off x="7359893" y="2014690"/>
                <a:ext cx="142418" cy="198396"/>
              </a:xfrm>
              <a:custGeom>
                <a:rect b="b" l="l" r="r" t="t"/>
                <a:pathLst>
                  <a:path extrusionOk="0" h="14322" w="10281">
                    <a:moveTo>
                      <a:pt x="5127" y="0"/>
                    </a:moveTo>
                    <a:cubicBezTo>
                      <a:pt x="2306" y="0"/>
                      <a:pt x="1" y="3201"/>
                      <a:pt x="1" y="7161"/>
                    </a:cubicBezTo>
                    <a:cubicBezTo>
                      <a:pt x="1" y="11094"/>
                      <a:pt x="2306" y="14322"/>
                      <a:pt x="5127" y="14322"/>
                    </a:cubicBezTo>
                    <a:cubicBezTo>
                      <a:pt x="7975" y="14322"/>
                      <a:pt x="10281" y="11094"/>
                      <a:pt x="10281" y="7161"/>
                    </a:cubicBezTo>
                    <a:cubicBezTo>
                      <a:pt x="10281" y="3201"/>
                      <a:pt x="7975" y="0"/>
                      <a:pt x="5127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27"/>
              <p:cNvSpPr/>
              <p:nvPr/>
            </p:nvSpPr>
            <p:spPr>
              <a:xfrm>
                <a:off x="7377555" y="2039112"/>
                <a:ext cx="107094" cy="149552"/>
              </a:xfrm>
              <a:custGeom>
                <a:rect b="b" l="l" r="r" t="t"/>
                <a:pathLst>
                  <a:path extrusionOk="0" fill="none" h="10796" w="7731">
                    <a:moveTo>
                      <a:pt x="7731" y="5398"/>
                    </a:moveTo>
                    <a:cubicBezTo>
                      <a:pt x="7731" y="8382"/>
                      <a:pt x="5995" y="10796"/>
                      <a:pt x="3852" y="10796"/>
                    </a:cubicBezTo>
                    <a:cubicBezTo>
                      <a:pt x="1737" y="10796"/>
                      <a:pt x="1" y="8382"/>
                      <a:pt x="1" y="5398"/>
                    </a:cubicBezTo>
                    <a:cubicBezTo>
                      <a:pt x="1" y="2414"/>
                      <a:pt x="1737" y="0"/>
                      <a:pt x="3852" y="0"/>
                    </a:cubicBezTo>
                    <a:cubicBezTo>
                      <a:pt x="5995" y="0"/>
                      <a:pt x="7731" y="2414"/>
                      <a:pt x="7731" y="5398"/>
                    </a:cubicBezTo>
                    <a:close/>
                  </a:path>
                </a:pathLst>
              </a:custGeom>
              <a:noFill/>
              <a:ln cap="flat" cmpd="sng" w="8825">
                <a:solidFill>
                  <a:srgbClr val="D38620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27"/>
              <p:cNvSpPr/>
              <p:nvPr/>
            </p:nvSpPr>
            <p:spPr>
              <a:xfrm>
                <a:off x="7268965" y="2089078"/>
                <a:ext cx="186011" cy="47736"/>
              </a:xfrm>
              <a:custGeom>
                <a:rect b="b" l="l" r="r" t="t"/>
                <a:pathLst>
                  <a:path extrusionOk="0" h="3446" w="13428">
                    <a:moveTo>
                      <a:pt x="1737" y="1"/>
                    </a:moveTo>
                    <a:cubicBezTo>
                      <a:pt x="787" y="1"/>
                      <a:pt x="1" y="760"/>
                      <a:pt x="1" y="1710"/>
                    </a:cubicBezTo>
                    <a:cubicBezTo>
                      <a:pt x="1" y="2713"/>
                      <a:pt x="787" y="3445"/>
                      <a:pt x="1737" y="3445"/>
                    </a:cubicBezTo>
                    <a:lnTo>
                      <a:pt x="11691" y="3445"/>
                    </a:lnTo>
                    <a:cubicBezTo>
                      <a:pt x="12641" y="3445"/>
                      <a:pt x="13427" y="2659"/>
                      <a:pt x="13427" y="1710"/>
                    </a:cubicBezTo>
                    <a:cubicBezTo>
                      <a:pt x="13427" y="760"/>
                      <a:pt x="12668" y="1"/>
                      <a:pt x="1169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27"/>
              <p:cNvSpPr/>
              <p:nvPr/>
            </p:nvSpPr>
            <p:spPr>
              <a:xfrm>
                <a:off x="6387891" y="1511166"/>
                <a:ext cx="387441" cy="483715"/>
              </a:xfrm>
              <a:custGeom>
                <a:rect b="b" l="l" r="r" t="t"/>
                <a:pathLst>
                  <a:path extrusionOk="0" h="34919" w="27969">
                    <a:moveTo>
                      <a:pt x="22846" y="1"/>
                    </a:moveTo>
                    <a:cubicBezTo>
                      <a:pt x="21626" y="1"/>
                      <a:pt x="19368" y="4397"/>
                      <a:pt x="17711" y="5564"/>
                    </a:cubicBezTo>
                    <a:cubicBezTo>
                      <a:pt x="15758" y="6920"/>
                      <a:pt x="7567" y="7164"/>
                      <a:pt x="4990" y="10988"/>
                    </a:cubicBezTo>
                    <a:cubicBezTo>
                      <a:pt x="4415" y="9550"/>
                      <a:pt x="3908" y="8991"/>
                      <a:pt x="3542" y="8991"/>
                    </a:cubicBezTo>
                    <a:cubicBezTo>
                      <a:pt x="3045" y="8991"/>
                      <a:pt x="2807" y="10022"/>
                      <a:pt x="3010" y="11287"/>
                    </a:cubicBezTo>
                    <a:cubicBezTo>
                      <a:pt x="2749" y="11257"/>
                      <a:pt x="2506" y="11243"/>
                      <a:pt x="2285" y="11243"/>
                    </a:cubicBezTo>
                    <a:cubicBezTo>
                      <a:pt x="281" y="11243"/>
                      <a:pt x="0" y="12379"/>
                      <a:pt x="2712" y="13186"/>
                    </a:cubicBezTo>
                    <a:cubicBezTo>
                      <a:pt x="379" y="18610"/>
                      <a:pt x="4610" y="32172"/>
                      <a:pt x="5560" y="34668"/>
                    </a:cubicBezTo>
                    <a:cubicBezTo>
                      <a:pt x="5627" y="34839"/>
                      <a:pt x="5702" y="34918"/>
                      <a:pt x="5783" y="34918"/>
                    </a:cubicBezTo>
                    <a:cubicBezTo>
                      <a:pt x="6870" y="34918"/>
                      <a:pt x="9032" y="20563"/>
                      <a:pt x="9032" y="20563"/>
                    </a:cubicBezTo>
                    <a:lnTo>
                      <a:pt x="9167" y="16495"/>
                    </a:lnTo>
                    <a:cubicBezTo>
                      <a:pt x="9203" y="16495"/>
                      <a:pt x="11483" y="14356"/>
                      <a:pt x="14910" y="14356"/>
                    </a:cubicBezTo>
                    <a:cubicBezTo>
                      <a:pt x="16689" y="14356"/>
                      <a:pt x="18777" y="14932"/>
                      <a:pt x="21020" y="16684"/>
                    </a:cubicBezTo>
                    <a:cubicBezTo>
                      <a:pt x="21020" y="16684"/>
                      <a:pt x="25984" y="15708"/>
                      <a:pt x="27476" y="11124"/>
                    </a:cubicBezTo>
                    <a:cubicBezTo>
                      <a:pt x="27969" y="9603"/>
                      <a:pt x="27776" y="9137"/>
                      <a:pt x="27355" y="9137"/>
                    </a:cubicBezTo>
                    <a:cubicBezTo>
                      <a:pt x="26686" y="9137"/>
                      <a:pt x="25442" y="10310"/>
                      <a:pt x="25442" y="10310"/>
                    </a:cubicBezTo>
                    <a:cubicBezTo>
                      <a:pt x="25442" y="10310"/>
                      <a:pt x="27096" y="7300"/>
                      <a:pt x="26852" y="4642"/>
                    </a:cubicBezTo>
                    <a:cubicBezTo>
                      <a:pt x="26794" y="4018"/>
                      <a:pt x="26581" y="3780"/>
                      <a:pt x="26289" y="3780"/>
                    </a:cubicBezTo>
                    <a:cubicBezTo>
                      <a:pt x="25349" y="3780"/>
                      <a:pt x="23597" y="6242"/>
                      <a:pt x="23597" y="6242"/>
                    </a:cubicBezTo>
                    <a:cubicBezTo>
                      <a:pt x="23597" y="6242"/>
                      <a:pt x="24357" y="2255"/>
                      <a:pt x="23353" y="383"/>
                    </a:cubicBezTo>
                    <a:cubicBezTo>
                      <a:pt x="23216" y="117"/>
                      <a:pt x="23045" y="1"/>
                      <a:pt x="228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27"/>
              <p:cNvSpPr/>
              <p:nvPr/>
            </p:nvSpPr>
            <p:spPr>
              <a:xfrm>
                <a:off x="6457015" y="1511290"/>
                <a:ext cx="318317" cy="231004"/>
              </a:xfrm>
              <a:custGeom>
                <a:rect b="b" l="l" r="r" t="t"/>
                <a:pathLst>
                  <a:path extrusionOk="0" h="16676" w="22979">
                    <a:moveTo>
                      <a:pt x="17861" y="0"/>
                    </a:moveTo>
                    <a:cubicBezTo>
                      <a:pt x="16642" y="0"/>
                      <a:pt x="14380" y="4387"/>
                      <a:pt x="12721" y="5555"/>
                    </a:cubicBezTo>
                    <a:cubicBezTo>
                      <a:pt x="10768" y="6911"/>
                      <a:pt x="2577" y="7155"/>
                      <a:pt x="0" y="10979"/>
                    </a:cubicBezTo>
                    <a:cubicBezTo>
                      <a:pt x="0" y="10979"/>
                      <a:pt x="5638" y="8496"/>
                      <a:pt x="9452" y="8496"/>
                    </a:cubicBezTo>
                    <a:cubicBezTo>
                      <a:pt x="9623" y="8496"/>
                      <a:pt x="9791" y="8501"/>
                      <a:pt x="9955" y="8511"/>
                    </a:cubicBezTo>
                    <a:cubicBezTo>
                      <a:pt x="10280" y="8532"/>
                      <a:pt x="10582" y="8542"/>
                      <a:pt x="10863" y="8542"/>
                    </a:cubicBezTo>
                    <a:cubicBezTo>
                      <a:pt x="13856" y="8542"/>
                      <a:pt x="14425" y="7432"/>
                      <a:pt x="15244" y="6911"/>
                    </a:cubicBezTo>
                    <a:cubicBezTo>
                      <a:pt x="15312" y="6869"/>
                      <a:pt x="15380" y="6849"/>
                      <a:pt x="15447" y="6849"/>
                    </a:cubicBezTo>
                    <a:cubicBezTo>
                      <a:pt x="16283" y="6849"/>
                      <a:pt x="16927" y="9950"/>
                      <a:pt x="15244" y="10979"/>
                    </a:cubicBezTo>
                    <a:cubicBezTo>
                      <a:pt x="16472" y="10573"/>
                      <a:pt x="17373" y="10359"/>
                      <a:pt x="17919" y="10359"/>
                    </a:cubicBezTo>
                    <a:cubicBezTo>
                      <a:pt x="19050" y="10359"/>
                      <a:pt x="18667" y="11274"/>
                      <a:pt x="16546" y="13285"/>
                    </a:cubicBezTo>
                    <a:cubicBezTo>
                      <a:pt x="15732" y="14207"/>
                      <a:pt x="15352" y="15184"/>
                      <a:pt x="15190" y="16079"/>
                    </a:cubicBezTo>
                    <a:cubicBezTo>
                      <a:pt x="15461" y="16269"/>
                      <a:pt x="15759" y="16431"/>
                      <a:pt x="16030" y="16675"/>
                    </a:cubicBezTo>
                    <a:cubicBezTo>
                      <a:pt x="16030" y="16675"/>
                      <a:pt x="20994" y="15699"/>
                      <a:pt x="22486" y="11115"/>
                    </a:cubicBezTo>
                    <a:cubicBezTo>
                      <a:pt x="22979" y="9594"/>
                      <a:pt x="22786" y="9128"/>
                      <a:pt x="22365" y="9128"/>
                    </a:cubicBezTo>
                    <a:cubicBezTo>
                      <a:pt x="21696" y="9128"/>
                      <a:pt x="20452" y="10301"/>
                      <a:pt x="20452" y="10301"/>
                    </a:cubicBezTo>
                    <a:cubicBezTo>
                      <a:pt x="20452" y="10301"/>
                      <a:pt x="22106" y="7291"/>
                      <a:pt x="21862" y="4633"/>
                    </a:cubicBezTo>
                    <a:cubicBezTo>
                      <a:pt x="21804" y="4009"/>
                      <a:pt x="21591" y="3771"/>
                      <a:pt x="21299" y="3771"/>
                    </a:cubicBezTo>
                    <a:cubicBezTo>
                      <a:pt x="20359" y="3771"/>
                      <a:pt x="18607" y="6233"/>
                      <a:pt x="18607" y="6233"/>
                    </a:cubicBezTo>
                    <a:cubicBezTo>
                      <a:pt x="18607" y="6233"/>
                      <a:pt x="19367" y="2246"/>
                      <a:pt x="18363" y="374"/>
                    </a:cubicBezTo>
                    <a:cubicBezTo>
                      <a:pt x="18227" y="114"/>
                      <a:pt x="18058" y="0"/>
                      <a:pt x="17861" y="0"/>
                    </a:cubicBezTo>
                    <a:close/>
                  </a:path>
                </a:pathLst>
              </a:custGeom>
              <a:solidFill>
                <a:srgbClr val="181818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27"/>
              <p:cNvSpPr/>
              <p:nvPr/>
            </p:nvSpPr>
            <p:spPr>
              <a:xfrm>
                <a:off x="6745202" y="1971082"/>
                <a:ext cx="707890" cy="730692"/>
              </a:xfrm>
              <a:custGeom>
                <a:rect b="b" l="l" r="r" t="t"/>
                <a:pathLst>
                  <a:path extrusionOk="0" h="52748" w="51102">
                    <a:moveTo>
                      <a:pt x="42862" y="0"/>
                    </a:moveTo>
                    <a:cubicBezTo>
                      <a:pt x="42842" y="0"/>
                      <a:pt x="42822" y="1"/>
                      <a:pt x="42802" y="2"/>
                    </a:cubicBezTo>
                    <a:cubicBezTo>
                      <a:pt x="40388" y="165"/>
                      <a:pt x="37079" y="2118"/>
                      <a:pt x="35587" y="3609"/>
                    </a:cubicBezTo>
                    <a:cubicBezTo>
                      <a:pt x="34068" y="5155"/>
                      <a:pt x="32712" y="6946"/>
                      <a:pt x="33308" y="8898"/>
                    </a:cubicBezTo>
                    <a:cubicBezTo>
                      <a:pt x="33878" y="10879"/>
                      <a:pt x="35098" y="12831"/>
                      <a:pt x="35098" y="12831"/>
                    </a:cubicBezTo>
                    <a:lnTo>
                      <a:pt x="27884" y="28970"/>
                    </a:lnTo>
                    <a:cubicBezTo>
                      <a:pt x="27884" y="28970"/>
                      <a:pt x="24873" y="25390"/>
                      <a:pt x="16275" y="18744"/>
                    </a:cubicBezTo>
                    <a:cubicBezTo>
                      <a:pt x="13270" y="6675"/>
                      <a:pt x="1164" y="6402"/>
                      <a:pt x="78" y="6402"/>
                    </a:cubicBezTo>
                    <a:cubicBezTo>
                      <a:pt x="27" y="6402"/>
                      <a:pt x="0" y="6403"/>
                      <a:pt x="0" y="6403"/>
                    </a:cubicBezTo>
                    <a:lnTo>
                      <a:pt x="2713" y="31438"/>
                    </a:lnTo>
                    <a:cubicBezTo>
                      <a:pt x="2713" y="31438"/>
                      <a:pt x="12694" y="41501"/>
                      <a:pt x="17685" y="46384"/>
                    </a:cubicBezTo>
                    <a:cubicBezTo>
                      <a:pt x="21417" y="50055"/>
                      <a:pt x="26618" y="52747"/>
                      <a:pt x="30346" y="52747"/>
                    </a:cubicBezTo>
                    <a:cubicBezTo>
                      <a:pt x="31658" y="52747"/>
                      <a:pt x="32788" y="52414"/>
                      <a:pt x="33607" y="51673"/>
                    </a:cubicBezTo>
                    <a:cubicBezTo>
                      <a:pt x="36780" y="48825"/>
                      <a:pt x="45812" y="24088"/>
                      <a:pt x="46572" y="20779"/>
                    </a:cubicBezTo>
                    <a:cubicBezTo>
                      <a:pt x="47304" y="17497"/>
                      <a:pt x="51102" y="13699"/>
                      <a:pt x="50505" y="10851"/>
                    </a:cubicBezTo>
                    <a:cubicBezTo>
                      <a:pt x="49886" y="8027"/>
                      <a:pt x="45292" y="0"/>
                      <a:pt x="42862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27"/>
              <p:cNvSpPr/>
              <p:nvPr/>
            </p:nvSpPr>
            <p:spPr>
              <a:xfrm>
                <a:off x="6169200" y="2028956"/>
                <a:ext cx="679401" cy="1032912"/>
              </a:xfrm>
              <a:custGeom>
                <a:rect b="b" l="l" r="r" t="t"/>
                <a:pathLst>
                  <a:path extrusionOk="0" h="74565" w="45921">
                    <a:moveTo>
                      <a:pt x="23490" y="1"/>
                    </a:moveTo>
                    <a:lnTo>
                      <a:pt x="8490" y="2659"/>
                    </a:lnTo>
                    <a:cubicBezTo>
                      <a:pt x="8490" y="2659"/>
                      <a:pt x="4503" y="5968"/>
                      <a:pt x="0" y="16357"/>
                    </a:cubicBezTo>
                    <a:cubicBezTo>
                      <a:pt x="0" y="18771"/>
                      <a:pt x="7242" y="50587"/>
                      <a:pt x="4964" y="73018"/>
                    </a:cubicBezTo>
                    <a:cubicBezTo>
                      <a:pt x="10287" y="74139"/>
                      <a:pt x="15367" y="74565"/>
                      <a:pt x="20012" y="74565"/>
                    </a:cubicBezTo>
                    <a:cubicBezTo>
                      <a:pt x="34703" y="74565"/>
                      <a:pt x="45053" y="70306"/>
                      <a:pt x="45053" y="70306"/>
                    </a:cubicBezTo>
                    <a:cubicBezTo>
                      <a:pt x="45053" y="70306"/>
                      <a:pt x="45921" y="51590"/>
                      <a:pt x="45785" y="32766"/>
                    </a:cubicBezTo>
                    <a:cubicBezTo>
                      <a:pt x="45650" y="13943"/>
                      <a:pt x="41581" y="2198"/>
                      <a:pt x="41581" y="2198"/>
                    </a:cubicBezTo>
                    <a:lnTo>
                      <a:pt x="31355" y="706"/>
                    </a:lnTo>
                    <a:lnTo>
                      <a:pt x="23490" y="1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27"/>
              <p:cNvSpPr/>
              <p:nvPr/>
            </p:nvSpPr>
            <p:spPr>
              <a:xfrm>
                <a:off x="6447235" y="1890696"/>
                <a:ext cx="191649" cy="223191"/>
              </a:xfrm>
              <a:custGeom>
                <a:rect b="b" l="l" r="r" t="t"/>
                <a:pathLst>
                  <a:path extrusionOk="0" h="16112" w="13835">
                    <a:moveTo>
                      <a:pt x="1710" y="0"/>
                    </a:moveTo>
                    <a:lnTo>
                      <a:pt x="1" y="16112"/>
                    </a:lnTo>
                    <a:lnTo>
                      <a:pt x="13834" y="14864"/>
                    </a:lnTo>
                    <a:lnTo>
                      <a:pt x="12559" y="5262"/>
                    </a:lnTo>
                    <a:lnTo>
                      <a:pt x="5480" y="407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27"/>
              <p:cNvSpPr/>
              <p:nvPr/>
            </p:nvSpPr>
            <p:spPr>
              <a:xfrm>
                <a:off x="6519379" y="1943668"/>
                <a:ext cx="110862" cy="85304"/>
              </a:xfrm>
              <a:custGeom>
                <a:rect b="b" l="l" r="r" t="t"/>
                <a:pathLst>
                  <a:path extrusionOk="0" h="6158" w="8003">
                    <a:moveTo>
                      <a:pt x="5317" y="1"/>
                    </a:moveTo>
                    <a:lnTo>
                      <a:pt x="1" y="136"/>
                    </a:lnTo>
                    <a:cubicBezTo>
                      <a:pt x="1" y="136"/>
                      <a:pt x="1845" y="5127"/>
                      <a:pt x="8002" y="6158"/>
                    </a:cubicBezTo>
                    <a:lnTo>
                      <a:pt x="7351" y="1438"/>
                    </a:lnTo>
                    <a:lnTo>
                      <a:pt x="5317" y="1"/>
                    </a:lnTo>
                    <a:close/>
                  </a:path>
                </a:pathLst>
              </a:custGeom>
              <a:solidFill>
                <a:srgbClr val="590A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27"/>
              <p:cNvSpPr/>
              <p:nvPr/>
            </p:nvSpPr>
            <p:spPr>
              <a:xfrm>
                <a:off x="6477406" y="1685333"/>
                <a:ext cx="241130" cy="301818"/>
              </a:xfrm>
              <a:custGeom>
                <a:rect b="b" l="l" r="r" t="t"/>
                <a:pathLst>
                  <a:path extrusionOk="0" h="21788" w="17407">
                    <a:moveTo>
                      <a:pt x="10774" y="0"/>
                    </a:moveTo>
                    <a:cubicBezTo>
                      <a:pt x="5460" y="0"/>
                      <a:pt x="1" y="2683"/>
                      <a:pt x="318" y="3976"/>
                    </a:cubicBezTo>
                    <a:cubicBezTo>
                      <a:pt x="1810" y="6688"/>
                      <a:pt x="1241" y="10296"/>
                      <a:pt x="318" y="16263"/>
                    </a:cubicBezTo>
                    <a:cubicBezTo>
                      <a:pt x="2670" y="19681"/>
                      <a:pt x="8537" y="21787"/>
                      <a:pt x="12727" y="21787"/>
                    </a:cubicBezTo>
                    <a:cubicBezTo>
                      <a:pt x="15353" y="21787"/>
                      <a:pt x="17321" y="20960"/>
                      <a:pt x="17352" y="19111"/>
                    </a:cubicBezTo>
                    <a:cubicBezTo>
                      <a:pt x="17406" y="14283"/>
                      <a:pt x="15074" y="721"/>
                      <a:pt x="15074" y="721"/>
                    </a:cubicBezTo>
                    <a:cubicBezTo>
                      <a:pt x="13739" y="211"/>
                      <a:pt x="12262" y="0"/>
                      <a:pt x="10774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27"/>
              <p:cNvSpPr/>
              <p:nvPr/>
            </p:nvSpPr>
            <p:spPr>
              <a:xfrm>
                <a:off x="6607301" y="1886554"/>
                <a:ext cx="109726" cy="100486"/>
              </a:xfrm>
              <a:custGeom>
                <a:rect b="b" l="l" r="r" t="t"/>
                <a:pathLst>
                  <a:path extrusionOk="0" h="7254" w="7921">
                    <a:moveTo>
                      <a:pt x="2643" y="0"/>
                    </a:moveTo>
                    <a:cubicBezTo>
                      <a:pt x="1648" y="0"/>
                      <a:pt x="47" y="270"/>
                      <a:pt x="28" y="2008"/>
                    </a:cubicBezTo>
                    <a:cubicBezTo>
                      <a:pt x="1" y="3988"/>
                      <a:pt x="1140" y="6348"/>
                      <a:pt x="1601" y="7135"/>
                    </a:cubicBezTo>
                    <a:cubicBezTo>
                      <a:pt x="2225" y="7213"/>
                      <a:pt x="2829" y="7254"/>
                      <a:pt x="3401" y="7254"/>
                    </a:cubicBezTo>
                    <a:cubicBezTo>
                      <a:pt x="5985" y="7254"/>
                      <a:pt x="7899" y="6429"/>
                      <a:pt x="7921" y="4585"/>
                    </a:cubicBezTo>
                    <a:cubicBezTo>
                      <a:pt x="7921" y="3825"/>
                      <a:pt x="7894" y="2849"/>
                      <a:pt x="7785" y="1764"/>
                    </a:cubicBezTo>
                    <a:cubicBezTo>
                      <a:pt x="7107" y="1194"/>
                      <a:pt x="6402" y="815"/>
                      <a:pt x="5968" y="679"/>
                    </a:cubicBezTo>
                    <a:cubicBezTo>
                      <a:pt x="4612" y="299"/>
                      <a:pt x="3418" y="55"/>
                      <a:pt x="3418" y="55"/>
                    </a:cubicBezTo>
                    <a:cubicBezTo>
                      <a:pt x="3418" y="55"/>
                      <a:pt x="3093" y="0"/>
                      <a:pt x="26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27"/>
              <p:cNvSpPr/>
              <p:nvPr/>
            </p:nvSpPr>
            <p:spPr>
              <a:xfrm>
                <a:off x="6658402" y="1825687"/>
                <a:ext cx="42472" cy="77048"/>
              </a:xfrm>
              <a:custGeom>
                <a:rect b="b" l="l" r="r" t="t"/>
                <a:pathLst>
                  <a:path extrusionOk="0" fill="none" h="5562" w="3066">
                    <a:moveTo>
                      <a:pt x="2143" y="1"/>
                    </a:moveTo>
                    <a:cubicBezTo>
                      <a:pt x="2143" y="1"/>
                      <a:pt x="3066" y="4070"/>
                      <a:pt x="2957" y="4829"/>
                    </a:cubicBezTo>
                    <a:cubicBezTo>
                      <a:pt x="2876" y="5561"/>
                      <a:pt x="1" y="4395"/>
                      <a:pt x="1" y="4395"/>
                    </a:cubicBezTo>
                  </a:path>
                </a:pathLst>
              </a:custGeom>
              <a:noFill/>
              <a:ln cap="flat" cmpd="sng" w="6100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27"/>
              <p:cNvSpPr/>
              <p:nvPr/>
            </p:nvSpPr>
            <p:spPr>
              <a:xfrm>
                <a:off x="6568597" y="1809313"/>
                <a:ext cx="67282" cy="26915"/>
              </a:xfrm>
              <a:custGeom>
                <a:rect b="b" l="l" r="r" t="t"/>
                <a:pathLst>
                  <a:path extrusionOk="0" h="1943" w="4857">
                    <a:moveTo>
                      <a:pt x="3622" y="1"/>
                    </a:moveTo>
                    <a:cubicBezTo>
                      <a:pt x="2813" y="1"/>
                      <a:pt x="1543" y="263"/>
                      <a:pt x="1" y="1481"/>
                    </a:cubicBezTo>
                    <a:cubicBezTo>
                      <a:pt x="2768" y="1563"/>
                      <a:pt x="4476" y="1942"/>
                      <a:pt x="4476" y="1942"/>
                    </a:cubicBezTo>
                    <a:cubicBezTo>
                      <a:pt x="4476" y="1942"/>
                      <a:pt x="4856" y="1291"/>
                      <a:pt x="4585" y="152"/>
                    </a:cubicBezTo>
                    <a:cubicBezTo>
                      <a:pt x="4585" y="152"/>
                      <a:pt x="4236" y="1"/>
                      <a:pt x="3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27"/>
              <p:cNvSpPr/>
              <p:nvPr/>
            </p:nvSpPr>
            <p:spPr>
              <a:xfrm>
                <a:off x="6589265" y="1809410"/>
                <a:ext cx="46614" cy="27192"/>
              </a:xfrm>
              <a:custGeom>
                <a:rect b="b" l="l" r="r" t="t"/>
                <a:pathLst>
                  <a:path extrusionOk="0" h="1963" w="3365">
                    <a:moveTo>
                      <a:pt x="2130" y="0"/>
                    </a:moveTo>
                    <a:cubicBezTo>
                      <a:pt x="1699" y="0"/>
                      <a:pt x="1134" y="78"/>
                      <a:pt x="462" y="335"/>
                    </a:cubicBezTo>
                    <a:cubicBezTo>
                      <a:pt x="191" y="688"/>
                      <a:pt x="1" y="1095"/>
                      <a:pt x="1" y="1556"/>
                    </a:cubicBezTo>
                    <a:lnTo>
                      <a:pt x="1" y="1610"/>
                    </a:lnTo>
                    <a:cubicBezTo>
                      <a:pt x="1872" y="1746"/>
                      <a:pt x="2984" y="1963"/>
                      <a:pt x="2984" y="1963"/>
                    </a:cubicBezTo>
                    <a:cubicBezTo>
                      <a:pt x="2984" y="1963"/>
                      <a:pt x="3364" y="1339"/>
                      <a:pt x="3066" y="172"/>
                    </a:cubicBezTo>
                    <a:cubicBezTo>
                      <a:pt x="3082" y="156"/>
                      <a:pt x="2742" y="0"/>
                      <a:pt x="2130" y="0"/>
                    </a:cubicBezTo>
                    <a:close/>
                  </a:path>
                </a:pathLst>
              </a:custGeom>
              <a:solidFill>
                <a:srgbClr val="842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27"/>
              <p:cNvSpPr/>
              <p:nvPr/>
            </p:nvSpPr>
            <p:spPr>
              <a:xfrm>
                <a:off x="6568597" y="1802400"/>
                <a:ext cx="69526" cy="27816"/>
              </a:xfrm>
              <a:custGeom>
                <a:rect b="b" l="l" r="r" t="t"/>
                <a:pathLst>
                  <a:path extrusionOk="0" fill="none" h="2008" w="5019">
                    <a:moveTo>
                      <a:pt x="1" y="2007"/>
                    </a:moveTo>
                    <a:cubicBezTo>
                      <a:pt x="1" y="2007"/>
                      <a:pt x="1764" y="0"/>
                      <a:pt x="5019" y="787"/>
                    </a:cubicBezTo>
                  </a:path>
                </a:pathLst>
              </a:custGeom>
              <a:noFill/>
              <a:ln cap="flat" cmpd="sng" w="6100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27"/>
              <p:cNvSpPr/>
              <p:nvPr/>
            </p:nvSpPr>
            <p:spPr>
              <a:xfrm>
                <a:off x="6560715" y="1745120"/>
                <a:ext cx="90194" cy="42264"/>
              </a:xfrm>
              <a:custGeom>
                <a:rect b="b" l="l" r="r" t="t"/>
                <a:pathLst>
                  <a:path extrusionOk="0" h="3051" w="6511">
                    <a:moveTo>
                      <a:pt x="4603" y="1"/>
                    </a:moveTo>
                    <a:cubicBezTo>
                      <a:pt x="1728" y="1"/>
                      <a:pt x="25" y="1591"/>
                      <a:pt x="0" y="3050"/>
                    </a:cubicBezTo>
                    <a:cubicBezTo>
                      <a:pt x="1066" y="2209"/>
                      <a:pt x="2475" y="1992"/>
                      <a:pt x="3645" y="1992"/>
                    </a:cubicBezTo>
                    <a:cubicBezTo>
                      <a:pt x="4887" y="1992"/>
                      <a:pt x="5859" y="2237"/>
                      <a:pt x="5859" y="2237"/>
                    </a:cubicBezTo>
                    <a:cubicBezTo>
                      <a:pt x="5859" y="2237"/>
                      <a:pt x="6510" y="1233"/>
                      <a:pt x="5642" y="67"/>
                    </a:cubicBezTo>
                    <a:cubicBezTo>
                      <a:pt x="5281" y="22"/>
                      <a:pt x="4934" y="1"/>
                      <a:pt x="4603" y="1"/>
                    </a:cubicBezTo>
                    <a:close/>
                  </a:path>
                </a:pathLst>
              </a:custGeom>
              <a:solidFill>
                <a:srgbClr val="842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27"/>
              <p:cNvSpPr/>
              <p:nvPr/>
            </p:nvSpPr>
            <p:spPr>
              <a:xfrm>
                <a:off x="6689210" y="1752559"/>
                <a:ext cx="10168" cy="26929"/>
              </a:xfrm>
              <a:custGeom>
                <a:rect b="b" l="l" r="r" t="t"/>
                <a:pathLst>
                  <a:path extrusionOk="0" h="1944" w="734">
                    <a:moveTo>
                      <a:pt x="125" y="0"/>
                    </a:moveTo>
                    <a:cubicBezTo>
                      <a:pt x="86" y="0"/>
                      <a:pt x="45" y="5"/>
                      <a:pt x="1" y="18"/>
                    </a:cubicBezTo>
                    <a:cubicBezTo>
                      <a:pt x="245" y="560"/>
                      <a:pt x="136" y="1835"/>
                      <a:pt x="136" y="1835"/>
                    </a:cubicBezTo>
                    <a:lnTo>
                      <a:pt x="733" y="1944"/>
                    </a:lnTo>
                    <a:cubicBezTo>
                      <a:pt x="625" y="1293"/>
                      <a:pt x="516" y="696"/>
                      <a:pt x="462" y="99"/>
                    </a:cubicBezTo>
                    <a:cubicBezTo>
                      <a:pt x="358" y="58"/>
                      <a:pt x="254" y="0"/>
                      <a:pt x="125" y="0"/>
                    </a:cubicBezTo>
                    <a:close/>
                  </a:path>
                </a:pathLst>
              </a:custGeom>
              <a:solidFill>
                <a:srgbClr val="842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27"/>
              <p:cNvSpPr/>
              <p:nvPr/>
            </p:nvSpPr>
            <p:spPr>
              <a:xfrm>
                <a:off x="6533661" y="1849360"/>
                <a:ext cx="62004" cy="32706"/>
              </a:xfrm>
              <a:custGeom>
                <a:rect b="b" l="l" r="r" t="t"/>
                <a:pathLst>
                  <a:path extrusionOk="0" h="2361" w="4476">
                    <a:moveTo>
                      <a:pt x="2225" y="1"/>
                    </a:moveTo>
                    <a:cubicBezTo>
                      <a:pt x="1004" y="1"/>
                      <a:pt x="0" y="543"/>
                      <a:pt x="0" y="1194"/>
                    </a:cubicBezTo>
                    <a:cubicBezTo>
                      <a:pt x="0" y="1845"/>
                      <a:pt x="1004" y="2361"/>
                      <a:pt x="2225" y="2361"/>
                    </a:cubicBezTo>
                    <a:cubicBezTo>
                      <a:pt x="3472" y="2361"/>
                      <a:pt x="4476" y="1845"/>
                      <a:pt x="4476" y="1194"/>
                    </a:cubicBezTo>
                    <a:cubicBezTo>
                      <a:pt x="4476" y="543"/>
                      <a:pt x="3472" y="1"/>
                      <a:pt x="2225" y="1"/>
                    </a:cubicBezTo>
                    <a:close/>
                  </a:path>
                </a:pathLst>
              </a:custGeom>
              <a:solidFill>
                <a:srgbClr val="A51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27"/>
              <p:cNvSpPr/>
              <p:nvPr/>
            </p:nvSpPr>
            <p:spPr>
              <a:xfrm>
                <a:off x="6621763" y="1903801"/>
                <a:ext cx="70094" cy="21222"/>
              </a:xfrm>
              <a:custGeom>
                <a:rect b="b" l="l" r="r" t="t"/>
                <a:pathLst>
                  <a:path extrusionOk="0" h="1532" w="5060">
                    <a:moveTo>
                      <a:pt x="776" y="1"/>
                    </a:moveTo>
                    <a:cubicBezTo>
                      <a:pt x="1" y="1"/>
                      <a:pt x="326" y="1231"/>
                      <a:pt x="1913" y="1468"/>
                    </a:cubicBezTo>
                    <a:cubicBezTo>
                      <a:pt x="2243" y="1511"/>
                      <a:pt x="2560" y="1532"/>
                      <a:pt x="2858" y="1532"/>
                    </a:cubicBezTo>
                    <a:cubicBezTo>
                      <a:pt x="3687" y="1532"/>
                      <a:pt x="4369" y="1375"/>
                      <a:pt x="4788" y="1116"/>
                    </a:cubicBezTo>
                    <a:cubicBezTo>
                      <a:pt x="5060" y="953"/>
                      <a:pt x="4951" y="546"/>
                      <a:pt x="4653" y="546"/>
                    </a:cubicBezTo>
                    <a:cubicBezTo>
                      <a:pt x="3731" y="519"/>
                      <a:pt x="2076" y="383"/>
                      <a:pt x="1181" y="85"/>
                    </a:cubicBezTo>
                    <a:cubicBezTo>
                      <a:pt x="1023" y="27"/>
                      <a:pt x="888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27"/>
              <p:cNvSpPr/>
              <p:nvPr/>
            </p:nvSpPr>
            <p:spPr>
              <a:xfrm>
                <a:off x="6403655" y="1815477"/>
                <a:ext cx="113868" cy="105889"/>
              </a:xfrm>
              <a:custGeom>
                <a:rect b="b" l="l" r="r" t="t"/>
                <a:pathLst>
                  <a:path extrusionOk="0" h="7644" w="8220">
                    <a:moveTo>
                      <a:pt x="3878" y="1"/>
                    </a:moveTo>
                    <a:cubicBezTo>
                      <a:pt x="3373" y="1"/>
                      <a:pt x="2865" y="116"/>
                      <a:pt x="2387" y="358"/>
                    </a:cubicBezTo>
                    <a:cubicBezTo>
                      <a:pt x="624" y="1226"/>
                      <a:pt x="1" y="3450"/>
                      <a:pt x="950" y="5403"/>
                    </a:cubicBezTo>
                    <a:cubicBezTo>
                      <a:pt x="1626" y="6815"/>
                      <a:pt x="2972" y="7644"/>
                      <a:pt x="4348" y="7644"/>
                    </a:cubicBezTo>
                    <a:cubicBezTo>
                      <a:pt x="4849" y="7644"/>
                      <a:pt x="5354" y="7534"/>
                      <a:pt x="5832" y="7302"/>
                    </a:cubicBezTo>
                    <a:cubicBezTo>
                      <a:pt x="7568" y="6407"/>
                      <a:pt x="8219" y="4183"/>
                      <a:pt x="7270" y="2257"/>
                    </a:cubicBezTo>
                    <a:cubicBezTo>
                      <a:pt x="6578" y="833"/>
                      <a:pt x="5237" y="1"/>
                      <a:pt x="3878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27"/>
              <p:cNvSpPr/>
              <p:nvPr/>
            </p:nvSpPr>
            <p:spPr>
              <a:xfrm>
                <a:off x="6409293" y="1841243"/>
                <a:ext cx="81550" cy="79749"/>
              </a:xfrm>
              <a:custGeom>
                <a:rect b="b" l="l" r="r" t="t"/>
                <a:pathLst>
                  <a:path extrusionOk="0" h="5757" w="5887">
                    <a:moveTo>
                      <a:pt x="1918" y="1"/>
                    </a:moveTo>
                    <a:cubicBezTo>
                      <a:pt x="1421" y="1"/>
                      <a:pt x="925" y="111"/>
                      <a:pt x="462" y="343"/>
                    </a:cubicBezTo>
                    <a:cubicBezTo>
                      <a:pt x="380" y="397"/>
                      <a:pt x="353" y="424"/>
                      <a:pt x="326" y="424"/>
                    </a:cubicBezTo>
                    <a:cubicBezTo>
                      <a:pt x="0" y="1373"/>
                      <a:pt x="55" y="2485"/>
                      <a:pt x="570" y="3516"/>
                    </a:cubicBezTo>
                    <a:cubicBezTo>
                      <a:pt x="1266" y="4928"/>
                      <a:pt x="2632" y="5756"/>
                      <a:pt x="3996" y="5756"/>
                    </a:cubicBezTo>
                    <a:cubicBezTo>
                      <a:pt x="4493" y="5756"/>
                      <a:pt x="4989" y="5647"/>
                      <a:pt x="5452" y="5415"/>
                    </a:cubicBezTo>
                    <a:cubicBezTo>
                      <a:pt x="5507" y="5361"/>
                      <a:pt x="5534" y="5333"/>
                      <a:pt x="5588" y="5333"/>
                    </a:cubicBezTo>
                    <a:cubicBezTo>
                      <a:pt x="5886" y="4384"/>
                      <a:pt x="5859" y="3272"/>
                      <a:pt x="5344" y="2241"/>
                    </a:cubicBezTo>
                    <a:cubicBezTo>
                      <a:pt x="4648" y="830"/>
                      <a:pt x="3282" y="1"/>
                      <a:pt x="1918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27"/>
              <p:cNvSpPr/>
              <p:nvPr/>
            </p:nvSpPr>
            <p:spPr>
              <a:xfrm>
                <a:off x="7084865" y="2571145"/>
                <a:ext cx="185998" cy="132097"/>
              </a:xfrm>
              <a:custGeom>
                <a:rect b="b" l="l" r="r" t="t"/>
                <a:pathLst>
                  <a:path extrusionOk="0" h="9536" w="13427">
                    <a:moveTo>
                      <a:pt x="10117" y="1"/>
                    </a:moveTo>
                    <a:cubicBezTo>
                      <a:pt x="5181" y="1"/>
                      <a:pt x="1085" y="3391"/>
                      <a:pt x="0" y="7975"/>
                    </a:cubicBezTo>
                    <a:cubicBezTo>
                      <a:pt x="2064" y="8960"/>
                      <a:pt x="4109" y="9535"/>
                      <a:pt x="5845" y="9535"/>
                    </a:cubicBezTo>
                    <a:cubicBezTo>
                      <a:pt x="7167" y="9535"/>
                      <a:pt x="8308" y="9202"/>
                      <a:pt x="9141" y="8463"/>
                    </a:cubicBezTo>
                    <a:cubicBezTo>
                      <a:pt x="10117" y="7541"/>
                      <a:pt x="11718" y="4449"/>
                      <a:pt x="13426" y="543"/>
                    </a:cubicBezTo>
                    <a:cubicBezTo>
                      <a:pt x="12369" y="190"/>
                      <a:pt x="11257" y="1"/>
                      <a:pt x="10117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27"/>
              <p:cNvSpPr/>
              <p:nvPr/>
            </p:nvSpPr>
            <p:spPr>
              <a:xfrm>
                <a:off x="7080724" y="2373137"/>
                <a:ext cx="51116" cy="107094"/>
              </a:xfrm>
              <a:custGeom>
                <a:rect b="b" l="l" r="r" t="t"/>
                <a:pathLst>
                  <a:path extrusionOk="0" fill="none" h="7731" w="3690">
                    <a:moveTo>
                      <a:pt x="3690" y="0"/>
                    </a:moveTo>
                    <a:lnTo>
                      <a:pt x="1" y="7731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27"/>
              <p:cNvSpPr/>
              <p:nvPr/>
            </p:nvSpPr>
            <p:spPr>
              <a:xfrm>
                <a:off x="6400650" y="2024356"/>
                <a:ext cx="317513" cy="275030"/>
              </a:xfrm>
              <a:custGeom>
                <a:rect b="b" l="l" r="r" t="t"/>
                <a:pathLst>
                  <a:path extrusionOk="0" h="19523" w="22921">
                    <a:moveTo>
                      <a:pt x="6809" y="1"/>
                    </a:moveTo>
                    <a:lnTo>
                      <a:pt x="1" y="1222"/>
                    </a:lnTo>
                    <a:cubicBezTo>
                      <a:pt x="541" y="5492"/>
                      <a:pt x="2984" y="19523"/>
                      <a:pt x="11844" y="19523"/>
                    </a:cubicBezTo>
                    <a:cubicBezTo>
                      <a:pt x="12325" y="19523"/>
                      <a:pt x="12826" y="19481"/>
                      <a:pt x="13346" y="19394"/>
                    </a:cubicBezTo>
                    <a:cubicBezTo>
                      <a:pt x="22920" y="17794"/>
                      <a:pt x="21890" y="6050"/>
                      <a:pt x="21157" y="1655"/>
                    </a:cubicBezTo>
                    <a:lnTo>
                      <a:pt x="14647" y="706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27"/>
              <p:cNvSpPr/>
              <p:nvPr/>
            </p:nvSpPr>
            <p:spPr>
              <a:xfrm>
                <a:off x="6400650" y="2041006"/>
                <a:ext cx="317513" cy="279920"/>
              </a:xfrm>
              <a:custGeom>
                <a:rect b="b" l="l" r="r" t="t"/>
                <a:pathLst>
                  <a:path extrusionOk="0" fill="none" h="19856" w="22921">
                    <a:moveTo>
                      <a:pt x="1" y="1"/>
                    </a:moveTo>
                    <a:cubicBezTo>
                      <a:pt x="570" y="4503"/>
                      <a:pt x="3255" y="19855"/>
                      <a:pt x="13346" y="18173"/>
                    </a:cubicBezTo>
                    <a:cubicBezTo>
                      <a:pt x="22920" y="16573"/>
                      <a:pt x="21890" y="4829"/>
                      <a:pt x="21157" y="434"/>
                    </a:cubicBezTo>
                  </a:path>
                </a:pathLst>
              </a:custGeom>
              <a:noFill/>
              <a:ln cap="flat" cmpd="sng" w="25775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27"/>
              <p:cNvSpPr/>
              <p:nvPr/>
            </p:nvSpPr>
            <p:spPr>
              <a:xfrm>
                <a:off x="6169575" y="2056012"/>
                <a:ext cx="252129" cy="488841"/>
              </a:xfrm>
              <a:custGeom>
                <a:rect b="b" l="l" r="r" t="t"/>
                <a:pathLst>
                  <a:path extrusionOk="0" h="35289" w="18201">
                    <a:moveTo>
                      <a:pt x="12586" y="1"/>
                    </a:moveTo>
                    <a:lnTo>
                      <a:pt x="8517" y="706"/>
                    </a:lnTo>
                    <a:cubicBezTo>
                      <a:pt x="8517" y="706"/>
                      <a:pt x="4503" y="4042"/>
                      <a:pt x="0" y="14458"/>
                    </a:cubicBezTo>
                    <a:cubicBezTo>
                      <a:pt x="0" y="15678"/>
                      <a:pt x="1791" y="24222"/>
                      <a:pt x="3310" y="35289"/>
                    </a:cubicBezTo>
                    <a:cubicBezTo>
                      <a:pt x="18201" y="26881"/>
                      <a:pt x="13996" y="5643"/>
                      <a:pt x="12586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27"/>
              <p:cNvSpPr/>
              <p:nvPr/>
            </p:nvSpPr>
            <p:spPr>
              <a:xfrm>
                <a:off x="6215413" y="2056012"/>
                <a:ext cx="231087" cy="488841"/>
              </a:xfrm>
              <a:custGeom>
                <a:rect b="b" l="l" r="r" t="t"/>
                <a:pathLst>
                  <a:path extrusionOk="0" fill="none" h="35289" w="16682">
                    <a:moveTo>
                      <a:pt x="9277" y="1"/>
                    </a:moveTo>
                    <a:cubicBezTo>
                      <a:pt x="9277" y="1"/>
                      <a:pt x="16682" y="25551"/>
                      <a:pt x="1" y="35289"/>
                    </a:cubicBezTo>
                  </a:path>
                </a:pathLst>
              </a:custGeom>
              <a:noFill/>
              <a:ln cap="flat" cmpd="sng" w="25775">
                <a:solidFill>
                  <a:srgbClr val="FFFFFF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27"/>
              <p:cNvSpPr/>
              <p:nvPr/>
            </p:nvSpPr>
            <p:spPr>
              <a:xfrm>
                <a:off x="7076222" y="1973728"/>
                <a:ext cx="223191" cy="279931"/>
              </a:xfrm>
              <a:custGeom>
                <a:rect b="b" l="l" r="r" t="t"/>
                <a:pathLst>
                  <a:path extrusionOk="0" h="20208" w="16112">
                    <a:moveTo>
                      <a:pt x="4177" y="1"/>
                    </a:moveTo>
                    <a:lnTo>
                      <a:pt x="4177" y="1221"/>
                    </a:lnTo>
                    <a:cubicBezTo>
                      <a:pt x="1682" y="2957"/>
                      <a:pt x="0" y="6293"/>
                      <a:pt x="0" y="10118"/>
                    </a:cubicBezTo>
                    <a:cubicBezTo>
                      <a:pt x="0" y="13942"/>
                      <a:pt x="1682" y="17279"/>
                      <a:pt x="4177" y="18987"/>
                    </a:cubicBezTo>
                    <a:lnTo>
                      <a:pt x="4177" y="20208"/>
                    </a:lnTo>
                    <a:lnTo>
                      <a:pt x="8056" y="20208"/>
                    </a:lnTo>
                    <a:cubicBezTo>
                      <a:pt x="12504" y="20208"/>
                      <a:pt x="16112" y="15705"/>
                      <a:pt x="16112" y="10118"/>
                    </a:cubicBezTo>
                    <a:cubicBezTo>
                      <a:pt x="16112" y="4558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27"/>
              <p:cNvSpPr/>
              <p:nvPr/>
            </p:nvSpPr>
            <p:spPr>
              <a:xfrm>
                <a:off x="7022488" y="1973728"/>
                <a:ext cx="223579" cy="279931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1" y="4530"/>
                      <a:pt x="1" y="10118"/>
                    </a:cubicBezTo>
                    <a:cubicBezTo>
                      <a:pt x="1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D386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27"/>
              <p:cNvSpPr/>
              <p:nvPr/>
            </p:nvSpPr>
            <p:spPr>
              <a:xfrm>
                <a:off x="7063450" y="2014690"/>
                <a:ext cx="142792" cy="198396"/>
              </a:xfrm>
              <a:custGeom>
                <a:rect b="b" l="l" r="r" t="t"/>
                <a:pathLst>
                  <a:path extrusionOk="0" h="14322" w="10308">
                    <a:moveTo>
                      <a:pt x="5154" y="0"/>
                    </a:moveTo>
                    <a:cubicBezTo>
                      <a:pt x="2306" y="0"/>
                      <a:pt x="0" y="3201"/>
                      <a:pt x="0" y="7161"/>
                    </a:cubicBezTo>
                    <a:cubicBezTo>
                      <a:pt x="0" y="11094"/>
                      <a:pt x="2306" y="14322"/>
                      <a:pt x="5154" y="14322"/>
                    </a:cubicBezTo>
                    <a:cubicBezTo>
                      <a:pt x="8002" y="14322"/>
                      <a:pt x="10307" y="11094"/>
                      <a:pt x="10307" y="7161"/>
                    </a:cubicBezTo>
                    <a:cubicBezTo>
                      <a:pt x="10307" y="3201"/>
                      <a:pt x="8002" y="0"/>
                      <a:pt x="5154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27"/>
              <p:cNvSpPr/>
              <p:nvPr/>
            </p:nvSpPr>
            <p:spPr>
              <a:xfrm>
                <a:off x="7075848" y="2039112"/>
                <a:ext cx="107094" cy="149552"/>
              </a:xfrm>
              <a:custGeom>
                <a:rect b="b" l="l" r="r" t="t"/>
                <a:pathLst>
                  <a:path extrusionOk="0" fill="none" h="10796" w="7731">
                    <a:moveTo>
                      <a:pt x="7730" y="5398"/>
                    </a:moveTo>
                    <a:cubicBezTo>
                      <a:pt x="7730" y="8382"/>
                      <a:pt x="6022" y="10796"/>
                      <a:pt x="3879" y="10796"/>
                    </a:cubicBezTo>
                    <a:cubicBezTo>
                      <a:pt x="1736" y="10796"/>
                      <a:pt x="0" y="8382"/>
                      <a:pt x="0" y="5398"/>
                    </a:cubicBezTo>
                    <a:cubicBezTo>
                      <a:pt x="0" y="2414"/>
                      <a:pt x="1736" y="0"/>
                      <a:pt x="3879" y="0"/>
                    </a:cubicBezTo>
                    <a:cubicBezTo>
                      <a:pt x="6022" y="0"/>
                      <a:pt x="7730" y="2414"/>
                      <a:pt x="7730" y="5398"/>
                    </a:cubicBezTo>
                    <a:close/>
                  </a:path>
                </a:pathLst>
              </a:custGeom>
              <a:noFill/>
              <a:ln cap="flat" cmpd="sng" w="8825">
                <a:solidFill>
                  <a:srgbClr val="D38620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27"/>
              <p:cNvSpPr/>
              <p:nvPr/>
            </p:nvSpPr>
            <p:spPr>
              <a:xfrm>
                <a:off x="7054058" y="2089078"/>
                <a:ext cx="98450" cy="47736"/>
              </a:xfrm>
              <a:custGeom>
                <a:rect b="b" l="l" r="r" t="t"/>
                <a:pathLst>
                  <a:path extrusionOk="0" h="3446" w="7107">
                    <a:moveTo>
                      <a:pt x="1709" y="1"/>
                    </a:moveTo>
                    <a:cubicBezTo>
                      <a:pt x="759" y="1"/>
                      <a:pt x="0" y="760"/>
                      <a:pt x="0" y="1710"/>
                    </a:cubicBezTo>
                    <a:cubicBezTo>
                      <a:pt x="0" y="2713"/>
                      <a:pt x="759" y="3445"/>
                      <a:pt x="1709" y="3445"/>
                    </a:cubicBezTo>
                    <a:lnTo>
                      <a:pt x="5371" y="3445"/>
                    </a:lnTo>
                    <a:cubicBezTo>
                      <a:pt x="6320" y="3445"/>
                      <a:pt x="7106" y="2659"/>
                      <a:pt x="7106" y="1710"/>
                    </a:cubicBezTo>
                    <a:cubicBezTo>
                      <a:pt x="7106" y="760"/>
                      <a:pt x="6320" y="1"/>
                      <a:pt x="537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27"/>
              <p:cNvSpPr/>
              <p:nvPr/>
            </p:nvSpPr>
            <p:spPr>
              <a:xfrm>
                <a:off x="6400649" y="2301742"/>
                <a:ext cx="351327" cy="211181"/>
              </a:xfrm>
              <a:custGeom>
                <a:rect b="b" l="l" r="r" t="t"/>
                <a:pathLst>
                  <a:path extrusionOk="0" h="15245" w="25362">
                    <a:moveTo>
                      <a:pt x="25361" y="1"/>
                    </a:moveTo>
                    <a:cubicBezTo>
                      <a:pt x="25360" y="2"/>
                      <a:pt x="13345" y="12207"/>
                      <a:pt x="1" y="14892"/>
                    </a:cubicBezTo>
                    <a:cubicBezTo>
                      <a:pt x="8599" y="14702"/>
                      <a:pt x="17224" y="15244"/>
                      <a:pt x="25361" y="1"/>
                    </a:cubicBezTo>
                    <a:close/>
                  </a:path>
                </a:pathLst>
              </a:custGeom>
              <a:solidFill>
                <a:srgbClr val="1149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27"/>
              <p:cNvSpPr/>
              <p:nvPr/>
            </p:nvSpPr>
            <p:spPr>
              <a:xfrm>
                <a:off x="6567475" y="1798259"/>
                <a:ext cx="64636" cy="23314"/>
              </a:xfrm>
              <a:custGeom>
                <a:rect b="b" l="l" r="r" t="t"/>
                <a:pathLst>
                  <a:path extrusionOk="0" fill="none" h="1683" w="4666">
                    <a:moveTo>
                      <a:pt x="4666" y="326"/>
                    </a:moveTo>
                    <a:cubicBezTo>
                      <a:pt x="4666" y="326"/>
                      <a:pt x="1574" y="1"/>
                      <a:pt x="1" y="1683"/>
                    </a:cubicBezTo>
                  </a:path>
                </a:pathLst>
              </a:custGeom>
              <a:noFill/>
              <a:ln cap="flat" cmpd="sng" w="20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27"/>
              <p:cNvSpPr/>
              <p:nvPr/>
            </p:nvSpPr>
            <p:spPr>
              <a:xfrm>
                <a:off x="6543053" y="2095464"/>
                <a:ext cx="46988" cy="58361"/>
              </a:xfrm>
              <a:custGeom>
                <a:rect b="b" l="l" r="r" t="t"/>
                <a:pathLst>
                  <a:path extrusionOk="0" h="4213" w="3392">
                    <a:moveTo>
                      <a:pt x="3391" y="1"/>
                    </a:moveTo>
                    <a:lnTo>
                      <a:pt x="1" y="136"/>
                    </a:lnTo>
                    <a:cubicBezTo>
                      <a:pt x="1" y="136"/>
                      <a:pt x="929" y="4213"/>
                      <a:pt x="2032" y="4213"/>
                    </a:cubicBezTo>
                    <a:cubicBezTo>
                      <a:pt x="2060" y="4213"/>
                      <a:pt x="2088" y="4210"/>
                      <a:pt x="2116" y="4205"/>
                    </a:cubicBezTo>
                    <a:cubicBezTo>
                      <a:pt x="3255" y="4015"/>
                      <a:pt x="3391" y="1"/>
                      <a:pt x="3391" y="1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27"/>
              <p:cNvSpPr/>
              <p:nvPr/>
            </p:nvSpPr>
            <p:spPr>
              <a:xfrm>
                <a:off x="6774141" y="2055997"/>
                <a:ext cx="64276" cy="368601"/>
              </a:xfrm>
              <a:custGeom>
                <a:rect b="b" l="l" r="r" t="t"/>
                <a:pathLst>
                  <a:path extrusionOk="0" h="26609" w="4640">
                    <a:moveTo>
                      <a:pt x="1005" y="0"/>
                    </a:moveTo>
                    <a:lnTo>
                      <a:pt x="1" y="326"/>
                    </a:lnTo>
                    <a:cubicBezTo>
                      <a:pt x="706" y="2441"/>
                      <a:pt x="1276" y="4584"/>
                      <a:pt x="1818" y="6754"/>
                    </a:cubicBezTo>
                    <a:cubicBezTo>
                      <a:pt x="2361" y="8924"/>
                      <a:pt x="2849" y="11094"/>
                      <a:pt x="3202" y="13291"/>
                    </a:cubicBezTo>
                    <a:cubicBezTo>
                      <a:pt x="3419" y="14403"/>
                      <a:pt x="3581" y="15488"/>
                      <a:pt x="3744" y="16600"/>
                    </a:cubicBezTo>
                    <a:cubicBezTo>
                      <a:pt x="3907" y="17739"/>
                      <a:pt x="4070" y="18824"/>
                      <a:pt x="4151" y="19936"/>
                    </a:cubicBezTo>
                    <a:cubicBezTo>
                      <a:pt x="4422" y="22133"/>
                      <a:pt x="4531" y="24385"/>
                      <a:pt x="4639" y="26609"/>
                    </a:cubicBezTo>
                    <a:cubicBezTo>
                      <a:pt x="4639" y="24385"/>
                      <a:pt x="4612" y="22133"/>
                      <a:pt x="4422" y="19909"/>
                    </a:cubicBezTo>
                    <a:cubicBezTo>
                      <a:pt x="4395" y="18770"/>
                      <a:pt x="4259" y="17658"/>
                      <a:pt x="4151" y="16546"/>
                    </a:cubicBezTo>
                    <a:cubicBezTo>
                      <a:pt x="4015" y="15461"/>
                      <a:pt x="3934" y="14349"/>
                      <a:pt x="3744" y="13210"/>
                    </a:cubicBezTo>
                    <a:cubicBezTo>
                      <a:pt x="3446" y="10985"/>
                      <a:pt x="3039" y="8788"/>
                      <a:pt x="2605" y="6564"/>
                    </a:cubicBezTo>
                    <a:cubicBezTo>
                      <a:pt x="2171" y="4367"/>
                      <a:pt x="1656" y="2170"/>
                      <a:pt x="1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27"/>
              <p:cNvSpPr/>
              <p:nvPr/>
            </p:nvSpPr>
            <p:spPr>
              <a:xfrm>
                <a:off x="6447235" y="2559869"/>
                <a:ext cx="142805" cy="203285"/>
              </a:xfrm>
              <a:custGeom>
                <a:rect b="b" l="l" r="r" t="t"/>
                <a:pathLst>
                  <a:path extrusionOk="0" h="14675" w="10309">
                    <a:moveTo>
                      <a:pt x="3337" y="1"/>
                    </a:moveTo>
                    <a:cubicBezTo>
                      <a:pt x="2252" y="1032"/>
                      <a:pt x="1" y="14675"/>
                      <a:pt x="1" y="14675"/>
                    </a:cubicBezTo>
                    <a:cubicBezTo>
                      <a:pt x="1" y="14675"/>
                      <a:pt x="1710" y="14376"/>
                      <a:pt x="4531" y="13590"/>
                    </a:cubicBezTo>
                    <a:cubicBezTo>
                      <a:pt x="7352" y="12776"/>
                      <a:pt x="7460" y="10335"/>
                      <a:pt x="7460" y="10335"/>
                    </a:cubicBezTo>
                    <a:cubicBezTo>
                      <a:pt x="7460" y="10335"/>
                      <a:pt x="8355" y="10199"/>
                      <a:pt x="9304" y="9874"/>
                    </a:cubicBezTo>
                    <a:cubicBezTo>
                      <a:pt x="10037" y="9413"/>
                      <a:pt x="9630" y="6917"/>
                      <a:pt x="9630" y="6917"/>
                    </a:cubicBezTo>
                    <a:cubicBezTo>
                      <a:pt x="9630" y="6917"/>
                      <a:pt x="10200" y="6592"/>
                      <a:pt x="10308" y="5344"/>
                    </a:cubicBezTo>
                    <a:cubicBezTo>
                      <a:pt x="10064" y="3635"/>
                      <a:pt x="3337" y="1"/>
                      <a:pt x="3337" y="1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27"/>
              <p:cNvSpPr/>
              <p:nvPr/>
            </p:nvSpPr>
            <p:spPr>
              <a:xfrm>
                <a:off x="6265005" y="2525681"/>
                <a:ext cx="52626" cy="520411"/>
              </a:xfrm>
              <a:custGeom>
                <a:rect b="b" l="l" r="r" t="t"/>
                <a:pathLst>
                  <a:path extrusionOk="0" fill="none" h="37568" w="3799">
                    <a:moveTo>
                      <a:pt x="1" y="1"/>
                    </a:moveTo>
                    <a:cubicBezTo>
                      <a:pt x="1" y="1"/>
                      <a:pt x="3798" y="20479"/>
                      <a:pt x="2225" y="37567"/>
                    </a:cubicBezTo>
                  </a:path>
                </a:pathLst>
              </a:custGeom>
              <a:noFill/>
              <a:ln cap="flat" cmpd="sng" w="8825">
                <a:solidFill>
                  <a:srgbClr val="114956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27"/>
              <p:cNvSpPr/>
              <p:nvPr/>
            </p:nvSpPr>
            <p:spPr>
              <a:xfrm>
                <a:off x="5660080" y="2065792"/>
                <a:ext cx="843534" cy="765254"/>
              </a:xfrm>
              <a:custGeom>
                <a:rect b="b" l="l" r="r" t="t"/>
                <a:pathLst>
                  <a:path extrusionOk="0" h="55243" w="60894">
                    <a:moveTo>
                      <a:pt x="45297" y="0"/>
                    </a:moveTo>
                    <a:lnTo>
                      <a:pt x="45297" y="0"/>
                    </a:lnTo>
                    <a:cubicBezTo>
                      <a:pt x="45297" y="0"/>
                      <a:pt x="33444" y="136"/>
                      <a:pt x="27287" y="13887"/>
                    </a:cubicBezTo>
                    <a:cubicBezTo>
                      <a:pt x="15380" y="30596"/>
                      <a:pt x="9792" y="36807"/>
                      <a:pt x="9792" y="36807"/>
                    </a:cubicBezTo>
                    <a:cubicBezTo>
                      <a:pt x="9792" y="36807"/>
                      <a:pt x="0" y="49908"/>
                      <a:pt x="7812" y="53814"/>
                    </a:cubicBezTo>
                    <a:cubicBezTo>
                      <a:pt x="9950" y="54844"/>
                      <a:pt x="12597" y="55243"/>
                      <a:pt x="15481" y="55243"/>
                    </a:cubicBezTo>
                    <a:cubicBezTo>
                      <a:pt x="22767" y="55243"/>
                      <a:pt x="31567" y="52702"/>
                      <a:pt x="37513" y="51400"/>
                    </a:cubicBezTo>
                    <a:cubicBezTo>
                      <a:pt x="41649" y="50505"/>
                      <a:pt x="46023" y="50321"/>
                      <a:pt x="49590" y="50321"/>
                    </a:cubicBezTo>
                    <a:cubicBezTo>
                      <a:pt x="52059" y="50321"/>
                      <a:pt x="54142" y="50409"/>
                      <a:pt x="55491" y="50409"/>
                    </a:cubicBezTo>
                    <a:cubicBezTo>
                      <a:pt x="56091" y="50409"/>
                      <a:pt x="56545" y="50392"/>
                      <a:pt x="56825" y="50342"/>
                    </a:cubicBezTo>
                    <a:cubicBezTo>
                      <a:pt x="58615" y="50043"/>
                      <a:pt x="59483" y="48687"/>
                      <a:pt x="59293" y="47521"/>
                    </a:cubicBezTo>
                    <a:cubicBezTo>
                      <a:pt x="59076" y="46273"/>
                      <a:pt x="59022" y="45541"/>
                      <a:pt x="59863" y="44483"/>
                    </a:cubicBezTo>
                    <a:cubicBezTo>
                      <a:pt x="60704" y="43452"/>
                      <a:pt x="60894" y="42232"/>
                      <a:pt x="60432" y="40740"/>
                    </a:cubicBezTo>
                    <a:cubicBezTo>
                      <a:pt x="59998" y="39248"/>
                      <a:pt x="60785" y="37892"/>
                      <a:pt x="60677" y="36536"/>
                    </a:cubicBezTo>
                    <a:cubicBezTo>
                      <a:pt x="60599" y="35243"/>
                      <a:pt x="56601" y="33950"/>
                      <a:pt x="54160" y="33950"/>
                    </a:cubicBezTo>
                    <a:cubicBezTo>
                      <a:pt x="54041" y="33950"/>
                      <a:pt x="53925" y="33953"/>
                      <a:pt x="53814" y="33959"/>
                    </a:cubicBezTo>
                    <a:cubicBezTo>
                      <a:pt x="51400" y="34068"/>
                      <a:pt x="41283" y="36536"/>
                      <a:pt x="37214" y="36671"/>
                    </a:cubicBezTo>
                    <a:cubicBezTo>
                      <a:pt x="33146" y="36780"/>
                      <a:pt x="32251" y="36970"/>
                      <a:pt x="32251" y="36970"/>
                    </a:cubicBezTo>
                    <a:lnTo>
                      <a:pt x="42476" y="22648"/>
                    </a:lnTo>
                    <a:cubicBezTo>
                      <a:pt x="42476" y="22621"/>
                      <a:pt x="50478" y="10714"/>
                      <a:pt x="45297" y="0"/>
                    </a:cubicBezTo>
                    <a:close/>
                  </a:path>
                </a:pathLst>
              </a:custGeom>
              <a:solidFill>
                <a:srgbClr val="E094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27"/>
              <p:cNvSpPr/>
              <p:nvPr/>
            </p:nvSpPr>
            <p:spPr>
              <a:xfrm>
                <a:off x="5716446" y="2678987"/>
                <a:ext cx="166078" cy="152197"/>
              </a:xfrm>
              <a:custGeom>
                <a:rect b="b" l="l" r="r" t="t"/>
                <a:pathLst>
                  <a:path extrusionOk="0" h="10987" w="11989">
                    <a:moveTo>
                      <a:pt x="1655" y="0"/>
                    </a:moveTo>
                    <a:lnTo>
                      <a:pt x="1655" y="0"/>
                    </a:lnTo>
                    <a:cubicBezTo>
                      <a:pt x="298" y="3662"/>
                      <a:pt x="0" y="7676"/>
                      <a:pt x="3743" y="9575"/>
                    </a:cubicBezTo>
                    <a:cubicBezTo>
                      <a:pt x="5946" y="10598"/>
                      <a:pt x="8708" y="10987"/>
                      <a:pt x="11684" y="10987"/>
                    </a:cubicBezTo>
                    <a:cubicBezTo>
                      <a:pt x="11785" y="10987"/>
                      <a:pt x="11887" y="10986"/>
                      <a:pt x="11989" y="10985"/>
                    </a:cubicBezTo>
                    <a:cubicBezTo>
                      <a:pt x="11799" y="5208"/>
                      <a:pt x="7323" y="543"/>
                      <a:pt x="1655" y="0"/>
                    </a:cubicBezTo>
                    <a:close/>
                  </a:path>
                </a:pathLst>
              </a:custGeom>
              <a:solidFill>
                <a:srgbClr val="C67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27"/>
              <p:cNvSpPr/>
              <p:nvPr/>
            </p:nvSpPr>
            <p:spPr>
              <a:xfrm>
                <a:off x="5865984" y="2561753"/>
                <a:ext cx="240479" cy="21804"/>
              </a:xfrm>
              <a:custGeom>
                <a:rect b="b" l="l" r="r" t="t"/>
                <a:pathLst>
                  <a:path extrusionOk="0" fill="none" h="1574" w="17360">
                    <a:moveTo>
                      <a:pt x="17360" y="1140"/>
                    </a:moveTo>
                    <a:cubicBezTo>
                      <a:pt x="17360" y="1140"/>
                      <a:pt x="5751" y="0"/>
                      <a:pt x="0" y="1574"/>
                    </a:cubicBez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27"/>
              <p:cNvSpPr/>
              <p:nvPr/>
            </p:nvSpPr>
            <p:spPr>
              <a:xfrm>
                <a:off x="6201131" y="2379149"/>
                <a:ext cx="47362" cy="66520"/>
              </a:xfrm>
              <a:custGeom>
                <a:rect b="b" l="l" r="r" t="t"/>
                <a:pathLst>
                  <a:path extrusionOk="0" fill="none" h="4802" w="3419">
                    <a:moveTo>
                      <a:pt x="1" y="4801"/>
                    </a:moveTo>
                    <a:lnTo>
                      <a:pt x="3418" y="0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27"/>
              <p:cNvSpPr/>
              <p:nvPr/>
            </p:nvSpPr>
            <p:spPr>
              <a:xfrm>
                <a:off x="6518631" y="2624131"/>
                <a:ext cx="61256" cy="31570"/>
              </a:xfrm>
              <a:custGeom>
                <a:rect b="b" l="l" r="r" t="t"/>
                <a:pathLst>
                  <a:path extrusionOk="0" fill="none" h="2279" w="4422">
                    <a:moveTo>
                      <a:pt x="4422" y="2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27"/>
              <p:cNvSpPr/>
              <p:nvPr/>
            </p:nvSpPr>
            <p:spPr>
              <a:xfrm>
                <a:off x="6504723" y="2689875"/>
                <a:ext cx="45478" cy="13548"/>
              </a:xfrm>
              <a:custGeom>
                <a:rect b="b" l="l" r="r" t="t"/>
                <a:pathLst>
                  <a:path extrusionOk="0" fill="none" h="978" w="3283">
                    <a:moveTo>
                      <a:pt x="3283" y="977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27"/>
              <p:cNvSpPr/>
              <p:nvPr/>
            </p:nvSpPr>
            <p:spPr>
              <a:xfrm>
                <a:off x="6500595" y="2728579"/>
                <a:ext cx="39466" cy="3768"/>
              </a:xfrm>
              <a:custGeom>
                <a:rect b="b" l="l" r="r" t="t"/>
                <a:pathLst>
                  <a:path extrusionOk="0" fill="none" h="272" w="2849">
                    <a:moveTo>
                      <a:pt x="2849" y="0"/>
                    </a:moveTo>
                    <a:lnTo>
                      <a:pt x="1" y="272"/>
                    </a:lnTo>
                  </a:path>
                </a:pathLst>
              </a:custGeom>
              <a:noFill/>
              <a:ln cap="flat" cmpd="sng" w="8825">
                <a:solidFill>
                  <a:srgbClr val="721917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3" name="Google Shape;3193;p127"/>
          <p:cNvGrpSpPr/>
          <p:nvPr/>
        </p:nvGrpSpPr>
        <p:grpSpPr>
          <a:xfrm>
            <a:off x="4248041" y="3103496"/>
            <a:ext cx="2584363" cy="1500503"/>
            <a:chOff x="2686725" y="1197500"/>
            <a:chExt cx="2310975" cy="1506075"/>
          </a:xfrm>
        </p:grpSpPr>
        <p:sp>
          <p:nvSpPr>
            <p:cNvPr id="3194" name="Google Shape;3194;p127"/>
            <p:cNvSpPr/>
            <p:nvPr/>
          </p:nvSpPr>
          <p:spPr>
            <a:xfrm>
              <a:off x="2797925" y="2584900"/>
              <a:ext cx="2129250" cy="118675"/>
            </a:xfrm>
            <a:custGeom>
              <a:rect b="b" l="l" r="r" t="t"/>
              <a:pathLst>
                <a:path extrusionOk="0" h="4747" w="85170">
                  <a:moveTo>
                    <a:pt x="42585" y="0"/>
                  </a:moveTo>
                  <a:cubicBezTo>
                    <a:pt x="19069" y="0"/>
                    <a:pt x="1" y="1058"/>
                    <a:pt x="1" y="2360"/>
                  </a:cubicBezTo>
                  <a:cubicBezTo>
                    <a:pt x="1" y="3689"/>
                    <a:pt x="19069" y="4747"/>
                    <a:pt x="42585" y="4747"/>
                  </a:cubicBezTo>
                  <a:cubicBezTo>
                    <a:pt x="66129" y="4747"/>
                    <a:pt x="85170" y="3689"/>
                    <a:pt x="85170" y="2360"/>
                  </a:cubicBezTo>
                  <a:cubicBezTo>
                    <a:pt x="85170" y="1058"/>
                    <a:pt x="66129" y="0"/>
                    <a:pt x="42585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27"/>
            <p:cNvSpPr/>
            <p:nvPr/>
          </p:nvSpPr>
          <p:spPr>
            <a:xfrm>
              <a:off x="2686725" y="1479600"/>
              <a:ext cx="2310975" cy="56300"/>
            </a:xfrm>
            <a:custGeom>
              <a:rect b="b" l="l" r="r" t="t"/>
              <a:pathLst>
                <a:path extrusionOk="0" h="2252" w="92439">
                  <a:moveTo>
                    <a:pt x="1140" y="0"/>
                  </a:moveTo>
                  <a:cubicBezTo>
                    <a:pt x="516" y="0"/>
                    <a:pt x="0" y="516"/>
                    <a:pt x="0" y="1113"/>
                  </a:cubicBezTo>
                  <a:cubicBezTo>
                    <a:pt x="0" y="1736"/>
                    <a:pt x="516" y="2252"/>
                    <a:pt x="1140" y="2252"/>
                  </a:cubicBezTo>
                  <a:lnTo>
                    <a:pt x="91326" y="2252"/>
                  </a:lnTo>
                  <a:cubicBezTo>
                    <a:pt x="91923" y="2252"/>
                    <a:pt x="92438" y="1763"/>
                    <a:pt x="92438" y="1113"/>
                  </a:cubicBezTo>
                  <a:cubicBezTo>
                    <a:pt x="92438" y="516"/>
                    <a:pt x="91923" y="0"/>
                    <a:pt x="91326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27"/>
            <p:cNvSpPr/>
            <p:nvPr/>
          </p:nvSpPr>
          <p:spPr>
            <a:xfrm>
              <a:off x="2966775" y="1197500"/>
              <a:ext cx="114625" cy="615075"/>
            </a:xfrm>
            <a:custGeom>
              <a:rect b="b" l="l" r="r" t="t"/>
              <a:pathLst>
                <a:path extrusionOk="0" h="24603" w="4585">
                  <a:moveTo>
                    <a:pt x="2279" y="1"/>
                  </a:moveTo>
                  <a:cubicBezTo>
                    <a:pt x="1004" y="1"/>
                    <a:pt x="0" y="1005"/>
                    <a:pt x="0" y="2279"/>
                  </a:cubicBezTo>
                  <a:lnTo>
                    <a:pt x="0" y="22351"/>
                  </a:lnTo>
                  <a:cubicBezTo>
                    <a:pt x="0" y="23599"/>
                    <a:pt x="1004" y="24602"/>
                    <a:pt x="2279" y="24602"/>
                  </a:cubicBezTo>
                  <a:cubicBezTo>
                    <a:pt x="3554" y="24602"/>
                    <a:pt x="4584" y="23572"/>
                    <a:pt x="4530" y="22351"/>
                  </a:cubicBezTo>
                  <a:lnTo>
                    <a:pt x="4530" y="2279"/>
                  </a:lnTo>
                  <a:cubicBezTo>
                    <a:pt x="4530" y="1005"/>
                    <a:pt x="3527" y="1"/>
                    <a:pt x="2279" y="1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27"/>
            <p:cNvSpPr/>
            <p:nvPr/>
          </p:nvSpPr>
          <p:spPr>
            <a:xfrm>
              <a:off x="2879300" y="1284975"/>
              <a:ext cx="87500" cy="439450"/>
            </a:xfrm>
            <a:custGeom>
              <a:rect b="b" l="l" r="r" t="t"/>
              <a:pathLst>
                <a:path extrusionOk="0" h="17578" w="3500">
                  <a:moveTo>
                    <a:pt x="3499" y="1"/>
                  </a:moveTo>
                  <a:cubicBezTo>
                    <a:pt x="1574" y="1"/>
                    <a:pt x="0" y="1547"/>
                    <a:pt x="0" y="3473"/>
                  </a:cubicBezTo>
                  <a:lnTo>
                    <a:pt x="0" y="14051"/>
                  </a:lnTo>
                  <a:cubicBezTo>
                    <a:pt x="0" y="15977"/>
                    <a:pt x="1574" y="17577"/>
                    <a:pt x="3499" y="17577"/>
                  </a:cubicBezTo>
                  <a:lnTo>
                    <a:pt x="349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27"/>
            <p:cNvSpPr/>
            <p:nvPr/>
          </p:nvSpPr>
          <p:spPr>
            <a:xfrm>
              <a:off x="2804025" y="1394825"/>
              <a:ext cx="75300" cy="219750"/>
            </a:xfrm>
            <a:custGeom>
              <a:rect b="b" l="l" r="r" t="t"/>
              <a:pathLst>
                <a:path extrusionOk="0" h="8790" w="3012">
                  <a:moveTo>
                    <a:pt x="3011" y="1"/>
                  </a:moveTo>
                  <a:cubicBezTo>
                    <a:pt x="1357" y="1"/>
                    <a:pt x="28" y="1357"/>
                    <a:pt x="28" y="2985"/>
                  </a:cubicBezTo>
                  <a:lnTo>
                    <a:pt x="28" y="5805"/>
                  </a:lnTo>
                  <a:cubicBezTo>
                    <a:pt x="1" y="7433"/>
                    <a:pt x="1357" y="8789"/>
                    <a:pt x="3011" y="8789"/>
                  </a:cubicBezTo>
                  <a:lnTo>
                    <a:pt x="3011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27"/>
            <p:cNvSpPr/>
            <p:nvPr/>
          </p:nvSpPr>
          <p:spPr>
            <a:xfrm>
              <a:off x="2993225" y="1205650"/>
              <a:ext cx="25" cy="589300"/>
            </a:xfrm>
            <a:custGeom>
              <a:rect b="b" l="l" r="r" t="t"/>
              <a:pathLst>
                <a:path extrusionOk="0" fill="none" h="23572" w="1">
                  <a:moveTo>
                    <a:pt x="0" y="0"/>
                  </a:moveTo>
                  <a:lnTo>
                    <a:pt x="0" y="23571"/>
                  </a:lnTo>
                </a:path>
              </a:pathLst>
            </a:custGeom>
            <a:noFill/>
            <a:ln cap="flat" cmpd="sng" w="5425">
              <a:solidFill>
                <a:srgbClr val="91B8CE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27"/>
            <p:cNvSpPr/>
            <p:nvPr/>
          </p:nvSpPr>
          <p:spPr>
            <a:xfrm>
              <a:off x="4603700" y="1197500"/>
              <a:ext cx="113950" cy="615075"/>
            </a:xfrm>
            <a:custGeom>
              <a:rect b="b" l="l" r="r" t="t"/>
              <a:pathLst>
                <a:path extrusionOk="0" h="24603" w="4558">
                  <a:moveTo>
                    <a:pt x="2279" y="1"/>
                  </a:moveTo>
                  <a:cubicBezTo>
                    <a:pt x="1031" y="1"/>
                    <a:pt x="28" y="1005"/>
                    <a:pt x="28" y="2279"/>
                  </a:cubicBezTo>
                  <a:lnTo>
                    <a:pt x="28" y="22351"/>
                  </a:lnTo>
                  <a:cubicBezTo>
                    <a:pt x="1" y="23572"/>
                    <a:pt x="1004" y="24602"/>
                    <a:pt x="2279" y="24602"/>
                  </a:cubicBezTo>
                  <a:cubicBezTo>
                    <a:pt x="3554" y="24602"/>
                    <a:pt x="4557" y="23599"/>
                    <a:pt x="4557" y="22351"/>
                  </a:cubicBezTo>
                  <a:lnTo>
                    <a:pt x="4557" y="2279"/>
                  </a:lnTo>
                  <a:cubicBezTo>
                    <a:pt x="4557" y="1005"/>
                    <a:pt x="3554" y="1"/>
                    <a:pt x="2279" y="1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27"/>
            <p:cNvSpPr/>
            <p:nvPr/>
          </p:nvSpPr>
          <p:spPr>
            <a:xfrm>
              <a:off x="4717625" y="1284975"/>
              <a:ext cx="87500" cy="439450"/>
            </a:xfrm>
            <a:custGeom>
              <a:rect b="b" l="l" r="r" t="t"/>
              <a:pathLst>
                <a:path extrusionOk="0" h="17578" w="3500">
                  <a:moveTo>
                    <a:pt x="0" y="1"/>
                  </a:moveTo>
                  <a:lnTo>
                    <a:pt x="0" y="17577"/>
                  </a:lnTo>
                  <a:cubicBezTo>
                    <a:pt x="1953" y="17577"/>
                    <a:pt x="3499" y="15977"/>
                    <a:pt x="3499" y="14051"/>
                  </a:cubicBezTo>
                  <a:lnTo>
                    <a:pt x="3499" y="3473"/>
                  </a:lnTo>
                  <a:cubicBezTo>
                    <a:pt x="3499" y="1547"/>
                    <a:pt x="1953" y="1"/>
                    <a:pt x="0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27"/>
            <p:cNvSpPr/>
            <p:nvPr/>
          </p:nvSpPr>
          <p:spPr>
            <a:xfrm>
              <a:off x="4805100" y="1394825"/>
              <a:ext cx="75300" cy="219750"/>
            </a:xfrm>
            <a:custGeom>
              <a:rect b="b" l="l" r="r" t="t"/>
              <a:pathLst>
                <a:path extrusionOk="0" h="8790" w="3012">
                  <a:moveTo>
                    <a:pt x="0" y="1"/>
                  </a:moveTo>
                  <a:lnTo>
                    <a:pt x="0" y="8789"/>
                  </a:lnTo>
                  <a:cubicBezTo>
                    <a:pt x="1655" y="8789"/>
                    <a:pt x="3011" y="7433"/>
                    <a:pt x="2984" y="5805"/>
                  </a:cubicBezTo>
                  <a:lnTo>
                    <a:pt x="2984" y="2985"/>
                  </a:lnTo>
                  <a:cubicBezTo>
                    <a:pt x="2984" y="1357"/>
                    <a:pt x="1655" y="1"/>
                    <a:pt x="0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27"/>
            <p:cNvSpPr/>
            <p:nvPr/>
          </p:nvSpPr>
          <p:spPr>
            <a:xfrm>
              <a:off x="4691850" y="1205650"/>
              <a:ext cx="25" cy="589300"/>
            </a:xfrm>
            <a:custGeom>
              <a:rect b="b" l="l" r="r" t="t"/>
              <a:pathLst>
                <a:path extrusionOk="0" fill="none" h="23572" w="1">
                  <a:moveTo>
                    <a:pt x="1" y="0"/>
                  </a:moveTo>
                  <a:lnTo>
                    <a:pt x="1" y="23571"/>
                  </a:lnTo>
                </a:path>
              </a:pathLst>
            </a:custGeom>
            <a:noFill/>
            <a:ln cap="flat" cmpd="sng" w="5425">
              <a:solidFill>
                <a:srgbClr val="91B8CE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27"/>
            <p:cNvSpPr/>
            <p:nvPr/>
          </p:nvSpPr>
          <p:spPr>
            <a:xfrm>
              <a:off x="4407050" y="1446375"/>
              <a:ext cx="122075" cy="153275"/>
            </a:xfrm>
            <a:custGeom>
              <a:rect b="b" l="l" r="r" t="t"/>
              <a:pathLst>
                <a:path extrusionOk="0" h="6131" w="4883">
                  <a:moveTo>
                    <a:pt x="1248" y="0"/>
                  </a:moveTo>
                  <a:cubicBezTo>
                    <a:pt x="570" y="0"/>
                    <a:pt x="1" y="543"/>
                    <a:pt x="1" y="1248"/>
                  </a:cubicBezTo>
                  <a:lnTo>
                    <a:pt x="1" y="4774"/>
                  </a:lnTo>
                  <a:cubicBezTo>
                    <a:pt x="1" y="5534"/>
                    <a:pt x="597" y="6130"/>
                    <a:pt x="1357" y="6130"/>
                  </a:cubicBezTo>
                  <a:lnTo>
                    <a:pt x="3472" y="6130"/>
                  </a:lnTo>
                  <a:cubicBezTo>
                    <a:pt x="4259" y="6130"/>
                    <a:pt x="4883" y="5534"/>
                    <a:pt x="4829" y="4774"/>
                  </a:cubicBezTo>
                  <a:lnTo>
                    <a:pt x="4829" y="1248"/>
                  </a:lnTo>
                  <a:cubicBezTo>
                    <a:pt x="4829" y="570"/>
                    <a:pt x="4286" y="0"/>
                    <a:pt x="3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27"/>
            <p:cNvSpPr/>
            <p:nvPr/>
          </p:nvSpPr>
          <p:spPr>
            <a:xfrm>
              <a:off x="4443000" y="1599625"/>
              <a:ext cx="49525" cy="969025"/>
            </a:xfrm>
            <a:custGeom>
              <a:rect b="b" l="l" r="r" t="t"/>
              <a:pathLst>
                <a:path extrusionOk="0" h="38761" w="1981">
                  <a:moveTo>
                    <a:pt x="0" y="0"/>
                  </a:moveTo>
                  <a:lnTo>
                    <a:pt x="0" y="38760"/>
                  </a:lnTo>
                  <a:lnTo>
                    <a:pt x="1980" y="38760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27"/>
            <p:cNvSpPr/>
            <p:nvPr/>
          </p:nvSpPr>
          <p:spPr>
            <a:xfrm>
              <a:off x="3155975" y="1446375"/>
              <a:ext cx="120725" cy="153275"/>
            </a:xfrm>
            <a:custGeom>
              <a:rect b="b" l="l" r="r" t="t"/>
              <a:pathLst>
                <a:path extrusionOk="0" h="6131" w="4829">
                  <a:moveTo>
                    <a:pt x="1248" y="0"/>
                  </a:moveTo>
                  <a:cubicBezTo>
                    <a:pt x="543" y="0"/>
                    <a:pt x="0" y="570"/>
                    <a:pt x="0" y="1248"/>
                  </a:cubicBezTo>
                  <a:lnTo>
                    <a:pt x="0" y="4774"/>
                  </a:lnTo>
                  <a:cubicBezTo>
                    <a:pt x="0" y="5534"/>
                    <a:pt x="597" y="6130"/>
                    <a:pt x="1356" y="6130"/>
                  </a:cubicBezTo>
                  <a:lnTo>
                    <a:pt x="3472" y="6130"/>
                  </a:lnTo>
                  <a:cubicBezTo>
                    <a:pt x="4231" y="6130"/>
                    <a:pt x="4828" y="5534"/>
                    <a:pt x="4828" y="4774"/>
                  </a:cubicBezTo>
                  <a:lnTo>
                    <a:pt x="4828" y="1248"/>
                  </a:lnTo>
                  <a:cubicBezTo>
                    <a:pt x="4828" y="543"/>
                    <a:pt x="4258" y="0"/>
                    <a:pt x="3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27"/>
            <p:cNvSpPr/>
            <p:nvPr/>
          </p:nvSpPr>
          <p:spPr>
            <a:xfrm>
              <a:off x="3191900" y="1600975"/>
              <a:ext cx="49525" cy="969025"/>
            </a:xfrm>
            <a:custGeom>
              <a:rect b="b" l="l" r="r" t="t"/>
              <a:pathLst>
                <a:path extrusionOk="0" h="38761" w="1981">
                  <a:moveTo>
                    <a:pt x="1" y="1"/>
                  </a:moveTo>
                  <a:lnTo>
                    <a:pt x="1" y="38761"/>
                  </a:lnTo>
                  <a:lnTo>
                    <a:pt x="1981" y="38761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27"/>
            <p:cNvSpPr/>
            <p:nvPr/>
          </p:nvSpPr>
          <p:spPr>
            <a:xfrm>
              <a:off x="3081375" y="2558450"/>
              <a:ext cx="1522350" cy="57650"/>
            </a:xfrm>
            <a:custGeom>
              <a:rect b="b" l="l" r="r" t="t"/>
              <a:pathLst>
                <a:path extrusionOk="0" h="2306" w="60894">
                  <a:moveTo>
                    <a:pt x="1140" y="0"/>
                  </a:moveTo>
                  <a:cubicBezTo>
                    <a:pt x="489" y="0"/>
                    <a:pt x="0" y="516"/>
                    <a:pt x="0" y="1167"/>
                  </a:cubicBezTo>
                  <a:cubicBezTo>
                    <a:pt x="0" y="1818"/>
                    <a:pt x="489" y="2306"/>
                    <a:pt x="1140" y="2306"/>
                  </a:cubicBezTo>
                  <a:lnTo>
                    <a:pt x="59727" y="2306"/>
                  </a:lnTo>
                  <a:cubicBezTo>
                    <a:pt x="60378" y="2306"/>
                    <a:pt x="60894" y="1818"/>
                    <a:pt x="60894" y="1167"/>
                  </a:cubicBezTo>
                  <a:cubicBezTo>
                    <a:pt x="60894" y="516"/>
                    <a:pt x="60378" y="0"/>
                    <a:pt x="5972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27"/>
            <p:cNvSpPr/>
            <p:nvPr/>
          </p:nvSpPr>
          <p:spPr>
            <a:xfrm>
              <a:off x="3514000" y="2096675"/>
              <a:ext cx="652350" cy="130875"/>
            </a:xfrm>
            <a:custGeom>
              <a:rect b="b" l="l" r="r" t="t"/>
              <a:pathLst>
                <a:path extrusionOk="0" h="5235" w="26094">
                  <a:moveTo>
                    <a:pt x="2631" y="0"/>
                  </a:moveTo>
                  <a:cubicBezTo>
                    <a:pt x="1194" y="0"/>
                    <a:pt x="0" y="1166"/>
                    <a:pt x="0" y="2604"/>
                  </a:cubicBezTo>
                  <a:cubicBezTo>
                    <a:pt x="0" y="4042"/>
                    <a:pt x="1167" y="5235"/>
                    <a:pt x="2631" y="5235"/>
                  </a:cubicBezTo>
                  <a:lnTo>
                    <a:pt x="23435" y="5235"/>
                  </a:lnTo>
                  <a:cubicBezTo>
                    <a:pt x="24900" y="5235"/>
                    <a:pt x="26094" y="4042"/>
                    <a:pt x="26039" y="2604"/>
                  </a:cubicBezTo>
                  <a:cubicBezTo>
                    <a:pt x="26039" y="1194"/>
                    <a:pt x="24900" y="0"/>
                    <a:pt x="2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27"/>
            <p:cNvSpPr/>
            <p:nvPr/>
          </p:nvSpPr>
          <p:spPr>
            <a:xfrm>
              <a:off x="3513325" y="2141425"/>
              <a:ext cx="651000" cy="86125"/>
            </a:xfrm>
            <a:custGeom>
              <a:rect b="b" l="l" r="r" t="t"/>
              <a:pathLst>
                <a:path extrusionOk="0" h="3445" w="26040">
                  <a:moveTo>
                    <a:pt x="136" y="0"/>
                  </a:moveTo>
                  <a:cubicBezTo>
                    <a:pt x="82" y="244"/>
                    <a:pt x="0" y="516"/>
                    <a:pt x="0" y="814"/>
                  </a:cubicBezTo>
                  <a:cubicBezTo>
                    <a:pt x="0" y="2279"/>
                    <a:pt x="1194" y="3445"/>
                    <a:pt x="2604" y="3445"/>
                  </a:cubicBezTo>
                  <a:lnTo>
                    <a:pt x="23435" y="3445"/>
                  </a:lnTo>
                  <a:cubicBezTo>
                    <a:pt x="24900" y="3445"/>
                    <a:pt x="26039" y="2252"/>
                    <a:pt x="26039" y="814"/>
                  </a:cubicBezTo>
                  <a:cubicBezTo>
                    <a:pt x="26039" y="543"/>
                    <a:pt x="26012" y="272"/>
                    <a:pt x="25904" y="0"/>
                  </a:cubicBezTo>
                  <a:cubicBezTo>
                    <a:pt x="25632" y="1058"/>
                    <a:pt x="24656" y="1845"/>
                    <a:pt x="23462" y="1845"/>
                  </a:cubicBezTo>
                  <a:lnTo>
                    <a:pt x="2658" y="1845"/>
                  </a:lnTo>
                  <a:cubicBezTo>
                    <a:pt x="1492" y="1845"/>
                    <a:pt x="489" y="1058"/>
                    <a:pt x="136" y="0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27"/>
            <p:cNvSpPr/>
            <p:nvPr/>
          </p:nvSpPr>
          <p:spPr>
            <a:xfrm>
              <a:off x="3608250" y="2226850"/>
              <a:ext cx="67150" cy="389250"/>
            </a:xfrm>
            <a:custGeom>
              <a:rect b="b" l="l" r="r" t="t"/>
              <a:pathLst>
                <a:path extrusionOk="0" h="15570" w="2686">
                  <a:moveTo>
                    <a:pt x="1" y="1"/>
                  </a:moveTo>
                  <a:lnTo>
                    <a:pt x="1" y="15570"/>
                  </a:lnTo>
                  <a:lnTo>
                    <a:pt x="2686" y="15570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27"/>
            <p:cNvSpPr/>
            <p:nvPr/>
          </p:nvSpPr>
          <p:spPr>
            <a:xfrm>
              <a:off x="3608250" y="2226850"/>
              <a:ext cx="67150" cy="53600"/>
            </a:xfrm>
            <a:custGeom>
              <a:rect b="b" l="l" r="r" t="t"/>
              <a:pathLst>
                <a:path extrusionOk="0" h="2144" w="2686">
                  <a:moveTo>
                    <a:pt x="1" y="1"/>
                  </a:moveTo>
                  <a:lnTo>
                    <a:pt x="1" y="2144"/>
                  </a:lnTo>
                  <a:lnTo>
                    <a:pt x="2686" y="2144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27"/>
            <p:cNvSpPr/>
            <p:nvPr/>
          </p:nvSpPr>
          <p:spPr>
            <a:xfrm>
              <a:off x="4009000" y="2227525"/>
              <a:ext cx="67175" cy="388575"/>
            </a:xfrm>
            <a:custGeom>
              <a:rect b="b" l="l" r="r" t="t"/>
              <a:pathLst>
                <a:path extrusionOk="0" h="15543" w="2687">
                  <a:moveTo>
                    <a:pt x="1" y="1"/>
                  </a:moveTo>
                  <a:lnTo>
                    <a:pt x="1" y="15543"/>
                  </a:lnTo>
                  <a:lnTo>
                    <a:pt x="2686" y="15543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27"/>
            <p:cNvSpPr/>
            <p:nvPr/>
          </p:nvSpPr>
          <p:spPr>
            <a:xfrm>
              <a:off x="4009000" y="2226850"/>
              <a:ext cx="67175" cy="53600"/>
            </a:xfrm>
            <a:custGeom>
              <a:rect b="b" l="l" r="r" t="t"/>
              <a:pathLst>
                <a:path extrusionOk="0" h="2144" w="2687">
                  <a:moveTo>
                    <a:pt x="1" y="1"/>
                  </a:moveTo>
                  <a:lnTo>
                    <a:pt x="1" y="2144"/>
                  </a:lnTo>
                  <a:lnTo>
                    <a:pt x="2686" y="2144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27"/>
            <p:cNvSpPr/>
            <p:nvPr/>
          </p:nvSpPr>
          <p:spPr>
            <a:xfrm>
              <a:off x="3566200" y="2578800"/>
              <a:ext cx="553375" cy="37300"/>
            </a:xfrm>
            <a:custGeom>
              <a:rect b="b" l="l" r="r" t="t"/>
              <a:pathLst>
                <a:path extrusionOk="0" h="1492" w="22135">
                  <a:moveTo>
                    <a:pt x="733" y="0"/>
                  </a:moveTo>
                  <a:cubicBezTo>
                    <a:pt x="326" y="0"/>
                    <a:pt x="1" y="353"/>
                    <a:pt x="1" y="760"/>
                  </a:cubicBezTo>
                  <a:cubicBezTo>
                    <a:pt x="1" y="1166"/>
                    <a:pt x="326" y="1492"/>
                    <a:pt x="733" y="1492"/>
                  </a:cubicBezTo>
                  <a:lnTo>
                    <a:pt x="21375" y="1492"/>
                  </a:lnTo>
                  <a:cubicBezTo>
                    <a:pt x="21781" y="1492"/>
                    <a:pt x="22134" y="1166"/>
                    <a:pt x="22134" y="760"/>
                  </a:cubicBezTo>
                  <a:cubicBezTo>
                    <a:pt x="22134" y="353"/>
                    <a:pt x="21781" y="0"/>
                    <a:pt x="21375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27"/>
            <p:cNvSpPr/>
            <p:nvPr/>
          </p:nvSpPr>
          <p:spPr>
            <a:xfrm>
              <a:off x="3579775" y="1614550"/>
              <a:ext cx="516050" cy="481450"/>
            </a:xfrm>
            <a:custGeom>
              <a:rect b="b" l="l" r="r" t="t"/>
              <a:pathLst>
                <a:path extrusionOk="0" h="19258" w="20642">
                  <a:moveTo>
                    <a:pt x="6510" y="0"/>
                  </a:moveTo>
                  <a:cubicBezTo>
                    <a:pt x="4937" y="0"/>
                    <a:pt x="3581" y="1112"/>
                    <a:pt x="3282" y="2631"/>
                  </a:cubicBezTo>
                  <a:lnTo>
                    <a:pt x="0" y="19258"/>
                  </a:lnTo>
                  <a:lnTo>
                    <a:pt x="20642" y="19258"/>
                  </a:lnTo>
                  <a:lnTo>
                    <a:pt x="17360" y="2631"/>
                  </a:lnTo>
                  <a:cubicBezTo>
                    <a:pt x="17088" y="1085"/>
                    <a:pt x="15732" y="0"/>
                    <a:pt x="14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27"/>
            <p:cNvSpPr/>
            <p:nvPr/>
          </p:nvSpPr>
          <p:spPr>
            <a:xfrm>
              <a:off x="3579775" y="1614550"/>
              <a:ext cx="516050" cy="481450"/>
            </a:xfrm>
            <a:custGeom>
              <a:rect b="b" l="l" r="r" t="t"/>
              <a:pathLst>
                <a:path extrusionOk="0" h="19258" w="20642">
                  <a:moveTo>
                    <a:pt x="13210" y="0"/>
                  </a:moveTo>
                  <a:cubicBezTo>
                    <a:pt x="14051" y="868"/>
                    <a:pt x="15515" y="3011"/>
                    <a:pt x="16302" y="7595"/>
                  </a:cubicBezTo>
                  <a:cubicBezTo>
                    <a:pt x="17287" y="13454"/>
                    <a:pt x="14444" y="16912"/>
                    <a:pt x="4648" y="16912"/>
                  </a:cubicBezTo>
                  <a:cubicBezTo>
                    <a:pt x="3381" y="16912"/>
                    <a:pt x="1996" y="16854"/>
                    <a:pt x="489" y="16735"/>
                  </a:cubicBezTo>
                  <a:lnTo>
                    <a:pt x="0" y="19258"/>
                  </a:lnTo>
                  <a:lnTo>
                    <a:pt x="20642" y="19258"/>
                  </a:lnTo>
                  <a:lnTo>
                    <a:pt x="17360" y="2631"/>
                  </a:lnTo>
                  <a:cubicBezTo>
                    <a:pt x="17034" y="1112"/>
                    <a:pt x="15678" y="0"/>
                    <a:pt x="14132" y="0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8" name="Google Shape;3218;p127"/>
          <p:cNvGrpSpPr/>
          <p:nvPr/>
        </p:nvGrpSpPr>
        <p:grpSpPr>
          <a:xfrm>
            <a:off x="2051163" y="4120411"/>
            <a:ext cx="773985" cy="538772"/>
            <a:chOff x="578100" y="3998000"/>
            <a:chExt cx="668150" cy="465100"/>
          </a:xfrm>
        </p:grpSpPr>
        <p:sp>
          <p:nvSpPr>
            <p:cNvPr id="3219" name="Google Shape;3219;p127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27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27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27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27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27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27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27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27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27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27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27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1" name="Google Shape;3231;p127"/>
          <p:cNvGrpSpPr/>
          <p:nvPr/>
        </p:nvGrpSpPr>
        <p:grpSpPr>
          <a:xfrm flipH="1">
            <a:off x="7762503" y="4419477"/>
            <a:ext cx="666551" cy="184521"/>
            <a:chOff x="6639500" y="4097325"/>
            <a:chExt cx="597750" cy="165475"/>
          </a:xfrm>
        </p:grpSpPr>
        <p:sp>
          <p:nvSpPr>
            <p:cNvPr id="3232" name="Google Shape;3232;p127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27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27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27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27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27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27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9" name="Google Shape;3239;p127"/>
          <p:cNvSpPr txBox="1"/>
          <p:nvPr/>
        </p:nvSpPr>
        <p:spPr>
          <a:xfrm>
            <a:off x="2722775" y="1449863"/>
            <a:ext cx="56349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dataset provides many interesting variables, such as all attempts a lifter makes, their Wilks/Dots/Glossbrenner/etc. scores (different formulas that seek to normalize totals across different genders and body weights), and more. These, however, are not known before the final lift and may result in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multicollinearity,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so they should not be considered.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128"/>
          <p:cNvSpPr/>
          <p:nvPr/>
        </p:nvSpPr>
        <p:spPr>
          <a:xfrm>
            <a:off x="1588695" y="173459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128"/>
          <p:cNvSpPr/>
          <p:nvPr/>
        </p:nvSpPr>
        <p:spPr>
          <a:xfrm>
            <a:off x="4880800" y="173459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128"/>
          <p:cNvSpPr/>
          <p:nvPr/>
        </p:nvSpPr>
        <p:spPr>
          <a:xfrm>
            <a:off x="6433175" y="325661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128"/>
          <p:cNvSpPr/>
          <p:nvPr/>
        </p:nvSpPr>
        <p:spPr>
          <a:xfrm>
            <a:off x="3205813" y="325661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Variables</a:t>
            </a:r>
            <a:endParaRPr/>
          </a:p>
        </p:txBody>
      </p:sp>
      <p:sp>
        <p:nvSpPr>
          <p:cNvPr id="3249" name="Google Shape;3249;p128"/>
          <p:cNvSpPr txBox="1"/>
          <p:nvPr/>
        </p:nvSpPr>
        <p:spPr>
          <a:xfrm>
            <a:off x="2772163" y="1531786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Attempt #2</a:t>
            </a:r>
            <a:endParaRPr b="1" sz="20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0" name="Google Shape;3250;p128"/>
          <p:cNvSpPr txBox="1"/>
          <p:nvPr/>
        </p:nvSpPr>
        <p:spPr>
          <a:xfrm>
            <a:off x="2772175" y="1783851"/>
            <a:ext cx="1986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 athlete will increase weight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51" name="Google Shape;3251;p128"/>
          <p:cNvSpPr txBox="1"/>
          <p:nvPr/>
        </p:nvSpPr>
        <p:spPr>
          <a:xfrm>
            <a:off x="5999510" y="1531786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Age</a:t>
            </a:r>
            <a:endParaRPr b="1" sz="20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2" name="Google Shape;3252;p128"/>
          <p:cNvSpPr txBox="1"/>
          <p:nvPr/>
        </p:nvSpPr>
        <p:spPr>
          <a:xfrm>
            <a:off x="5772548" y="1839813"/>
            <a:ext cx="2439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 can impact muscle maturity and strength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53" name="Google Shape;3253;p128"/>
          <p:cNvSpPr txBox="1"/>
          <p:nvPr/>
        </p:nvSpPr>
        <p:spPr>
          <a:xfrm>
            <a:off x="1158488" y="3069915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Opener</a:t>
            </a:r>
            <a:endParaRPr b="1" sz="20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4" name="Google Shape;3254;p128"/>
          <p:cNvSpPr txBox="1"/>
          <p:nvPr/>
        </p:nvSpPr>
        <p:spPr>
          <a:xfrm>
            <a:off x="1158500" y="3315505"/>
            <a:ext cx="1986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opener is the lifters first attempt for each lift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55" name="Google Shape;3255;p128"/>
          <p:cNvSpPr txBox="1"/>
          <p:nvPr/>
        </p:nvSpPr>
        <p:spPr>
          <a:xfrm>
            <a:off x="4385835" y="3069915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Body Weight</a:t>
            </a:r>
            <a:endParaRPr b="1" sz="20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6" name="Google Shape;3256;p128"/>
          <p:cNvSpPr txBox="1"/>
          <p:nvPr/>
        </p:nvSpPr>
        <p:spPr>
          <a:xfrm>
            <a:off x="4385834" y="3315505"/>
            <a:ext cx="1986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Body weights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are divided into weight classes to ensure fair competition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57" name="Google Shape;3257;p128"/>
          <p:cNvSpPr txBox="1"/>
          <p:nvPr/>
        </p:nvSpPr>
        <p:spPr>
          <a:xfrm>
            <a:off x="1747850" y="1686746"/>
            <a:ext cx="80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01</a:t>
            </a:r>
            <a:endParaRPr b="1" sz="250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8" name="Google Shape;3258;p128"/>
          <p:cNvSpPr txBox="1"/>
          <p:nvPr/>
        </p:nvSpPr>
        <p:spPr>
          <a:xfrm>
            <a:off x="4975175" y="1686746"/>
            <a:ext cx="80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03</a:t>
            </a:r>
            <a:endParaRPr b="1" sz="250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59" name="Google Shape;3259;p128"/>
          <p:cNvSpPr txBox="1"/>
          <p:nvPr/>
        </p:nvSpPr>
        <p:spPr>
          <a:xfrm>
            <a:off x="6588852" y="3218105"/>
            <a:ext cx="80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04</a:t>
            </a:r>
            <a:endParaRPr b="1" sz="250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60" name="Google Shape;3260;p128"/>
          <p:cNvSpPr txBox="1"/>
          <p:nvPr/>
        </p:nvSpPr>
        <p:spPr>
          <a:xfrm>
            <a:off x="3361525" y="3218105"/>
            <a:ext cx="80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02</a:t>
            </a:r>
            <a:endParaRPr b="1" sz="250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3261" name="Google Shape;3261;p128"/>
          <p:cNvGrpSpPr/>
          <p:nvPr/>
        </p:nvGrpSpPr>
        <p:grpSpPr>
          <a:xfrm>
            <a:off x="7306270" y="384923"/>
            <a:ext cx="1118640" cy="309161"/>
            <a:chOff x="442475" y="1464800"/>
            <a:chExt cx="1003175" cy="277250"/>
          </a:xfrm>
        </p:grpSpPr>
        <p:sp>
          <p:nvSpPr>
            <p:cNvPr id="3262" name="Google Shape;3262;p128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28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28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28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28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28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28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69" name="Google Shape;3269;p128"/>
          <p:cNvCxnSpPr>
            <a:stCxn id="3257" idx="2"/>
            <a:endCxn id="3253" idx="0"/>
          </p:cNvCxnSpPr>
          <p:nvPr/>
        </p:nvCxnSpPr>
        <p:spPr>
          <a:xfrm>
            <a:off x="2151500" y="2171546"/>
            <a:ext cx="0" cy="89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128"/>
          <p:cNvCxnSpPr>
            <a:stCxn id="3250" idx="2"/>
            <a:endCxn id="3260" idx="0"/>
          </p:cNvCxnSpPr>
          <p:nvPr/>
        </p:nvCxnSpPr>
        <p:spPr>
          <a:xfrm>
            <a:off x="3765175" y="2340051"/>
            <a:ext cx="0" cy="87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128"/>
          <p:cNvCxnSpPr>
            <a:stCxn id="3258" idx="2"/>
            <a:endCxn id="3255" idx="0"/>
          </p:cNvCxnSpPr>
          <p:nvPr/>
        </p:nvCxnSpPr>
        <p:spPr>
          <a:xfrm>
            <a:off x="5378825" y="2171546"/>
            <a:ext cx="0" cy="89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128"/>
          <p:cNvCxnSpPr>
            <a:stCxn id="3252" idx="2"/>
            <a:endCxn id="3259" idx="0"/>
          </p:cNvCxnSpPr>
          <p:nvPr/>
        </p:nvCxnSpPr>
        <p:spPr>
          <a:xfrm>
            <a:off x="6992498" y="2396013"/>
            <a:ext cx="0" cy="822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3" name="Google Shape;3273;p128"/>
          <p:cNvGrpSpPr/>
          <p:nvPr/>
        </p:nvGrpSpPr>
        <p:grpSpPr>
          <a:xfrm>
            <a:off x="713522" y="2314693"/>
            <a:ext cx="7725868" cy="741200"/>
            <a:chOff x="713522" y="2314693"/>
            <a:chExt cx="7725868" cy="741200"/>
          </a:xfrm>
        </p:grpSpPr>
        <p:grpSp>
          <p:nvGrpSpPr>
            <p:cNvPr id="3274" name="Google Shape;3274;p128"/>
            <p:cNvGrpSpPr/>
            <p:nvPr/>
          </p:nvGrpSpPr>
          <p:grpSpPr>
            <a:xfrm>
              <a:off x="713522" y="2314693"/>
              <a:ext cx="7725868" cy="741200"/>
              <a:chOff x="713522" y="2695693"/>
              <a:chExt cx="7725868" cy="741200"/>
            </a:xfrm>
          </p:grpSpPr>
          <p:grpSp>
            <p:nvGrpSpPr>
              <p:cNvPr id="3275" name="Google Shape;3275;p128"/>
              <p:cNvGrpSpPr/>
              <p:nvPr/>
            </p:nvGrpSpPr>
            <p:grpSpPr>
              <a:xfrm>
                <a:off x="713522" y="2695693"/>
                <a:ext cx="7725868" cy="741200"/>
                <a:chOff x="4183850" y="3669409"/>
                <a:chExt cx="7725868" cy="741200"/>
              </a:xfrm>
            </p:grpSpPr>
            <p:grpSp>
              <p:nvGrpSpPr>
                <p:cNvPr id="3276" name="Google Shape;3276;p128"/>
                <p:cNvGrpSpPr/>
                <p:nvPr/>
              </p:nvGrpSpPr>
              <p:grpSpPr>
                <a:xfrm>
                  <a:off x="4183850" y="3669409"/>
                  <a:ext cx="7725868" cy="741200"/>
                  <a:chOff x="4183850" y="3421375"/>
                  <a:chExt cx="7725868" cy="741200"/>
                </a:xfrm>
              </p:grpSpPr>
              <p:sp>
                <p:nvSpPr>
                  <p:cNvPr id="3277" name="Google Shape;3277;p128"/>
                  <p:cNvSpPr/>
                  <p:nvPr/>
                </p:nvSpPr>
                <p:spPr>
                  <a:xfrm>
                    <a:off x="4183850" y="3761900"/>
                    <a:ext cx="1482950" cy="61650"/>
                  </a:xfrm>
                  <a:custGeom>
                    <a:rect b="b" l="l" r="r" t="t"/>
                    <a:pathLst>
                      <a:path extrusionOk="0" h="2466" w="59318">
                        <a:moveTo>
                          <a:pt x="1250" y="1"/>
                        </a:moveTo>
                        <a:cubicBezTo>
                          <a:pt x="572" y="1"/>
                          <a:pt x="24" y="548"/>
                          <a:pt x="24" y="1239"/>
                        </a:cubicBezTo>
                        <a:cubicBezTo>
                          <a:pt x="0" y="1917"/>
                          <a:pt x="572" y="2465"/>
                          <a:pt x="1250" y="2465"/>
                        </a:cubicBezTo>
                        <a:lnTo>
                          <a:pt x="59317" y="2465"/>
                        </a:lnTo>
                        <a:lnTo>
                          <a:pt x="59317" y="1"/>
                        </a:lnTo>
                        <a:close/>
                      </a:path>
                    </a:pathLst>
                  </a:custGeom>
                  <a:solidFill>
                    <a:srgbClr val="97BD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8" name="Google Shape;3278;p128"/>
                  <p:cNvSpPr/>
                  <p:nvPr/>
                </p:nvSpPr>
                <p:spPr>
                  <a:xfrm>
                    <a:off x="4455900" y="3421375"/>
                    <a:ext cx="125925" cy="741200"/>
                  </a:xfrm>
                  <a:custGeom>
                    <a:rect b="b" l="l" r="r" t="t"/>
                    <a:pathLst>
                      <a:path extrusionOk="0" h="29648" w="5037">
                        <a:moveTo>
                          <a:pt x="2513" y="1"/>
                        </a:moveTo>
                        <a:cubicBezTo>
                          <a:pt x="1132" y="1"/>
                          <a:pt x="1" y="1132"/>
                          <a:pt x="1" y="2513"/>
                        </a:cubicBezTo>
                        <a:lnTo>
                          <a:pt x="1" y="27135"/>
                        </a:lnTo>
                        <a:cubicBezTo>
                          <a:pt x="1" y="28504"/>
                          <a:pt x="1132" y="29647"/>
                          <a:pt x="2513" y="29647"/>
                        </a:cubicBezTo>
                        <a:cubicBezTo>
                          <a:pt x="3906" y="29647"/>
                          <a:pt x="5037" y="28516"/>
                          <a:pt x="5037" y="27135"/>
                        </a:cubicBezTo>
                        <a:lnTo>
                          <a:pt x="5037" y="2513"/>
                        </a:lnTo>
                        <a:cubicBezTo>
                          <a:pt x="5037" y="1132"/>
                          <a:pt x="3906" y="1"/>
                          <a:pt x="25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9" name="Google Shape;3279;p128"/>
                  <p:cNvSpPr/>
                  <p:nvPr/>
                </p:nvSpPr>
                <p:spPr>
                  <a:xfrm>
                    <a:off x="4455900" y="3961625"/>
                    <a:ext cx="125925" cy="200650"/>
                  </a:xfrm>
                  <a:custGeom>
                    <a:rect b="b" l="l" r="r" t="t"/>
                    <a:pathLst>
                      <a:path extrusionOk="0" h="8026" w="5037">
                        <a:moveTo>
                          <a:pt x="1" y="1"/>
                        </a:moveTo>
                        <a:lnTo>
                          <a:pt x="1" y="5513"/>
                        </a:lnTo>
                        <a:cubicBezTo>
                          <a:pt x="1" y="6894"/>
                          <a:pt x="1132" y="8025"/>
                          <a:pt x="2513" y="8025"/>
                        </a:cubicBezTo>
                        <a:cubicBezTo>
                          <a:pt x="3906" y="8025"/>
                          <a:pt x="5037" y="6894"/>
                          <a:pt x="5037" y="5513"/>
                        </a:cubicBezTo>
                        <a:lnTo>
                          <a:pt x="5037" y="1"/>
                        </a:lnTo>
                        <a:cubicBezTo>
                          <a:pt x="5037" y="1382"/>
                          <a:pt x="3906" y="2513"/>
                          <a:pt x="2513" y="2513"/>
                        </a:cubicBezTo>
                        <a:cubicBezTo>
                          <a:pt x="1132" y="2513"/>
                          <a:pt x="1" y="1382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0" name="Google Shape;3280;p128"/>
                  <p:cNvSpPr/>
                  <p:nvPr/>
                </p:nvSpPr>
                <p:spPr>
                  <a:xfrm>
                    <a:off x="4366000" y="3526450"/>
                    <a:ext cx="89925" cy="531350"/>
                  </a:xfrm>
                  <a:custGeom>
                    <a:rect b="b" l="l" r="r" t="t"/>
                    <a:pathLst>
                      <a:path extrusionOk="0" h="21254" w="3597">
                        <a:moveTo>
                          <a:pt x="1799" y="1"/>
                        </a:moveTo>
                        <a:cubicBezTo>
                          <a:pt x="799" y="1"/>
                          <a:pt x="1" y="810"/>
                          <a:pt x="1" y="1799"/>
                        </a:cubicBezTo>
                        <a:lnTo>
                          <a:pt x="1" y="19444"/>
                        </a:lnTo>
                        <a:cubicBezTo>
                          <a:pt x="1" y="20432"/>
                          <a:pt x="799" y="21253"/>
                          <a:pt x="1799" y="21253"/>
                        </a:cubicBezTo>
                        <a:cubicBezTo>
                          <a:pt x="2799" y="21253"/>
                          <a:pt x="3597" y="20432"/>
                          <a:pt x="3597" y="19444"/>
                        </a:cubicBezTo>
                        <a:lnTo>
                          <a:pt x="3597" y="1799"/>
                        </a:lnTo>
                        <a:cubicBezTo>
                          <a:pt x="3597" y="798"/>
                          <a:pt x="2775" y="1"/>
                          <a:pt x="179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1" name="Google Shape;3281;p128"/>
                  <p:cNvSpPr/>
                  <p:nvPr/>
                </p:nvSpPr>
                <p:spPr>
                  <a:xfrm>
                    <a:off x="4366000" y="3913700"/>
                    <a:ext cx="89925" cy="143500"/>
                  </a:xfrm>
                  <a:custGeom>
                    <a:rect b="b" l="l" r="r" t="t"/>
                    <a:pathLst>
                      <a:path extrusionOk="0" h="5740" w="3597">
                        <a:moveTo>
                          <a:pt x="1" y="1"/>
                        </a:moveTo>
                        <a:lnTo>
                          <a:pt x="1" y="3942"/>
                        </a:lnTo>
                        <a:cubicBezTo>
                          <a:pt x="1" y="4930"/>
                          <a:pt x="811" y="5740"/>
                          <a:pt x="1799" y="5740"/>
                        </a:cubicBezTo>
                        <a:cubicBezTo>
                          <a:pt x="2775" y="5740"/>
                          <a:pt x="3597" y="4942"/>
                          <a:pt x="3597" y="3942"/>
                        </a:cubicBezTo>
                        <a:lnTo>
                          <a:pt x="3597" y="1"/>
                        </a:lnTo>
                        <a:cubicBezTo>
                          <a:pt x="3597" y="977"/>
                          <a:pt x="2799" y="1799"/>
                          <a:pt x="1799" y="1799"/>
                        </a:cubicBezTo>
                        <a:cubicBezTo>
                          <a:pt x="799" y="1799"/>
                          <a:pt x="1" y="100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2" name="Google Shape;3282;p128"/>
                  <p:cNvSpPr/>
                  <p:nvPr/>
                </p:nvSpPr>
                <p:spPr>
                  <a:xfrm>
                    <a:off x="10406218" y="3761900"/>
                    <a:ext cx="1503500" cy="61650"/>
                  </a:xfrm>
                  <a:custGeom>
                    <a:rect b="b" l="l" r="r" t="t"/>
                    <a:pathLst>
                      <a:path extrusionOk="0" h="2466" w="60140">
                        <a:moveTo>
                          <a:pt x="1" y="1"/>
                        </a:moveTo>
                        <a:lnTo>
                          <a:pt x="1" y="2465"/>
                        </a:lnTo>
                        <a:lnTo>
                          <a:pt x="58901" y="2465"/>
                        </a:lnTo>
                        <a:cubicBezTo>
                          <a:pt x="59591" y="2465"/>
                          <a:pt x="60139" y="1917"/>
                          <a:pt x="60139" y="1239"/>
                        </a:cubicBezTo>
                        <a:cubicBezTo>
                          <a:pt x="60139" y="548"/>
                          <a:pt x="59591" y="1"/>
                          <a:pt x="58901" y="1"/>
                        </a:cubicBezTo>
                        <a:close/>
                      </a:path>
                    </a:pathLst>
                  </a:custGeom>
                  <a:solidFill>
                    <a:srgbClr val="97BD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3" name="Google Shape;3283;p128"/>
                  <p:cNvSpPr/>
                  <p:nvPr/>
                </p:nvSpPr>
                <p:spPr>
                  <a:xfrm>
                    <a:off x="11728118" y="3742250"/>
                    <a:ext cx="64025" cy="102125"/>
                  </a:xfrm>
                  <a:custGeom>
                    <a:rect b="b" l="l" r="r" t="t"/>
                    <a:pathLst>
                      <a:path extrusionOk="0" h="4085" w="2561">
                        <a:moveTo>
                          <a:pt x="0" y="1"/>
                        </a:moveTo>
                        <a:lnTo>
                          <a:pt x="0" y="4085"/>
                        </a:lnTo>
                        <a:lnTo>
                          <a:pt x="2560" y="4085"/>
                        </a:lnTo>
                        <a:lnTo>
                          <a:pt x="2560" y="1"/>
                        </a:lnTo>
                        <a:close/>
                      </a:path>
                    </a:pathLst>
                  </a:custGeom>
                  <a:solidFill>
                    <a:srgbClr val="0C3C4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4" name="Google Shape;3284;p128"/>
                  <p:cNvSpPr/>
                  <p:nvPr/>
                </p:nvSpPr>
                <p:spPr>
                  <a:xfrm>
                    <a:off x="11512018" y="3421375"/>
                    <a:ext cx="125625" cy="741200"/>
                  </a:xfrm>
                  <a:custGeom>
                    <a:rect b="b" l="l" r="r" t="t"/>
                    <a:pathLst>
                      <a:path extrusionOk="0" h="29648" w="5025">
                        <a:moveTo>
                          <a:pt x="2513" y="1"/>
                        </a:moveTo>
                        <a:cubicBezTo>
                          <a:pt x="1132" y="1"/>
                          <a:pt x="0" y="1132"/>
                          <a:pt x="0" y="2513"/>
                        </a:cubicBezTo>
                        <a:lnTo>
                          <a:pt x="0" y="27135"/>
                        </a:lnTo>
                        <a:cubicBezTo>
                          <a:pt x="0" y="28516"/>
                          <a:pt x="1132" y="29647"/>
                          <a:pt x="2513" y="29647"/>
                        </a:cubicBezTo>
                        <a:cubicBezTo>
                          <a:pt x="3894" y="29647"/>
                          <a:pt x="5025" y="28504"/>
                          <a:pt x="5025" y="27135"/>
                        </a:cubicBezTo>
                        <a:lnTo>
                          <a:pt x="5025" y="2513"/>
                        </a:lnTo>
                        <a:cubicBezTo>
                          <a:pt x="5025" y="1132"/>
                          <a:pt x="3894" y="1"/>
                          <a:pt x="25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5" name="Google Shape;3285;p128"/>
                  <p:cNvSpPr/>
                  <p:nvPr/>
                </p:nvSpPr>
                <p:spPr>
                  <a:xfrm>
                    <a:off x="11512018" y="3961625"/>
                    <a:ext cx="125625" cy="200650"/>
                  </a:xfrm>
                  <a:custGeom>
                    <a:rect b="b" l="l" r="r" t="t"/>
                    <a:pathLst>
                      <a:path extrusionOk="0" h="8026" w="5025">
                        <a:moveTo>
                          <a:pt x="0" y="1"/>
                        </a:moveTo>
                        <a:lnTo>
                          <a:pt x="0" y="5513"/>
                        </a:lnTo>
                        <a:cubicBezTo>
                          <a:pt x="0" y="6894"/>
                          <a:pt x="1132" y="8025"/>
                          <a:pt x="2513" y="8025"/>
                        </a:cubicBezTo>
                        <a:cubicBezTo>
                          <a:pt x="3894" y="8025"/>
                          <a:pt x="5025" y="6894"/>
                          <a:pt x="5025" y="5513"/>
                        </a:cubicBezTo>
                        <a:lnTo>
                          <a:pt x="5025" y="1"/>
                        </a:lnTo>
                        <a:cubicBezTo>
                          <a:pt x="5025" y="1382"/>
                          <a:pt x="3894" y="2513"/>
                          <a:pt x="2513" y="2513"/>
                        </a:cubicBezTo>
                        <a:cubicBezTo>
                          <a:pt x="1132" y="2513"/>
                          <a:pt x="0" y="138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286" name="Google Shape;3286;p128"/>
                <p:cNvSpPr/>
                <p:nvPr/>
              </p:nvSpPr>
              <p:spPr>
                <a:xfrm>
                  <a:off x="11637918" y="3755050"/>
                  <a:ext cx="90225" cy="531350"/>
                </a:xfrm>
                <a:custGeom>
                  <a:rect b="b" l="l" r="r" t="t"/>
                  <a:pathLst>
                    <a:path extrusionOk="0" h="21254" w="3609">
                      <a:moveTo>
                        <a:pt x="1811" y="1"/>
                      </a:moveTo>
                      <a:cubicBezTo>
                        <a:pt x="822" y="1"/>
                        <a:pt x="1" y="798"/>
                        <a:pt x="1" y="1799"/>
                      </a:cubicBezTo>
                      <a:lnTo>
                        <a:pt x="1" y="19444"/>
                      </a:lnTo>
                      <a:cubicBezTo>
                        <a:pt x="1" y="20432"/>
                        <a:pt x="810" y="21253"/>
                        <a:pt x="1811" y="21253"/>
                      </a:cubicBezTo>
                      <a:cubicBezTo>
                        <a:pt x="2787" y="21253"/>
                        <a:pt x="3608" y="20432"/>
                        <a:pt x="3608" y="19444"/>
                      </a:cubicBezTo>
                      <a:lnTo>
                        <a:pt x="3608" y="1799"/>
                      </a:lnTo>
                      <a:cubicBezTo>
                        <a:pt x="3608" y="810"/>
                        <a:pt x="2799" y="1"/>
                        <a:pt x="18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7" name="Google Shape;3287;p128"/>
                <p:cNvSpPr/>
                <p:nvPr/>
              </p:nvSpPr>
              <p:spPr>
                <a:xfrm>
                  <a:off x="11637918" y="4161734"/>
                  <a:ext cx="90225" cy="143500"/>
                </a:xfrm>
                <a:custGeom>
                  <a:rect b="b" l="l" r="r" t="t"/>
                  <a:pathLst>
                    <a:path extrusionOk="0" h="5740" w="3609">
                      <a:moveTo>
                        <a:pt x="1" y="1"/>
                      </a:moveTo>
                      <a:lnTo>
                        <a:pt x="1" y="3942"/>
                      </a:lnTo>
                      <a:cubicBezTo>
                        <a:pt x="1" y="4942"/>
                        <a:pt x="822" y="5740"/>
                        <a:pt x="1811" y="5740"/>
                      </a:cubicBezTo>
                      <a:cubicBezTo>
                        <a:pt x="2799" y="5740"/>
                        <a:pt x="3608" y="4930"/>
                        <a:pt x="3608" y="3942"/>
                      </a:cubicBezTo>
                      <a:lnTo>
                        <a:pt x="3608" y="1"/>
                      </a:lnTo>
                      <a:cubicBezTo>
                        <a:pt x="3608" y="1001"/>
                        <a:pt x="2787" y="1799"/>
                        <a:pt x="1811" y="1799"/>
                      </a:cubicBezTo>
                      <a:cubicBezTo>
                        <a:pt x="810" y="1799"/>
                        <a:pt x="1" y="97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88" name="Google Shape;3288;p128"/>
              <p:cNvSpPr/>
              <p:nvPr/>
            </p:nvSpPr>
            <p:spPr>
              <a:xfrm>
                <a:off x="2124775" y="3034923"/>
                <a:ext cx="4867800" cy="63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9" name="Google Shape;3289;p128"/>
            <p:cNvSpPr/>
            <p:nvPr/>
          </p:nvSpPr>
          <p:spPr>
            <a:xfrm>
              <a:off x="830990" y="2634231"/>
              <a:ext cx="64025" cy="102125"/>
            </a:xfrm>
            <a:custGeom>
              <a:rect b="b" l="l" r="r" t="t"/>
              <a:pathLst>
                <a:path extrusionOk="0" h="4085" w="2561">
                  <a:moveTo>
                    <a:pt x="0" y="1"/>
                  </a:moveTo>
                  <a:lnTo>
                    <a:pt x="0" y="4085"/>
                  </a:lnTo>
                  <a:lnTo>
                    <a:pt x="2560" y="4085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0" name="Google Shape;3290;p128"/>
          <p:cNvGrpSpPr/>
          <p:nvPr/>
        </p:nvGrpSpPr>
        <p:grpSpPr>
          <a:xfrm rot="5400000">
            <a:off x="791391" y="4069944"/>
            <a:ext cx="81291" cy="986668"/>
            <a:chOff x="452325" y="2475625"/>
            <a:chExt cx="72900" cy="884825"/>
          </a:xfrm>
        </p:grpSpPr>
        <p:sp>
          <p:nvSpPr>
            <p:cNvPr id="3291" name="Google Shape;3291;p128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28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28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28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28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28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28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28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9" name="Google Shape;3299;p128"/>
          <p:cNvGrpSpPr/>
          <p:nvPr/>
        </p:nvGrpSpPr>
        <p:grpSpPr>
          <a:xfrm flipH="1">
            <a:off x="738885" y="1076852"/>
            <a:ext cx="666551" cy="184521"/>
            <a:chOff x="6639500" y="4097325"/>
            <a:chExt cx="597750" cy="165475"/>
          </a:xfrm>
        </p:grpSpPr>
        <p:sp>
          <p:nvSpPr>
            <p:cNvPr id="3300" name="Google Shape;3300;p128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28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28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28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28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28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28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29"/>
          <p:cNvSpPr txBox="1"/>
          <p:nvPr>
            <p:ph idx="4" type="subTitle"/>
          </p:nvPr>
        </p:nvSpPr>
        <p:spPr>
          <a:xfrm>
            <a:off x="591385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  <p:sp>
        <p:nvSpPr>
          <p:cNvPr id="3312" name="Google Shape;3312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13" name="Google Shape;3313;p129"/>
          <p:cNvSpPr txBox="1"/>
          <p:nvPr>
            <p:ph idx="1" type="subTitle"/>
          </p:nvPr>
        </p:nvSpPr>
        <p:spPr>
          <a:xfrm>
            <a:off x="5913849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different age divisions in a given federation. Youth (10-14), teen (14-20), junior (20-24), and masters (&gt;44) are the key divisions in the USAPL. There is also an open division for every lifter &gt;14.</a:t>
            </a:r>
            <a:endParaRPr sz="1400"/>
          </a:p>
        </p:txBody>
      </p:sp>
      <p:sp>
        <p:nvSpPr>
          <p:cNvPr id="3314" name="Google Shape;3314;p129"/>
          <p:cNvSpPr txBox="1"/>
          <p:nvPr>
            <p:ph idx="2" type="subTitle"/>
          </p:nvPr>
        </p:nvSpPr>
        <p:spPr>
          <a:xfrm>
            <a:off x="724775" y="2206105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here are 12 weight classes for men ranging from 52 kg to 140+ kg  and 11 for women, ranging from 44 kg to 100+ kg in the USAPL federation.</a:t>
            </a:r>
            <a:endParaRPr/>
          </a:p>
        </p:txBody>
      </p:sp>
      <p:sp>
        <p:nvSpPr>
          <p:cNvPr id="3315" name="Google Shape;3315;p129"/>
          <p:cNvSpPr txBox="1"/>
          <p:nvPr>
            <p:ph idx="3" type="subTitle"/>
          </p:nvPr>
        </p:nvSpPr>
        <p:spPr>
          <a:xfrm>
            <a:off x="7247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Class</a:t>
            </a:r>
            <a:endParaRPr/>
          </a:p>
        </p:txBody>
      </p:sp>
      <p:grpSp>
        <p:nvGrpSpPr>
          <p:cNvPr id="3316" name="Google Shape;3316;p129"/>
          <p:cNvGrpSpPr/>
          <p:nvPr/>
        </p:nvGrpSpPr>
        <p:grpSpPr>
          <a:xfrm flipH="1">
            <a:off x="738885" y="1076852"/>
            <a:ext cx="666551" cy="184521"/>
            <a:chOff x="6639500" y="4097325"/>
            <a:chExt cx="597750" cy="165475"/>
          </a:xfrm>
        </p:grpSpPr>
        <p:sp>
          <p:nvSpPr>
            <p:cNvPr id="3317" name="Google Shape;3317;p129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29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29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29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29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29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29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129"/>
          <p:cNvGrpSpPr/>
          <p:nvPr/>
        </p:nvGrpSpPr>
        <p:grpSpPr>
          <a:xfrm>
            <a:off x="3669005" y="1326314"/>
            <a:ext cx="1806199" cy="2818336"/>
            <a:chOff x="2939425" y="1607700"/>
            <a:chExt cx="1825550" cy="2771225"/>
          </a:xfrm>
        </p:grpSpPr>
        <p:sp>
          <p:nvSpPr>
            <p:cNvPr id="3325" name="Google Shape;3325;p129"/>
            <p:cNvSpPr/>
            <p:nvPr/>
          </p:nvSpPr>
          <p:spPr>
            <a:xfrm>
              <a:off x="2963200" y="4255275"/>
              <a:ext cx="1139850" cy="65150"/>
            </a:xfrm>
            <a:custGeom>
              <a:rect b="b" l="l" r="r" t="t"/>
              <a:pathLst>
                <a:path extrusionOk="0" h="2606" w="45594">
                  <a:moveTo>
                    <a:pt x="22806" y="0"/>
                  </a:moveTo>
                  <a:cubicBezTo>
                    <a:pt x="10196" y="0"/>
                    <a:pt x="0" y="571"/>
                    <a:pt x="0" y="1313"/>
                  </a:cubicBezTo>
                  <a:cubicBezTo>
                    <a:pt x="0" y="2016"/>
                    <a:pt x="10196" y="2606"/>
                    <a:pt x="22806" y="2606"/>
                  </a:cubicBezTo>
                  <a:cubicBezTo>
                    <a:pt x="35398" y="2606"/>
                    <a:pt x="45593" y="2035"/>
                    <a:pt x="45593" y="1313"/>
                  </a:cubicBezTo>
                  <a:cubicBezTo>
                    <a:pt x="45593" y="571"/>
                    <a:pt x="35398" y="0"/>
                    <a:pt x="22806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29"/>
            <p:cNvSpPr/>
            <p:nvPr/>
          </p:nvSpPr>
          <p:spPr>
            <a:xfrm>
              <a:off x="3520500" y="2802075"/>
              <a:ext cx="415150" cy="1480325"/>
            </a:xfrm>
            <a:custGeom>
              <a:rect b="b" l="l" r="r" t="t"/>
              <a:pathLst>
                <a:path extrusionOk="0" h="59213" w="16606">
                  <a:moveTo>
                    <a:pt x="1" y="1"/>
                  </a:moveTo>
                  <a:lnTo>
                    <a:pt x="1" y="16549"/>
                  </a:lnTo>
                  <a:lnTo>
                    <a:pt x="781" y="16549"/>
                  </a:lnTo>
                  <a:lnTo>
                    <a:pt x="1675" y="59212"/>
                  </a:lnTo>
                  <a:lnTo>
                    <a:pt x="16606" y="59212"/>
                  </a:lnTo>
                  <a:cubicBezTo>
                    <a:pt x="16606" y="56359"/>
                    <a:pt x="13620" y="55598"/>
                    <a:pt x="13620" y="55598"/>
                  </a:cubicBezTo>
                  <a:lnTo>
                    <a:pt x="11470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29"/>
            <p:cNvSpPr/>
            <p:nvPr/>
          </p:nvSpPr>
          <p:spPr>
            <a:xfrm>
              <a:off x="3521450" y="2802075"/>
              <a:ext cx="305325" cy="580450"/>
            </a:xfrm>
            <a:custGeom>
              <a:rect b="b" l="l" r="r" t="t"/>
              <a:pathLst>
                <a:path extrusionOk="0" h="23218" w="12213">
                  <a:moveTo>
                    <a:pt x="1" y="1"/>
                  </a:moveTo>
                  <a:lnTo>
                    <a:pt x="1" y="16549"/>
                  </a:lnTo>
                  <a:lnTo>
                    <a:pt x="762" y="16549"/>
                  </a:lnTo>
                  <a:lnTo>
                    <a:pt x="876" y="22692"/>
                  </a:lnTo>
                  <a:cubicBezTo>
                    <a:pt x="3127" y="23075"/>
                    <a:pt x="5086" y="23218"/>
                    <a:pt x="6750" y="23218"/>
                  </a:cubicBezTo>
                  <a:cubicBezTo>
                    <a:pt x="9220" y="23218"/>
                    <a:pt x="11042" y="22904"/>
                    <a:pt x="12212" y="22597"/>
                  </a:cubicBezTo>
                  <a:lnTo>
                    <a:pt x="11432" y="3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29"/>
            <p:cNvSpPr/>
            <p:nvPr/>
          </p:nvSpPr>
          <p:spPr>
            <a:xfrm>
              <a:off x="3684075" y="3542450"/>
              <a:ext cx="157425" cy="213550"/>
            </a:xfrm>
            <a:custGeom>
              <a:rect b="b" l="l" r="r" t="t"/>
              <a:pathLst>
                <a:path extrusionOk="0" h="8542" w="6297">
                  <a:moveTo>
                    <a:pt x="4319" y="1"/>
                  </a:moveTo>
                  <a:cubicBezTo>
                    <a:pt x="1960" y="1"/>
                    <a:pt x="58" y="1903"/>
                    <a:pt x="1" y="4262"/>
                  </a:cubicBezTo>
                  <a:cubicBezTo>
                    <a:pt x="1" y="6639"/>
                    <a:pt x="1941" y="8541"/>
                    <a:pt x="4281" y="8541"/>
                  </a:cubicBezTo>
                  <a:cubicBezTo>
                    <a:pt x="5022" y="8541"/>
                    <a:pt x="5707" y="8351"/>
                    <a:pt x="6297" y="8047"/>
                  </a:cubicBezTo>
                  <a:lnTo>
                    <a:pt x="5993" y="362"/>
                  </a:lnTo>
                  <a:cubicBezTo>
                    <a:pt x="5498" y="115"/>
                    <a:pt x="4908" y="1"/>
                    <a:pt x="4319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29"/>
            <p:cNvSpPr/>
            <p:nvPr/>
          </p:nvSpPr>
          <p:spPr>
            <a:xfrm>
              <a:off x="3560450" y="4192025"/>
              <a:ext cx="375200" cy="90375"/>
            </a:xfrm>
            <a:custGeom>
              <a:rect b="b" l="l" r="r" t="t"/>
              <a:pathLst>
                <a:path extrusionOk="0" h="3615" w="15008">
                  <a:moveTo>
                    <a:pt x="1" y="0"/>
                  </a:moveTo>
                  <a:lnTo>
                    <a:pt x="77" y="3614"/>
                  </a:lnTo>
                  <a:lnTo>
                    <a:pt x="15008" y="3614"/>
                  </a:lnTo>
                  <a:cubicBezTo>
                    <a:pt x="15008" y="761"/>
                    <a:pt x="11984" y="0"/>
                    <a:pt x="1202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29"/>
            <p:cNvSpPr/>
            <p:nvPr/>
          </p:nvSpPr>
          <p:spPr>
            <a:xfrm>
              <a:off x="3556175" y="3989450"/>
              <a:ext cx="303875" cy="202600"/>
            </a:xfrm>
            <a:custGeom>
              <a:rect b="b" l="l" r="r" t="t"/>
              <a:pathLst>
                <a:path extrusionOk="0" h="8104" w="12155">
                  <a:moveTo>
                    <a:pt x="0" y="0"/>
                  </a:moveTo>
                  <a:lnTo>
                    <a:pt x="172" y="8103"/>
                  </a:lnTo>
                  <a:lnTo>
                    <a:pt x="12155" y="8103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29"/>
            <p:cNvSpPr/>
            <p:nvPr/>
          </p:nvSpPr>
          <p:spPr>
            <a:xfrm>
              <a:off x="3557125" y="4019875"/>
              <a:ext cx="297700" cy="37600"/>
            </a:xfrm>
            <a:custGeom>
              <a:rect b="b" l="l" r="r" t="t"/>
              <a:pathLst>
                <a:path extrusionOk="0" h="1504" w="11908">
                  <a:moveTo>
                    <a:pt x="0" y="1"/>
                  </a:moveTo>
                  <a:lnTo>
                    <a:pt x="19" y="1503"/>
                  </a:lnTo>
                  <a:lnTo>
                    <a:pt x="11907" y="1503"/>
                  </a:lnTo>
                  <a:lnTo>
                    <a:pt x="1185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29"/>
            <p:cNvSpPr/>
            <p:nvPr/>
          </p:nvSpPr>
          <p:spPr>
            <a:xfrm>
              <a:off x="3680275" y="4157234"/>
              <a:ext cx="179775" cy="40175"/>
            </a:xfrm>
            <a:custGeom>
              <a:rect b="b" l="l" r="r" t="t"/>
              <a:pathLst>
                <a:path extrusionOk="0" h="1607" w="7191">
                  <a:moveTo>
                    <a:pt x="3961" y="0"/>
                  </a:moveTo>
                  <a:cubicBezTo>
                    <a:pt x="2896" y="0"/>
                    <a:pt x="1573" y="402"/>
                    <a:pt x="1" y="1606"/>
                  </a:cubicBezTo>
                  <a:lnTo>
                    <a:pt x="7191" y="1606"/>
                  </a:lnTo>
                  <a:cubicBezTo>
                    <a:pt x="7191" y="1606"/>
                    <a:pt x="6092" y="0"/>
                    <a:pt x="3961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29"/>
            <p:cNvSpPr/>
            <p:nvPr/>
          </p:nvSpPr>
          <p:spPr>
            <a:xfrm>
              <a:off x="3767300" y="2866750"/>
              <a:ext cx="59000" cy="508350"/>
            </a:xfrm>
            <a:custGeom>
              <a:rect b="b" l="l" r="r" t="t"/>
              <a:pathLst>
                <a:path extrusionOk="0" h="20334" w="2360">
                  <a:moveTo>
                    <a:pt x="1" y="0"/>
                  </a:moveTo>
                  <a:lnTo>
                    <a:pt x="933" y="20334"/>
                  </a:lnTo>
                  <a:cubicBezTo>
                    <a:pt x="1484" y="20239"/>
                    <a:pt x="1960" y="20105"/>
                    <a:pt x="2359" y="20010"/>
                  </a:cubicBezTo>
                  <a:lnTo>
                    <a:pt x="1579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29"/>
            <p:cNvSpPr/>
            <p:nvPr/>
          </p:nvSpPr>
          <p:spPr>
            <a:xfrm>
              <a:off x="3520500" y="2802075"/>
              <a:ext cx="49950" cy="413250"/>
            </a:xfrm>
            <a:custGeom>
              <a:rect b="b" l="l" r="r" t="t"/>
              <a:pathLst>
                <a:path extrusionOk="0" h="16530" w="1998">
                  <a:moveTo>
                    <a:pt x="1" y="1"/>
                  </a:moveTo>
                  <a:lnTo>
                    <a:pt x="39" y="10"/>
                  </a:lnTo>
                  <a:lnTo>
                    <a:pt x="39" y="1"/>
                  </a:lnTo>
                  <a:close/>
                  <a:moveTo>
                    <a:pt x="39" y="10"/>
                  </a:moveTo>
                  <a:lnTo>
                    <a:pt x="39" y="16530"/>
                  </a:lnTo>
                  <a:lnTo>
                    <a:pt x="800" y="16530"/>
                  </a:lnTo>
                  <a:cubicBezTo>
                    <a:pt x="800" y="16530"/>
                    <a:pt x="1998" y="12212"/>
                    <a:pt x="1827" y="476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29"/>
            <p:cNvSpPr/>
            <p:nvPr/>
          </p:nvSpPr>
          <p:spPr>
            <a:xfrm>
              <a:off x="3542375" y="3316600"/>
              <a:ext cx="283925" cy="66000"/>
            </a:xfrm>
            <a:custGeom>
              <a:rect b="b" l="l" r="r" t="t"/>
              <a:pathLst>
                <a:path extrusionOk="0" h="2640" w="11357">
                  <a:moveTo>
                    <a:pt x="11280" y="0"/>
                  </a:moveTo>
                  <a:cubicBezTo>
                    <a:pt x="10100" y="248"/>
                    <a:pt x="8261" y="510"/>
                    <a:pt x="5658" y="510"/>
                  </a:cubicBezTo>
                  <a:cubicBezTo>
                    <a:pt x="4066" y="510"/>
                    <a:pt x="2188" y="412"/>
                    <a:pt x="1" y="152"/>
                  </a:cubicBezTo>
                  <a:lnTo>
                    <a:pt x="1" y="152"/>
                  </a:lnTo>
                  <a:lnTo>
                    <a:pt x="39" y="2111"/>
                  </a:lnTo>
                  <a:cubicBezTo>
                    <a:pt x="2310" y="2498"/>
                    <a:pt x="4283" y="2639"/>
                    <a:pt x="5956" y="2639"/>
                  </a:cubicBezTo>
                  <a:cubicBezTo>
                    <a:pt x="8401" y="2639"/>
                    <a:pt x="10204" y="2337"/>
                    <a:pt x="11356" y="2054"/>
                  </a:cubicBezTo>
                  <a:lnTo>
                    <a:pt x="11280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29"/>
            <p:cNvSpPr/>
            <p:nvPr/>
          </p:nvSpPr>
          <p:spPr>
            <a:xfrm>
              <a:off x="3111075" y="2801125"/>
              <a:ext cx="414700" cy="1481275"/>
            </a:xfrm>
            <a:custGeom>
              <a:rect b="b" l="l" r="r" t="t"/>
              <a:pathLst>
                <a:path extrusionOk="0" h="59251" w="16588">
                  <a:moveTo>
                    <a:pt x="16587" y="1"/>
                  </a:moveTo>
                  <a:lnTo>
                    <a:pt x="5136" y="3044"/>
                  </a:lnTo>
                  <a:lnTo>
                    <a:pt x="3006" y="55636"/>
                  </a:lnTo>
                  <a:cubicBezTo>
                    <a:pt x="3006" y="55636"/>
                    <a:pt x="1" y="56397"/>
                    <a:pt x="1" y="59250"/>
                  </a:cubicBezTo>
                  <a:lnTo>
                    <a:pt x="14932" y="59250"/>
                  </a:lnTo>
                  <a:lnTo>
                    <a:pt x="15826" y="16549"/>
                  </a:lnTo>
                  <a:lnTo>
                    <a:pt x="16587" y="16549"/>
                  </a:lnTo>
                  <a:lnTo>
                    <a:pt x="16587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29"/>
            <p:cNvSpPr/>
            <p:nvPr/>
          </p:nvSpPr>
          <p:spPr>
            <a:xfrm>
              <a:off x="3219500" y="2802075"/>
              <a:ext cx="305300" cy="580450"/>
            </a:xfrm>
            <a:custGeom>
              <a:rect b="b" l="l" r="r" t="t"/>
              <a:pathLst>
                <a:path extrusionOk="0" h="23218" w="12212">
                  <a:moveTo>
                    <a:pt x="12212" y="1"/>
                  </a:moveTo>
                  <a:lnTo>
                    <a:pt x="780" y="3006"/>
                  </a:lnTo>
                  <a:lnTo>
                    <a:pt x="1" y="22597"/>
                  </a:lnTo>
                  <a:cubicBezTo>
                    <a:pt x="1182" y="22904"/>
                    <a:pt x="3002" y="23218"/>
                    <a:pt x="5468" y="23218"/>
                  </a:cubicBezTo>
                  <a:cubicBezTo>
                    <a:pt x="7130" y="23218"/>
                    <a:pt x="9086" y="23075"/>
                    <a:pt x="11337" y="22692"/>
                  </a:cubicBezTo>
                  <a:lnTo>
                    <a:pt x="11451" y="16549"/>
                  </a:lnTo>
                  <a:lnTo>
                    <a:pt x="12212" y="16549"/>
                  </a:lnTo>
                  <a:lnTo>
                    <a:pt x="12212" y="1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29"/>
            <p:cNvSpPr/>
            <p:nvPr/>
          </p:nvSpPr>
          <p:spPr>
            <a:xfrm>
              <a:off x="3204750" y="3542450"/>
              <a:ext cx="157425" cy="213550"/>
            </a:xfrm>
            <a:custGeom>
              <a:rect b="b" l="l" r="r" t="t"/>
              <a:pathLst>
                <a:path extrusionOk="0" h="8542" w="6297">
                  <a:moveTo>
                    <a:pt x="1998" y="1"/>
                  </a:moveTo>
                  <a:cubicBezTo>
                    <a:pt x="1389" y="1"/>
                    <a:pt x="800" y="115"/>
                    <a:pt x="305" y="362"/>
                  </a:cubicBezTo>
                  <a:lnTo>
                    <a:pt x="1" y="8047"/>
                  </a:lnTo>
                  <a:cubicBezTo>
                    <a:pt x="591" y="8351"/>
                    <a:pt x="1275" y="8541"/>
                    <a:pt x="2017" y="8541"/>
                  </a:cubicBezTo>
                  <a:cubicBezTo>
                    <a:pt x="4357" y="8541"/>
                    <a:pt x="6297" y="6639"/>
                    <a:pt x="6297" y="4262"/>
                  </a:cubicBezTo>
                  <a:cubicBezTo>
                    <a:pt x="6278" y="1903"/>
                    <a:pt x="4376" y="1"/>
                    <a:pt x="1998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29"/>
            <p:cNvSpPr/>
            <p:nvPr/>
          </p:nvSpPr>
          <p:spPr>
            <a:xfrm>
              <a:off x="3111075" y="4192025"/>
              <a:ext cx="375225" cy="90375"/>
            </a:xfrm>
            <a:custGeom>
              <a:rect b="b" l="l" r="r" t="t"/>
              <a:pathLst>
                <a:path extrusionOk="0" h="3615" w="15009">
                  <a:moveTo>
                    <a:pt x="3006" y="0"/>
                  </a:moveTo>
                  <a:cubicBezTo>
                    <a:pt x="3006" y="0"/>
                    <a:pt x="1" y="761"/>
                    <a:pt x="1" y="3614"/>
                  </a:cubicBezTo>
                  <a:lnTo>
                    <a:pt x="14932" y="3614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29"/>
            <p:cNvSpPr/>
            <p:nvPr/>
          </p:nvSpPr>
          <p:spPr>
            <a:xfrm>
              <a:off x="3186225" y="3989450"/>
              <a:ext cx="304350" cy="202600"/>
            </a:xfrm>
            <a:custGeom>
              <a:rect b="b" l="l" r="r" t="t"/>
              <a:pathLst>
                <a:path extrusionOk="0" h="8104" w="12174">
                  <a:moveTo>
                    <a:pt x="324" y="0"/>
                  </a:moveTo>
                  <a:lnTo>
                    <a:pt x="0" y="8103"/>
                  </a:lnTo>
                  <a:lnTo>
                    <a:pt x="12002" y="810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29"/>
            <p:cNvSpPr/>
            <p:nvPr/>
          </p:nvSpPr>
          <p:spPr>
            <a:xfrm>
              <a:off x="3191450" y="4019875"/>
              <a:ext cx="298650" cy="37600"/>
            </a:xfrm>
            <a:custGeom>
              <a:rect b="b" l="l" r="r" t="t"/>
              <a:pathLst>
                <a:path extrusionOk="0" h="1504" w="11946">
                  <a:moveTo>
                    <a:pt x="76" y="1"/>
                  </a:moveTo>
                  <a:lnTo>
                    <a:pt x="0" y="1503"/>
                  </a:lnTo>
                  <a:lnTo>
                    <a:pt x="11907" y="1503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29"/>
            <p:cNvSpPr/>
            <p:nvPr/>
          </p:nvSpPr>
          <p:spPr>
            <a:xfrm>
              <a:off x="3186225" y="4157234"/>
              <a:ext cx="180250" cy="40175"/>
            </a:xfrm>
            <a:custGeom>
              <a:rect b="b" l="l" r="r" t="t"/>
              <a:pathLst>
                <a:path extrusionOk="0" h="1607" w="7210">
                  <a:moveTo>
                    <a:pt x="3235" y="0"/>
                  </a:moveTo>
                  <a:cubicBezTo>
                    <a:pt x="1099" y="0"/>
                    <a:pt x="0" y="1606"/>
                    <a:pt x="0" y="1606"/>
                  </a:cubicBezTo>
                  <a:lnTo>
                    <a:pt x="7209" y="1606"/>
                  </a:lnTo>
                  <a:cubicBezTo>
                    <a:pt x="5630" y="402"/>
                    <a:pt x="4303" y="0"/>
                    <a:pt x="3235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29"/>
            <p:cNvSpPr/>
            <p:nvPr/>
          </p:nvSpPr>
          <p:spPr>
            <a:xfrm>
              <a:off x="3219975" y="2866750"/>
              <a:ext cx="59000" cy="508350"/>
            </a:xfrm>
            <a:custGeom>
              <a:rect b="b" l="l" r="r" t="t"/>
              <a:pathLst>
                <a:path extrusionOk="0" h="20334" w="2360">
                  <a:moveTo>
                    <a:pt x="2359" y="0"/>
                  </a:moveTo>
                  <a:lnTo>
                    <a:pt x="780" y="419"/>
                  </a:lnTo>
                  <a:lnTo>
                    <a:pt x="1" y="20010"/>
                  </a:lnTo>
                  <a:cubicBezTo>
                    <a:pt x="400" y="20105"/>
                    <a:pt x="876" y="20239"/>
                    <a:pt x="1427" y="20334"/>
                  </a:cubicBezTo>
                  <a:lnTo>
                    <a:pt x="2359" y="0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29"/>
            <p:cNvSpPr/>
            <p:nvPr/>
          </p:nvSpPr>
          <p:spPr>
            <a:xfrm>
              <a:off x="3475800" y="2802075"/>
              <a:ext cx="49975" cy="413250"/>
            </a:xfrm>
            <a:custGeom>
              <a:rect b="b" l="l" r="r" t="t"/>
              <a:pathLst>
                <a:path extrusionOk="0" h="16530" w="1999">
                  <a:moveTo>
                    <a:pt x="1960" y="1"/>
                  </a:moveTo>
                  <a:lnTo>
                    <a:pt x="1960" y="11"/>
                  </a:lnTo>
                  <a:lnTo>
                    <a:pt x="1960" y="11"/>
                  </a:lnTo>
                  <a:lnTo>
                    <a:pt x="1998" y="1"/>
                  </a:lnTo>
                  <a:close/>
                  <a:moveTo>
                    <a:pt x="1960" y="11"/>
                  </a:moveTo>
                  <a:lnTo>
                    <a:pt x="191" y="476"/>
                  </a:lnTo>
                  <a:cubicBezTo>
                    <a:pt x="1" y="12212"/>
                    <a:pt x="1199" y="16530"/>
                    <a:pt x="1199" y="16530"/>
                  </a:cubicBezTo>
                  <a:lnTo>
                    <a:pt x="1960" y="16530"/>
                  </a:lnTo>
                  <a:lnTo>
                    <a:pt x="1960" y="11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29"/>
            <p:cNvSpPr/>
            <p:nvPr/>
          </p:nvSpPr>
          <p:spPr>
            <a:xfrm>
              <a:off x="3220450" y="3316600"/>
              <a:ext cx="284400" cy="66000"/>
            </a:xfrm>
            <a:custGeom>
              <a:rect b="b" l="l" r="r" t="t"/>
              <a:pathLst>
                <a:path extrusionOk="0" h="2640" w="11376">
                  <a:moveTo>
                    <a:pt x="77" y="0"/>
                  </a:moveTo>
                  <a:lnTo>
                    <a:pt x="1" y="2054"/>
                  </a:lnTo>
                  <a:cubicBezTo>
                    <a:pt x="1153" y="2337"/>
                    <a:pt x="2949" y="2639"/>
                    <a:pt x="5393" y="2639"/>
                  </a:cubicBezTo>
                  <a:cubicBezTo>
                    <a:pt x="7064" y="2639"/>
                    <a:pt x="9039" y="2498"/>
                    <a:pt x="11318" y="2111"/>
                  </a:cubicBezTo>
                  <a:lnTo>
                    <a:pt x="11375" y="152"/>
                  </a:lnTo>
                  <a:lnTo>
                    <a:pt x="11375" y="152"/>
                  </a:lnTo>
                  <a:cubicBezTo>
                    <a:pt x="9180" y="412"/>
                    <a:pt x="7298" y="510"/>
                    <a:pt x="5703" y="510"/>
                  </a:cubicBezTo>
                  <a:cubicBezTo>
                    <a:pt x="3096" y="510"/>
                    <a:pt x="1257" y="248"/>
                    <a:pt x="77" y="0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29"/>
            <p:cNvSpPr/>
            <p:nvPr/>
          </p:nvSpPr>
          <p:spPr>
            <a:xfrm>
              <a:off x="3238525" y="2904325"/>
              <a:ext cx="569225" cy="136500"/>
            </a:xfrm>
            <a:custGeom>
              <a:rect b="b" l="l" r="r" t="t"/>
              <a:pathLst>
                <a:path extrusionOk="0" fill="none" h="5460" w="22769">
                  <a:moveTo>
                    <a:pt x="0" y="685"/>
                  </a:moveTo>
                  <a:cubicBezTo>
                    <a:pt x="0" y="685"/>
                    <a:pt x="10975" y="5459"/>
                    <a:pt x="22768" y="0"/>
                  </a:cubicBez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29"/>
            <p:cNvSpPr/>
            <p:nvPr/>
          </p:nvSpPr>
          <p:spPr>
            <a:xfrm>
              <a:off x="3540000" y="3215300"/>
              <a:ext cx="66600" cy="25"/>
            </a:xfrm>
            <a:custGeom>
              <a:rect b="b" l="l" r="r" t="t"/>
              <a:pathLst>
                <a:path extrusionOk="0" fill="none" h="1" w="2664">
                  <a:moveTo>
                    <a:pt x="1" y="1"/>
                  </a:moveTo>
                  <a:lnTo>
                    <a:pt x="2664" y="1"/>
                  </a:ln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29"/>
            <p:cNvSpPr/>
            <p:nvPr/>
          </p:nvSpPr>
          <p:spPr>
            <a:xfrm>
              <a:off x="3438250" y="3215300"/>
              <a:ext cx="66125" cy="25"/>
            </a:xfrm>
            <a:custGeom>
              <a:rect b="b" l="l" r="r" t="t"/>
              <a:pathLst>
                <a:path extrusionOk="0" fill="none" h="1" w="2645">
                  <a:moveTo>
                    <a:pt x="0" y="1"/>
                  </a:moveTo>
                  <a:lnTo>
                    <a:pt x="2644" y="1"/>
                  </a:lnTo>
                </a:path>
              </a:pathLst>
            </a:custGeom>
            <a:noFill/>
            <a:ln cap="flat" cmpd="sng" w="4750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29"/>
            <p:cNvSpPr/>
            <p:nvPr/>
          </p:nvSpPr>
          <p:spPr>
            <a:xfrm>
              <a:off x="4213350" y="1873875"/>
              <a:ext cx="236350" cy="294825"/>
            </a:xfrm>
            <a:custGeom>
              <a:rect b="b" l="l" r="r" t="t"/>
              <a:pathLst>
                <a:path extrusionOk="0" h="11793" w="9454">
                  <a:moveTo>
                    <a:pt x="2473" y="0"/>
                  </a:moveTo>
                  <a:lnTo>
                    <a:pt x="2473" y="723"/>
                  </a:lnTo>
                  <a:cubicBezTo>
                    <a:pt x="989" y="1712"/>
                    <a:pt x="0" y="3671"/>
                    <a:pt x="0" y="5896"/>
                  </a:cubicBezTo>
                  <a:cubicBezTo>
                    <a:pt x="0" y="8141"/>
                    <a:pt x="989" y="10081"/>
                    <a:pt x="2473" y="11089"/>
                  </a:cubicBezTo>
                  <a:lnTo>
                    <a:pt x="2473" y="11793"/>
                  </a:lnTo>
                  <a:lnTo>
                    <a:pt x="4736" y="11793"/>
                  </a:lnTo>
                  <a:cubicBezTo>
                    <a:pt x="7342" y="11793"/>
                    <a:pt x="9454" y="9168"/>
                    <a:pt x="9454" y="5877"/>
                  </a:cubicBezTo>
                  <a:cubicBezTo>
                    <a:pt x="9434" y="2644"/>
                    <a:pt x="7323" y="0"/>
                    <a:pt x="4736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29"/>
            <p:cNvSpPr/>
            <p:nvPr/>
          </p:nvSpPr>
          <p:spPr>
            <a:xfrm>
              <a:off x="4156750" y="1873875"/>
              <a:ext cx="236850" cy="296250"/>
            </a:xfrm>
            <a:custGeom>
              <a:rect b="b" l="l" r="r" t="t"/>
              <a:pathLst>
                <a:path extrusionOk="0" h="11850" w="9474">
                  <a:moveTo>
                    <a:pt x="4737" y="0"/>
                  </a:moveTo>
                  <a:cubicBezTo>
                    <a:pt x="2112" y="0"/>
                    <a:pt x="1" y="2663"/>
                    <a:pt x="1" y="5934"/>
                  </a:cubicBezTo>
                  <a:cubicBezTo>
                    <a:pt x="1" y="9187"/>
                    <a:pt x="2112" y="11850"/>
                    <a:pt x="4737" y="11850"/>
                  </a:cubicBezTo>
                  <a:cubicBezTo>
                    <a:pt x="7343" y="11850"/>
                    <a:pt x="9473" y="9187"/>
                    <a:pt x="9473" y="5934"/>
                  </a:cubicBezTo>
                  <a:cubicBezTo>
                    <a:pt x="9473" y="2663"/>
                    <a:pt x="7343" y="0"/>
                    <a:pt x="4737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29"/>
            <p:cNvSpPr/>
            <p:nvPr/>
          </p:nvSpPr>
          <p:spPr>
            <a:xfrm>
              <a:off x="4199550" y="1917600"/>
              <a:ext cx="151250" cy="209275"/>
            </a:xfrm>
            <a:custGeom>
              <a:rect b="b" l="l" r="r" t="t"/>
              <a:pathLst>
                <a:path extrusionOk="0" h="8371" w="6050">
                  <a:moveTo>
                    <a:pt x="3074" y="0"/>
                  </a:moveTo>
                  <a:cubicBezTo>
                    <a:pt x="3058" y="0"/>
                    <a:pt x="3041" y="1"/>
                    <a:pt x="3025" y="1"/>
                  </a:cubicBezTo>
                  <a:cubicBezTo>
                    <a:pt x="1351" y="1"/>
                    <a:pt x="1" y="1865"/>
                    <a:pt x="1" y="4185"/>
                  </a:cubicBezTo>
                  <a:cubicBezTo>
                    <a:pt x="1" y="6487"/>
                    <a:pt x="1351" y="8370"/>
                    <a:pt x="3025" y="8370"/>
                  </a:cubicBezTo>
                  <a:cubicBezTo>
                    <a:pt x="4680" y="8370"/>
                    <a:pt x="6049" y="6487"/>
                    <a:pt x="6049" y="4185"/>
                  </a:cubicBezTo>
                  <a:cubicBezTo>
                    <a:pt x="6049" y="1869"/>
                    <a:pt x="4707" y="0"/>
                    <a:pt x="307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29"/>
            <p:cNvSpPr/>
            <p:nvPr/>
          </p:nvSpPr>
          <p:spPr>
            <a:xfrm>
              <a:off x="4218575" y="1943775"/>
              <a:ext cx="113200" cy="156450"/>
            </a:xfrm>
            <a:custGeom>
              <a:rect b="b" l="l" r="r" t="t"/>
              <a:pathLst>
                <a:path extrusionOk="0" fill="none" h="6258" w="4528">
                  <a:moveTo>
                    <a:pt x="4527" y="3138"/>
                  </a:moveTo>
                  <a:cubicBezTo>
                    <a:pt x="4527" y="4869"/>
                    <a:pt x="3500" y="6258"/>
                    <a:pt x="2264" y="6258"/>
                  </a:cubicBezTo>
                  <a:cubicBezTo>
                    <a:pt x="1008" y="6258"/>
                    <a:pt x="0" y="4869"/>
                    <a:pt x="0" y="3138"/>
                  </a:cubicBezTo>
                  <a:cubicBezTo>
                    <a:pt x="0" y="1389"/>
                    <a:pt x="1008" y="0"/>
                    <a:pt x="2264" y="0"/>
                  </a:cubicBezTo>
                  <a:cubicBezTo>
                    <a:pt x="3500" y="0"/>
                    <a:pt x="4527" y="1389"/>
                    <a:pt x="4527" y="3138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D3862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29"/>
            <p:cNvSpPr/>
            <p:nvPr/>
          </p:nvSpPr>
          <p:spPr>
            <a:xfrm>
              <a:off x="4104450" y="1996075"/>
              <a:ext cx="195450" cy="49950"/>
            </a:xfrm>
            <a:custGeom>
              <a:rect b="b" l="l" r="r" t="t"/>
              <a:pathLst>
                <a:path extrusionOk="0" h="1998" w="7818">
                  <a:moveTo>
                    <a:pt x="1008" y="0"/>
                  </a:moveTo>
                  <a:cubicBezTo>
                    <a:pt x="457" y="0"/>
                    <a:pt x="0" y="438"/>
                    <a:pt x="0" y="989"/>
                  </a:cubicBezTo>
                  <a:cubicBezTo>
                    <a:pt x="0" y="1541"/>
                    <a:pt x="457" y="1998"/>
                    <a:pt x="1008" y="1998"/>
                  </a:cubicBezTo>
                  <a:lnTo>
                    <a:pt x="6829" y="1998"/>
                  </a:lnTo>
                  <a:cubicBezTo>
                    <a:pt x="7380" y="1998"/>
                    <a:pt x="7818" y="1541"/>
                    <a:pt x="7818" y="989"/>
                  </a:cubicBezTo>
                  <a:cubicBezTo>
                    <a:pt x="7818" y="438"/>
                    <a:pt x="7380" y="0"/>
                    <a:pt x="682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29"/>
            <p:cNvSpPr/>
            <p:nvPr/>
          </p:nvSpPr>
          <p:spPr>
            <a:xfrm>
              <a:off x="3744475" y="1886375"/>
              <a:ext cx="527850" cy="675850"/>
            </a:xfrm>
            <a:custGeom>
              <a:rect b="b" l="l" r="r" t="t"/>
              <a:pathLst>
                <a:path extrusionOk="0" h="27034" w="21114">
                  <a:moveTo>
                    <a:pt x="17905" y="1"/>
                  </a:moveTo>
                  <a:cubicBezTo>
                    <a:pt x="17655" y="1"/>
                    <a:pt x="17402" y="94"/>
                    <a:pt x="17157" y="318"/>
                  </a:cubicBezTo>
                  <a:cubicBezTo>
                    <a:pt x="16894" y="273"/>
                    <a:pt x="16644" y="136"/>
                    <a:pt x="16318" y="136"/>
                  </a:cubicBezTo>
                  <a:cubicBezTo>
                    <a:pt x="15961" y="136"/>
                    <a:pt x="15512" y="300"/>
                    <a:pt x="14856" y="927"/>
                  </a:cubicBezTo>
                  <a:cubicBezTo>
                    <a:pt x="14641" y="866"/>
                    <a:pt x="14444" y="839"/>
                    <a:pt x="14263" y="839"/>
                  </a:cubicBezTo>
                  <a:cubicBezTo>
                    <a:pt x="13031" y="839"/>
                    <a:pt x="12554" y="2068"/>
                    <a:pt x="12554" y="2068"/>
                  </a:cubicBezTo>
                  <a:lnTo>
                    <a:pt x="14038" y="6633"/>
                  </a:lnTo>
                  <a:lnTo>
                    <a:pt x="9929" y="16124"/>
                  </a:lnTo>
                  <a:cubicBezTo>
                    <a:pt x="9929" y="16124"/>
                    <a:pt x="9473" y="15630"/>
                    <a:pt x="6772" y="12415"/>
                  </a:cubicBezTo>
                  <a:cubicBezTo>
                    <a:pt x="4052" y="9201"/>
                    <a:pt x="191" y="8002"/>
                    <a:pt x="191" y="8002"/>
                  </a:cubicBezTo>
                  <a:lnTo>
                    <a:pt x="191" y="8002"/>
                  </a:lnTo>
                  <a:cubicBezTo>
                    <a:pt x="1" y="8896"/>
                    <a:pt x="780" y="18654"/>
                    <a:pt x="780" y="18654"/>
                  </a:cubicBezTo>
                  <a:lnTo>
                    <a:pt x="5612" y="23428"/>
                  </a:lnTo>
                  <a:cubicBezTo>
                    <a:pt x="8381" y="26186"/>
                    <a:pt x="10274" y="27034"/>
                    <a:pt x="11533" y="27034"/>
                  </a:cubicBezTo>
                  <a:cubicBezTo>
                    <a:pt x="12453" y="27034"/>
                    <a:pt x="13035" y="26581"/>
                    <a:pt x="13372" y="26091"/>
                  </a:cubicBezTo>
                  <a:cubicBezTo>
                    <a:pt x="14190" y="24931"/>
                    <a:pt x="20771" y="9048"/>
                    <a:pt x="20924" y="7812"/>
                  </a:cubicBezTo>
                  <a:cubicBezTo>
                    <a:pt x="21114" y="6100"/>
                    <a:pt x="20600" y="2772"/>
                    <a:pt x="20068" y="1859"/>
                  </a:cubicBezTo>
                  <a:cubicBezTo>
                    <a:pt x="19638" y="1148"/>
                    <a:pt x="18783" y="1"/>
                    <a:pt x="17905" y="1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29"/>
            <p:cNvSpPr/>
            <p:nvPr/>
          </p:nvSpPr>
          <p:spPr>
            <a:xfrm>
              <a:off x="3350275" y="2052175"/>
              <a:ext cx="460325" cy="894725"/>
            </a:xfrm>
            <a:custGeom>
              <a:rect b="b" l="l" r="r" t="t"/>
              <a:pathLst>
                <a:path extrusionOk="0" h="35789" w="18413">
                  <a:moveTo>
                    <a:pt x="7133" y="1"/>
                  </a:moveTo>
                  <a:lnTo>
                    <a:pt x="0" y="1675"/>
                  </a:lnTo>
                  <a:lnTo>
                    <a:pt x="0" y="35189"/>
                  </a:lnTo>
                  <a:cubicBezTo>
                    <a:pt x="2223" y="35618"/>
                    <a:pt x="4314" y="35788"/>
                    <a:pt x="6233" y="35788"/>
                  </a:cubicBezTo>
                  <a:cubicBezTo>
                    <a:pt x="13590" y="35788"/>
                    <a:pt x="18413" y="33287"/>
                    <a:pt x="18413" y="33287"/>
                  </a:cubicBezTo>
                  <a:lnTo>
                    <a:pt x="15978" y="1370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29"/>
            <p:cNvSpPr/>
            <p:nvPr/>
          </p:nvSpPr>
          <p:spPr>
            <a:xfrm>
              <a:off x="3392600" y="2052175"/>
              <a:ext cx="334300" cy="189300"/>
            </a:xfrm>
            <a:custGeom>
              <a:rect b="b" l="l" r="r" t="t"/>
              <a:pathLst>
                <a:path extrusionOk="0" h="7572" w="13372">
                  <a:moveTo>
                    <a:pt x="5440" y="1"/>
                  </a:moveTo>
                  <a:lnTo>
                    <a:pt x="0" y="1275"/>
                  </a:lnTo>
                  <a:cubicBezTo>
                    <a:pt x="209" y="4794"/>
                    <a:pt x="3101" y="7571"/>
                    <a:pt x="6677" y="7571"/>
                  </a:cubicBezTo>
                  <a:cubicBezTo>
                    <a:pt x="10290" y="7571"/>
                    <a:pt x="13239" y="4718"/>
                    <a:pt x="13372" y="1142"/>
                  </a:cubicBezTo>
                  <a:lnTo>
                    <a:pt x="8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29"/>
            <p:cNvSpPr/>
            <p:nvPr/>
          </p:nvSpPr>
          <p:spPr>
            <a:xfrm>
              <a:off x="3409700" y="2052175"/>
              <a:ext cx="299625" cy="170750"/>
            </a:xfrm>
            <a:custGeom>
              <a:rect b="b" l="l" r="r" t="t"/>
              <a:pathLst>
                <a:path extrusionOk="0" h="6830" w="11985">
                  <a:moveTo>
                    <a:pt x="4756" y="1"/>
                  </a:moveTo>
                  <a:lnTo>
                    <a:pt x="1" y="1104"/>
                  </a:lnTo>
                  <a:cubicBezTo>
                    <a:pt x="134" y="4280"/>
                    <a:pt x="2759" y="6829"/>
                    <a:pt x="5993" y="6829"/>
                  </a:cubicBezTo>
                  <a:cubicBezTo>
                    <a:pt x="9245" y="6829"/>
                    <a:pt x="11908" y="4223"/>
                    <a:pt x="11984" y="990"/>
                  </a:cubicBezTo>
                  <a:lnTo>
                    <a:pt x="7819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29"/>
            <p:cNvSpPr/>
            <p:nvPr/>
          </p:nvSpPr>
          <p:spPr>
            <a:xfrm>
              <a:off x="3959900" y="2451150"/>
              <a:ext cx="156925" cy="109550"/>
            </a:xfrm>
            <a:custGeom>
              <a:rect b="b" l="l" r="r" t="t"/>
              <a:pathLst>
                <a:path extrusionOk="0" h="4382" w="6277">
                  <a:moveTo>
                    <a:pt x="4470" y="0"/>
                  </a:moveTo>
                  <a:cubicBezTo>
                    <a:pt x="2359" y="0"/>
                    <a:pt x="609" y="1408"/>
                    <a:pt x="0" y="3310"/>
                  </a:cubicBezTo>
                  <a:cubicBezTo>
                    <a:pt x="1223" y="4094"/>
                    <a:pt x="2181" y="4381"/>
                    <a:pt x="2923" y="4381"/>
                  </a:cubicBezTo>
                  <a:cubicBezTo>
                    <a:pt x="3853" y="4381"/>
                    <a:pt x="4444" y="3930"/>
                    <a:pt x="4793" y="3443"/>
                  </a:cubicBezTo>
                  <a:cubicBezTo>
                    <a:pt x="4984" y="3158"/>
                    <a:pt x="5554" y="1978"/>
                    <a:pt x="6277" y="343"/>
                  </a:cubicBezTo>
                  <a:cubicBezTo>
                    <a:pt x="5706" y="114"/>
                    <a:pt x="5117" y="0"/>
                    <a:pt x="4470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29"/>
            <p:cNvSpPr/>
            <p:nvPr/>
          </p:nvSpPr>
          <p:spPr>
            <a:xfrm>
              <a:off x="3965125" y="2289475"/>
              <a:ext cx="27600" cy="62300"/>
            </a:xfrm>
            <a:custGeom>
              <a:rect b="b" l="l" r="r" t="t"/>
              <a:pathLst>
                <a:path extrusionOk="0" fill="none" h="2492" w="1104">
                  <a:moveTo>
                    <a:pt x="1103" y="0"/>
                  </a:moveTo>
                  <a:lnTo>
                    <a:pt x="0" y="2492"/>
                  </a:lnTo>
                </a:path>
              </a:pathLst>
            </a:custGeom>
            <a:noFill/>
            <a:ln cap="flat" cmpd="sng" w="3800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29"/>
            <p:cNvSpPr/>
            <p:nvPr/>
          </p:nvSpPr>
          <p:spPr>
            <a:xfrm>
              <a:off x="3899975" y="1873875"/>
              <a:ext cx="236825" cy="294825"/>
            </a:xfrm>
            <a:custGeom>
              <a:rect b="b" l="l" r="r" t="t"/>
              <a:pathLst>
                <a:path extrusionOk="0" h="11793" w="9473">
                  <a:moveTo>
                    <a:pt x="2473" y="0"/>
                  </a:moveTo>
                  <a:lnTo>
                    <a:pt x="2473" y="723"/>
                  </a:lnTo>
                  <a:cubicBezTo>
                    <a:pt x="990" y="1712"/>
                    <a:pt x="0" y="3671"/>
                    <a:pt x="0" y="5896"/>
                  </a:cubicBezTo>
                  <a:cubicBezTo>
                    <a:pt x="0" y="8141"/>
                    <a:pt x="1009" y="10081"/>
                    <a:pt x="2473" y="11089"/>
                  </a:cubicBezTo>
                  <a:lnTo>
                    <a:pt x="2473" y="11793"/>
                  </a:lnTo>
                  <a:lnTo>
                    <a:pt x="4737" y="11793"/>
                  </a:lnTo>
                  <a:cubicBezTo>
                    <a:pt x="7342" y="11793"/>
                    <a:pt x="9473" y="9168"/>
                    <a:pt x="9473" y="5877"/>
                  </a:cubicBezTo>
                  <a:cubicBezTo>
                    <a:pt x="9473" y="2644"/>
                    <a:pt x="7342" y="0"/>
                    <a:pt x="473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29"/>
            <p:cNvSpPr/>
            <p:nvPr/>
          </p:nvSpPr>
          <p:spPr>
            <a:xfrm>
              <a:off x="3843375" y="1873875"/>
              <a:ext cx="236850" cy="296250"/>
            </a:xfrm>
            <a:custGeom>
              <a:rect b="b" l="l" r="r" t="t"/>
              <a:pathLst>
                <a:path extrusionOk="0" h="11850" w="9474">
                  <a:moveTo>
                    <a:pt x="4737" y="0"/>
                  </a:moveTo>
                  <a:cubicBezTo>
                    <a:pt x="2131" y="0"/>
                    <a:pt x="1" y="2663"/>
                    <a:pt x="1" y="5934"/>
                  </a:cubicBezTo>
                  <a:cubicBezTo>
                    <a:pt x="1" y="9187"/>
                    <a:pt x="2131" y="11850"/>
                    <a:pt x="4737" y="11850"/>
                  </a:cubicBezTo>
                  <a:cubicBezTo>
                    <a:pt x="7343" y="11850"/>
                    <a:pt x="9473" y="9187"/>
                    <a:pt x="9473" y="5934"/>
                  </a:cubicBezTo>
                  <a:cubicBezTo>
                    <a:pt x="9473" y="2663"/>
                    <a:pt x="7343" y="0"/>
                    <a:pt x="4737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29"/>
            <p:cNvSpPr/>
            <p:nvPr/>
          </p:nvSpPr>
          <p:spPr>
            <a:xfrm>
              <a:off x="3886650" y="1917125"/>
              <a:ext cx="151250" cy="209750"/>
            </a:xfrm>
            <a:custGeom>
              <a:rect b="b" l="l" r="r" t="t"/>
              <a:pathLst>
                <a:path extrusionOk="0" h="8390" w="6050">
                  <a:moveTo>
                    <a:pt x="3025" y="1"/>
                  </a:moveTo>
                  <a:cubicBezTo>
                    <a:pt x="1370" y="1"/>
                    <a:pt x="1" y="1884"/>
                    <a:pt x="1" y="4204"/>
                  </a:cubicBezTo>
                  <a:cubicBezTo>
                    <a:pt x="1" y="6506"/>
                    <a:pt x="1370" y="8389"/>
                    <a:pt x="3025" y="8389"/>
                  </a:cubicBezTo>
                  <a:cubicBezTo>
                    <a:pt x="4699" y="8389"/>
                    <a:pt x="6049" y="6506"/>
                    <a:pt x="6049" y="4204"/>
                  </a:cubicBezTo>
                  <a:cubicBezTo>
                    <a:pt x="6049" y="1884"/>
                    <a:pt x="4699" y="1"/>
                    <a:pt x="3025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29"/>
            <p:cNvSpPr/>
            <p:nvPr/>
          </p:nvSpPr>
          <p:spPr>
            <a:xfrm>
              <a:off x="3900450" y="1943775"/>
              <a:ext cx="113200" cy="156450"/>
            </a:xfrm>
            <a:custGeom>
              <a:rect b="b" l="l" r="r" t="t"/>
              <a:pathLst>
                <a:path extrusionOk="0" fill="none" h="6258" w="4528">
                  <a:moveTo>
                    <a:pt x="4527" y="3138"/>
                  </a:moveTo>
                  <a:cubicBezTo>
                    <a:pt x="4527" y="4869"/>
                    <a:pt x="3519" y="6258"/>
                    <a:pt x="2264" y="6258"/>
                  </a:cubicBezTo>
                  <a:cubicBezTo>
                    <a:pt x="1009" y="6258"/>
                    <a:pt x="0" y="4869"/>
                    <a:pt x="0" y="3138"/>
                  </a:cubicBezTo>
                  <a:cubicBezTo>
                    <a:pt x="0" y="1389"/>
                    <a:pt x="1009" y="0"/>
                    <a:pt x="2264" y="0"/>
                  </a:cubicBezTo>
                  <a:cubicBezTo>
                    <a:pt x="3519" y="0"/>
                    <a:pt x="4527" y="1389"/>
                    <a:pt x="4527" y="3138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D3862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29"/>
            <p:cNvSpPr/>
            <p:nvPr/>
          </p:nvSpPr>
          <p:spPr>
            <a:xfrm>
              <a:off x="3876675" y="1996075"/>
              <a:ext cx="104150" cy="49950"/>
            </a:xfrm>
            <a:custGeom>
              <a:rect b="b" l="l" r="r" t="t"/>
              <a:pathLst>
                <a:path extrusionOk="0" h="1998" w="4166">
                  <a:moveTo>
                    <a:pt x="1028" y="0"/>
                  </a:moveTo>
                  <a:cubicBezTo>
                    <a:pt x="476" y="0"/>
                    <a:pt x="19" y="438"/>
                    <a:pt x="19" y="989"/>
                  </a:cubicBezTo>
                  <a:cubicBezTo>
                    <a:pt x="0" y="1541"/>
                    <a:pt x="457" y="1998"/>
                    <a:pt x="1028" y="1998"/>
                  </a:cubicBezTo>
                  <a:lnTo>
                    <a:pt x="3177" y="1998"/>
                  </a:lnTo>
                  <a:cubicBezTo>
                    <a:pt x="3709" y="1998"/>
                    <a:pt x="4166" y="1541"/>
                    <a:pt x="4166" y="989"/>
                  </a:cubicBezTo>
                  <a:cubicBezTo>
                    <a:pt x="4166" y="438"/>
                    <a:pt x="3709" y="0"/>
                    <a:pt x="317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29"/>
            <p:cNvSpPr/>
            <p:nvPr/>
          </p:nvSpPr>
          <p:spPr>
            <a:xfrm>
              <a:off x="2939425" y="3051725"/>
              <a:ext cx="236350" cy="294850"/>
            </a:xfrm>
            <a:custGeom>
              <a:rect b="b" l="l" r="r" t="t"/>
              <a:pathLst>
                <a:path extrusionOk="0" h="11794" w="9454">
                  <a:moveTo>
                    <a:pt x="4737" y="0"/>
                  </a:moveTo>
                  <a:cubicBezTo>
                    <a:pt x="2112" y="0"/>
                    <a:pt x="0" y="2625"/>
                    <a:pt x="0" y="5916"/>
                  </a:cubicBezTo>
                  <a:cubicBezTo>
                    <a:pt x="0" y="9149"/>
                    <a:pt x="2112" y="11793"/>
                    <a:pt x="4737" y="11793"/>
                  </a:cubicBezTo>
                  <a:lnTo>
                    <a:pt x="7000" y="11793"/>
                  </a:lnTo>
                  <a:lnTo>
                    <a:pt x="7000" y="11071"/>
                  </a:lnTo>
                  <a:cubicBezTo>
                    <a:pt x="8465" y="10082"/>
                    <a:pt x="9454" y="8122"/>
                    <a:pt x="9454" y="5897"/>
                  </a:cubicBezTo>
                  <a:cubicBezTo>
                    <a:pt x="9454" y="3652"/>
                    <a:pt x="8465" y="1712"/>
                    <a:pt x="7000" y="704"/>
                  </a:cubicBezTo>
                  <a:lnTo>
                    <a:pt x="7000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29"/>
            <p:cNvSpPr/>
            <p:nvPr/>
          </p:nvSpPr>
          <p:spPr>
            <a:xfrm>
              <a:off x="2996000" y="3050775"/>
              <a:ext cx="236375" cy="296275"/>
            </a:xfrm>
            <a:custGeom>
              <a:rect b="b" l="l" r="r" t="t"/>
              <a:pathLst>
                <a:path extrusionOk="0" h="11851" w="9455">
                  <a:moveTo>
                    <a:pt x="4718" y="0"/>
                  </a:moveTo>
                  <a:cubicBezTo>
                    <a:pt x="2112" y="0"/>
                    <a:pt x="1" y="2663"/>
                    <a:pt x="1" y="5935"/>
                  </a:cubicBezTo>
                  <a:cubicBezTo>
                    <a:pt x="1" y="9187"/>
                    <a:pt x="2112" y="11850"/>
                    <a:pt x="4718" y="11850"/>
                  </a:cubicBezTo>
                  <a:cubicBezTo>
                    <a:pt x="7343" y="11850"/>
                    <a:pt x="9454" y="9187"/>
                    <a:pt x="9454" y="5935"/>
                  </a:cubicBezTo>
                  <a:cubicBezTo>
                    <a:pt x="9454" y="2663"/>
                    <a:pt x="7343" y="0"/>
                    <a:pt x="4718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29"/>
            <p:cNvSpPr/>
            <p:nvPr/>
          </p:nvSpPr>
          <p:spPr>
            <a:xfrm>
              <a:off x="3037850" y="3094050"/>
              <a:ext cx="151250" cy="209725"/>
            </a:xfrm>
            <a:custGeom>
              <a:rect b="b" l="l" r="r" t="t"/>
              <a:pathLst>
                <a:path extrusionOk="0" h="8389" w="6050">
                  <a:moveTo>
                    <a:pt x="3025" y="0"/>
                  </a:moveTo>
                  <a:cubicBezTo>
                    <a:pt x="1370" y="0"/>
                    <a:pt x="1" y="1883"/>
                    <a:pt x="1" y="4204"/>
                  </a:cubicBezTo>
                  <a:cubicBezTo>
                    <a:pt x="1" y="6505"/>
                    <a:pt x="1370" y="8389"/>
                    <a:pt x="3025" y="8389"/>
                  </a:cubicBezTo>
                  <a:cubicBezTo>
                    <a:pt x="4699" y="8389"/>
                    <a:pt x="6049" y="6505"/>
                    <a:pt x="6049" y="4204"/>
                  </a:cubicBezTo>
                  <a:cubicBezTo>
                    <a:pt x="6049" y="1883"/>
                    <a:pt x="4699" y="0"/>
                    <a:pt x="302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29"/>
            <p:cNvSpPr/>
            <p:nvPr/>
          </p:nvSpPr>
          <p:spPr>
            <a:xfrm>
              <a:off x="3057350" y="3120675"/>
              <a:ext cx="112725" cy="156950"/>
            </a:xfrm>
            <a:custGeom>
              <a:rect b="b" l="l" r="r" t="t"/>
              <a:pathLst>
                <a:path extrusionOk="0" fill="none" h="6278" w="4509">
                  <a:moveTo>
                    <a:pt x="1" y="3139"/>
                  </a:moveTo>
                  <a:cubicBezTo>
                    <a:pt x="1" y="1389"/>
                    <a:pt x="1009" y="1"/>
                    <a:pt x="2245" y="1"/>
                  </a:cubicBezTo>
                  <a:cubicBezTo>
                    <a:pt x="3519" y="1"/>
                    <a:pt x="4508" y="1389"/>
                    <a:pt x="4508" y="3139"/>
                  </a:cubicBezTo>
                  <a:cubicBezTo>
                    <a:pt x="4508" y="4870"/>
                    <a:pt x="3481" y="6277"/>
                    <a:pt x="2245" y="6277"/>
                  </a:cubicBezTo>
                  <a:cubicBezTo>
                    <a:pt x="1009" y="6277"/>
                    <a:pt x="1" y="4870"/>
                    <a:pt x="1" y="3139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D3862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29"/>
            <p:cNvSpPr/>
            <p:nvPr/>
          </p:nvSpPr>
          <p:spPr>
            <a:xfrm>
              <a:off x="3088725" y="3174400"/>
              <a:ext cx="195950" cy="49975"/>
            </a:xfrm>
            <a:custGeom>
              <a:rect b="b" l="l" r="r" t="t"/>
              <a:pathLst>
                <a:path extrusionOk="0" h="1999" w="7838">
                  <a:moveTo>
                    <a:pt x="990" y="1"/>
                  </a:moveTo>
                  <a:cubicBezTo>
                    <a:pt x="457" y="1"/>
                    <a:pt x="1" y="457"/>
                    <a:pt x="1" y="1009"/>
                  </a:cubicBezTo>
                  <a:cubicBezTo>
                    <a:pt x="1" y="1561"/>
                    <a:pt x="457" y="1998"/>
                    <a:pt x="990" y="1998"/>
                  </a:cubicBezTo>
                  <a:lnTo>
                    <a:pt x="6829" y="1998"/>
                  </a:lnTo>
                  <a:cubicBezTo>
                    <a:pt x="7362" y="1998"/>
                    <a:pt x="7818" y="1561"/>
                    <a:pt x="7818" y="1009"/>
                  </a:cubicBezTo>
                  <a:cubicBezTo>
                    <a:pt x="7837" y="457"/>
                    <a:pt x="7400" y="1"/>
                    <a:pt x="682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29"/>
            <p:cNvSpPr/>
            <p:nvPr/>
          </p:nvSpPr>
          <p:spPr>
            <a:xfrm>
              <a:off x="3474375" y="1759250"/>
              <a:ext cx="89225" cy="232200"/>
            </a:xfrm>
            <a:custGeom>
              <a:rect b="b" l="l" r="r" t="t"/>
              <a:pathLst>
                <a:path extrusionOk="0" h="9288" w="3569">
                  <a:moveTo>
                    <a:pt x="3139" y="1"/>
                  </a:moveTo>
                  <a:lnTo>
                    <a:pt x="20" y="4927"/>
                  </a:lnTo>
                  <a:cubicBezTo>
                    <a:pt x="20" y="4927"/>
                    <a:pt x="1" y="8104"/>
                    <a:pt x="1808" y="9207"/>
                  </a:cubicBezTo>
                  <a:cubicBezTo>
                    <a:pt x="1898" y="9261"/>
                    <a:pt x="1983" y="9287"/>
                    <a:pt x="2062" y="9287"/>
                  </a:cubicBezTo>
                  <a:cubicBezTo>
                    <a:pt x="3568" y="9287"/>
                    <a:pt x="3139" y="1"/>
                    <a:pt x="3139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29"/>
            <p:cNvSpPr/>
            <p:nvPr/>
          </p:nvSpPr>
          <p:spPr>
            <a:xfrm>
              <a:off x="3444950" y="1607700"/>
              <a:ext cx="380950" cy="234425"/>
            </a:xfrm>
            <a:custGeom>
              <a:rect b="b" l="l" r="r" t="t"/>
              <a:pathLst>
                <a:path extrusionOk="0" h="9377" w="15238">
                  <a:moveTo>
                    <a:pt x="8923" y="1"/>
                  </a:moveTo>
                  <a:cubicBezTo>
                    <a:pt x="6724" y="1"/>
                    <a:pt x="3676" y="1741"/>
                    <a:pt x="2186" y="3895"/>
                  </a:cubicBezTo>
                  <a:cubicBezTo>
                    <a:pt x="2141" y="3387"/>
                    <a:pt x="2026" y="3092"/>
                    <a:pt x="1890" y="3092"/>
                  </a:cubicBezTo>
                  <a:cubicBezTo>
                    <a:pt x="1736" y="3092"/>
                    <a:pt x="1556" y="3472"/>
                    <a:pt x="1425" y="4351"/>
                  </a:cubicBezTo>
                  <a:cubicBezTo>
                    <a:pt x="1291" y="4292"/>
                    <a:pt x="1136" y="4262"/>
                    <a:pt x="986" y="4262"/>
                  </a:cubicBezTo>
                  <a:cubicBezTo>
                    <a:pt x="457" y="4262"/>
                    <a:pt x="1" y="4639"/>
                    <a:pt x="816" y="5454"/>
                  </a:cubicBezTo>
                  <a:cubicBezTo>
                    <a:pt x="816" y="5949"/>
                    <a:pt x="950" y="8555"/>
                    <a:pt x="950" y="8555"/>
                  </a:cubicBezTo>
                  <a:lnTo>
                    <a:pt x="7626" y="7299"/>
                  </a:lnTo>
                  <a:cubicBezTo>
                    <a:pt x="7626" y="7299"/>
                    <a:pt x="10171" y="9376"/>
                    <a:pt x="11490" y="9376"/>
                  </a:cubicBezTo>
                  <a:cubicBezTo>
                    <a:pt x="11788" y="9376"/>
                    <a:pt x="12023" y="9270"/>
                    <a:pt x="12153" y="9011"/>
                  </a:cubicBezTo>
                  <a:cubicBezTo>
                    <a:pt x="12876" y="7604"/>
                    <a:pt x="11982" y="5454"/>
                    <a:pt x="11982" y="5454"/>
                  </a:cubicBezTo>
                  <a:lnTo>
                    <a:pt x="11982" y="5454"/>
                  </a:lnTo>
                  <a:cubicBezTo>
                    <a:pt x="11982" y="5454"/>
                    <a:pt x="13414" y="6123"/>
                    <a:pt x="14279" y="6123"/>
                  </a:cubicBezTo>
                  <a:cubicBezTo>
                    <a:pt x="14909" y="6123"/>
                    <a:pt x="15238" y="5768"/>
                    <a:pt x="14492" y="4541"/>
                  </a:cubicBezTo>
                  <a:cubicBezTo>
                    <a:pt x="13059" y="2142"/>
                    <a:pt x="10068" y="1925"/>
                    <a:pt x="9034" y="1925"/>
                  </a:cubicBezTo>
                  <a:cubicBezTo>
                    <a:pt x="8805" y="1925"/>
                    <a:pt x="8672" y="1935"/>
                    <a:pt x="8672" y="1935"/>
                  </a:cubicBezTo>
                  <a:cubicBezTo>
                    <a:pt x="8672" y="1935"/>
                    <a:pt x="12115" y="927"/>
                    <a:pt x="9984" y="167"/>
                  </a:cubicBezTo>
                  <a:cubicBezTo>
                    <a:pt x="9665" y="54"/>
                    <a:pt x="9307" y="1"/>
                    <a:pt x="8923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29"/>
            <p:cNvSpPr/>
            <p:nvPr/>
          </p:nvSpPr>
          <p:spPr>
            <a:xfrm>
              <a:off x="3499575" y="1894300"/>
              <a:ext cx="133650" cy="176450"/>
            </a:xfrm>
            <a:custGeom>
              <a:rect b="b" l="l" r="r" t="t"/>
              <a:pathLst>
                <a:path extrusionOk="0" h="7058" w="5346">
                  <a:moveTo>
                    <a:pt x="533" y="1"/>
                  </a:moveTo>
                  <a:lnTo>
                    <a:pt x="1" y="7058"/>
                  </a:lnTo>
                  <a:lnTo>
                    <a:pt x="5346" y="7058"/>
                  </a:lnTo>
                  <a:lnTo>
                    <a:pt x="5079" y="26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29"/>
            <p:cNvSpPr/>
            <p:nvPr/>
          </p:nvSpPr>
          <p:spPr>
            <a:xfrm>
              <a:off x="3544275" y="1963250"/>
              <a:ext cx="87525" cy="91325"/>
            </a:xfrm>
            <a:custGeom>
              <a:rect b="b" l="l" r="r" t="t"/>
              <a:pathLst>
                <a:path extrusionOk="0" h="3653" w="3501">
                  <a:moveTo>
                    <a:pt x="1" y="1"/>
                  </a:moveTo>
                  <a:cubicBezTo>
                    <a:pt x="1" y="1"/>
                    <a:pt x="1294" y="2949"/>
                    <a:pt x="3501" y="3653"/>
                  </a:cubicBezTo>
                  <a:lnTo>
                    <a:pt x="3329" y="8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0A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29"/>
            <p:cNvSpPr/>
            <p:nvPr/>
          </p:nvSpPr>
          <p:spPr>
            <a:xfrm>
              <a:off x="3512900" y="1743100"/>
              <a:ext cx="213525" cy="288075"/>
            </a:xfrm>
            <a:custGeom>
              <a:rect b="b" l="l" r="r" t="t"/>
              <a:pathLst>
                <a:path extrusionOk="0" h="11523" w="8541">
                  <a:moveTo>
                    <a:pt x="7951" y="0"/>
                  </a:moveTo>
                  <a:lnTo>
                    <a:pt x="7951" y="0"/>
                  </a:lnTo>
                  <a:cubicBezTo>
                    <a:pt x="6109" y="414"/>
                    <a:pt x="1628" y="1998"/>
                    <a:pt x="1506" y="1998"/>
                  </a:cubicBezTo>
                  <a:cubicBezTo>
                    <a:pt x="1504" y="1998"/>
                    <a:pt x="1503" y="1998"/>
                    <a:pt x="1503" y="1997"/>
                  </a:cubicBezTo>
                  <a:lnTo>
                    <a:pt x="1313" y="4299"/>
                  </a:lnTo>
                  <a:lnTo>
                    <a:pt x="134" y="4660"/>
                  </a:lnTo>
                  <a:lnTo>
                    <a:pt x="0" y="6201"/>
                  </a:lnTo>
                  <a:cubicBezTo>
                    <a:pt x="0" y="6201"/>
                    <a:pt x="96" y="6829"/>
                    <a:pt x="1275" y="8788"/>
                  </a:cubicBezTo>
                  <a:cubicBezTo>
                    <a:pt x="2494" y="10324"/>
                    <a:pt x="4885" y="11523"/>
                    <a:pt x="5966" y="11523"/>
                  </a:cubicBezTo>
                  <a:cubicBezTo>
                    <a:pt x="6116" y="11523"/>
                    <a:pt x="6241" y="11500"/>
                    <a:pt x="6334" y="11451"/>
                  </a:cubicBezTo>
                  <a:cubicBezTo>
                    <a:pt x="8541" y="8693"/>
                    <a:pt x="7951" y="0"/>
                    <a:pt x="7951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29"/>
            <p:cNvSpPr/>
            <p:nvPr/>
          </p:nvSpPr>
          <p:spPr>
            <a:xfrm>
              <a:off x="3468675" y="1735000"/>
              <a:ext cx="248250" cy="120825"/>
            </a:xfrm>
            <a:custGeom>
              <a:rect b="b" l="l" r="r" t="t"/>
              <a:pathLst>
                <a:path extrusionOk="0" h="4833" w="9930">
                  <a:moveTo>
                    <a:pt x="9796" y="1"/>
                  </a:moveTo>
                  <a:cubicBezTo>
                    <a:pt x="2340" y="876"/>
                    <a:pt x="1" y="3463"/>
                    <a:pt x="1" y="3463"/>
                  </a:cubicBezTo>
                  <a:lnTo>
                    <a:pt x="229" y="4832"/>
                  </a:lnTo>
                  <a:cubicBezTo>
                    <a:pt x="3614" y="2512"/>
                    <a:pt x="9796" y="2131"/>
                    <a:pt x="9796" y="2131"/>
                  </a:cubicBezTo>
                  <a:cubicBezTo>
                    <a:pt x="9796" y="2131"/>
                    <a:pt x="9929" y="971"/>
                    <a:pt x="9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29"/>
            <p:cNvSpPr/>
            <p:nvPr/>
          </p:nvSpPr>
          <p:spPr>
            <a:xfrm>
              <a:off x="3635100" y="1943775"/>
              <a:ext cx="52825" cy="23150"/>
            </a:xfrm>
            <a:custGeom>
              <a:rect b="b" l="l" r="r" t="t"/>
              <a:pathLst>
                <a:path extrusionOk="0" h="926" w="2113">
                  <a:moveTo>
                    <a:pt x="1" y="114"/>
                  </a:moveTo>
                  <a:lnTo>
                    <a:pt x="1" y="114"/>
                  </a:lnTo>
                  <a:cubicBezTo>
                    <a:pt x="573" y="742"/>
                    <a:pt x="1036" y="925"/>
                    <a:pt x="1381" y="925"/>
                  </a:cubicBezTo>
                  <a:cubicBezTo>
                    <a:pt x="1861" y="925"/>
                    <a:pt x="2112" y="571"/>
                    <a:pt x="2112" y="571"/>
                  </a:cubicBezTo>
                  <a:cubicBezTo>
                    <a:pt x="1370" y="0"/>
                    <a:pt x="857" y="247"/>
                    <a:pt x="1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29"/>
            <p:cNvSpPr/>
            <p:nvPr/>
          </p:nvSpPr>
          <p:spPr>
            <a:xfrm>
              <a:off x="3628925" y="1932575"/>
              <a:ext cx="68975" cy="25250"/>
            </a:xfrm>
            <a:custGeom>
              <a:rect b="b" l="l" r="r" t="t"/>
              <a:pathLst>
                <a:path extrusionOk="0" h="1010" w="2759">
                  <a:moveTo>
                    <a:pt x="964" y="1"/>
                  </a:moveTo>
                  <a:cubicBezTo>
                    <a:pt x="689" y="1"/>
                    <a:pt x="309" y="78"/>
                    <a:pt x="1" y="429"/>
                  </a:cubicBezTo>
                  <a:cubicBezTo>
                    <a:pt x="745" y="865"/>
                    <a:pt x="1739" y="1010"/>
                    <a:pt x="2323" y="1010"/>
                  </a:cubicBezTo>
                  <a:cubicBezTo>
                    <a:pt x="2529" y="1010"/>
                    <a:pt x="2684" y="991"/>
                    <a:pt x="2759" y="962"/>
                  </a:cubicBezTo>
                  <a:cubicBezTo>
                    <a:pt x="2682" y="410"/>
                    <a:pt x="2359" y="182"/>
                    <a:pt x="1332" y="49"/>
                  </a:cubicBezTo>
                  <a:cubicBezTo>
                    <a:pt x="1332" y="49"/>
                    <a:pt x="1181" y="1"/>
                    <a:pt x="964" y="1"/>
                  </a:cubicBezTo>
                  <a:close/>
                </a:path>
              </a:pathLst>
            </a:custGeom>
            <a:solidFill>
              <a:srgbClr val="842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29"/>
            <p:cNvSpPr/>
            <p:nvPr/>
          </p:nvSpPr>
          <p:spPr>
            <a:xfrm>
              <a:off x="3577250" y="1832475"/>
              <a:ext cx="85950" cy="33800"/>
            </a:xfrm>
            <a:custGeom>
              <a:rect b="b" l="l" r="r" t="t"/>
              <a:pathLst>
                <a:path extrusionOk="0" h="1352" w="3438">
                  <a:moveTo>
                    <a:pt x="1379" y="0"/>
                  </a:moveTo>
                  <a:cubicBezTo>
                    <a:pt x="590" y="0"/>
                    <a:pt x="1" y="479"/>
                    <a:pt x="146" y="781"/>
                  </a:cubicBezTo>
                  <a:cubicBezTo>
                    <a:pt x="428" y="693"/>
                    <a:pt x="719" y="657"/>
                    <a:pt x="1004" y="657"/>
                  </a:cubicBezTo>
                  <a:cubicBezTo>
                    <a:pt x="2263" y="657"/>
                    <a:pt x="3437" y="1352"/>
                    <a:pt x="3437" y="1352"/>
                  </a:cubicBezTo>
                  <a:cubicBezTo>
                    <a:pt x="2817" y="327"/>
                    <a:pt x="2030" y="0"/>
                    <a:pt x="1379" y="0"/>
                  </a:cubicBezTo>
                  <a:close/>
                </a:path>
              </a:pathLst>
            </a:custGeom>
            <a:solidFill>
              <a:srgbClr val="842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29"/>
            <p:cNvSpPr/>
            <p:nvPr/>
          </p:nvSpPr>
          <p:spPr>
            <a:xfrm>
              <a:off x="3694550" y="1842475"/>
              <a:ext cx="18100" cy="25700"/>
            </a:xfrm>
            <a:custGeom>
              <a:rect b="b" l="l" r="r" t="t"/>
              <a:pathLst>
                <a:path extrusionOk="0" h="1028" w="724">
                  <a:moveTo>
                    <a:pt x="723" y="1"/>
                  </a:moveTo>
                  <a:lnTo>
                    <a:pt x="723" y="1"/>
                  </a:lnTo>
                  <a:cubicBezTo>
                    <a:pt x="248" y="381"/>
                    <a:pt x="0" y="1028"/>
                    <a:pt x="0" y="1028"/>
                  </a:cubicBezTo>
                  <a:cubicBezTo>
                    <a:pt x="115" y="857"/>
                    <a:pt x="438" y="685"/>
                    <a:pt x="704" y="552"/>
                  </a:cubicBezTo>
                  <a:cubicBezTo>
                    <a:pt x="704" y="362"/>
                    <a:pt x="723" y="191"/>
                    <a:pt x="723" y="1"/>
                  </a:cubicBezTo>
                  <a:close/>
                </a:path>
              </a:pathLst>
            </a:custGeom>
            <a:solidFill>
              <a:srgbClr val="842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29"/>
            <p:cNvSpPr/>
            <p:nvPr/>
          </p:nvSpPr>
          <p:spPr>
            <a:xfrm>
              <a:off x="3662700" y="1831075"/>
              <a:ext cx="500" cy="35200"/>
            </a:xfrm>
            <a:custGeom>
              <a:rect b="b" l="l" r="r" t="t"/>
              <a:pathLst>
                <a:path extrusionOk="0" fill="none" h="1408" w="20">
                  <a:moveTo>
                    <a:pt x="19" y="1408"/>
                  </a:moveTo>
                  <a:lnTo>
                    <a:pt x="0" y="0"/>
                  </a:lnTo>
                </a:path>
              </a:pathLst>
            </a:custGeom>
            <a:noFill/>
            <a:ln cap="flat" cmpd="sng" w="2375">
              <a:solidFill>
                <a:srgbClr val="600F09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29"/>
            <p:cNvSpPr/>
            <p:nvPr/>
          </p:nvSpPr>
          <p:spPr>
            <a:xfrm>
              <a:off x="3467725" y="1833200"/>
              <a:ext cx="77525" cy="76400"/>
            </a:xfrm>
            <a:custGeom>
              <a:rect b="b" l="l" r="r" t="t"/>
              <a:pathLst>
                <a:path extrusionOk="0" h="3056" w="3101">
                  <a:moveTo>
                    <a:pt x="1439" y="0"/>
                  </a:moveTo>
                  <a:cubicBezTo>
                    <a:pt x="1308" y="0"/>
                    <a:pt x="1176" y="22"/>
                    <a:pt x="1047" y="67"/>
                  </a:cubicBezTo>
                  <a:cubicBezTo>
                    <a:pt x="362" y="296"/>
                    <a:pt x="0" y="1151"/>
                    <a:pt x="286" y="1969"/>
                  </a:cubicBezTo>
                  <a:cubicBezTo>
                    <a:pt x="506" y="2629"/>
                    <a:pt x="1102" y="3055"/>
                    <a:pt x="1688" y="3055"/>
                  </a:cubicBezTo>
                  <a:cubicBezTo>
                    <a:pt x="1812" y="3055"/>
                    <a:pt x="1935" y="3036"/>
                    <a:pt x="2055" y="2996"/>
                  </a:cubicBezTo>
                  <a:cubicBezTo>
                    <a:pt x="2739" y="2749"/>
                    <a:pt x="3101" y="1893"/>
                    <a:pt x="2816" y="1094"/>
                  </a:cubicBezTo>
                  <a:cubicBezTo>
                    <a:pt x="2583" y="427"/>
                    <a:pt x="2021" y="0"/>
                    <a:pt x="1439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29"/>
            <p:cNvSpPr/>
            <p:nvPr/>
          </p:nvSpPr>
          <p:spPr>
            <a:xfrm>
              <a:off x="3472475" y="1855075"/>
              <a:ext cx="54725" cy="54250"/>
            </a:xfrm>
            <a:custGeom>
              <a:rect b="b" l="l" r="r" t="t"/>
              <a:pathLst>
                <a:path extrusionOk="0" h="2170" w="2189">
                  <a:moveTo>
                    <a:pt x="708" y="0"/>
                  </a:moveTo>
                  <a:cubicBezTo>
                    <a:pt x="579" y="0"/>
                    <a:pt x="450" y="22"/>
                    <a:pt x="324" y="67"/>
                  </a:cubicBezTo>
                  <a:cubicBezTo>
                    <a:pt x="229" y="86"/>
                    <a:pt x="134" y="143"/>
                    <a:pt x="58" y="200"/>
                  </a:cubicBezTo>
                  <a:cubicBezTo>
                    <a:pt x="1" y="486"/>
                    <a:pt x="20" y="771"/>
                    <a:pt x="134" y="1094"/>
                  </a:cubicBezTo>
                  <a:cubicBezTo>
                    <a:pt x="367" y="1746"/>
                    <a:pt x="928" y="2170"/>
                    <a:pt x="1499" y="2170"/>
                  </a:cubicBezTo>
                  <a:cubicBezTo>
                    <a:pt x="1628" y="2170"/>
                    <a:pt x="1757" y="2148"/>
                    <a:pt x="1884" y="2102"/>
                  </a:cubicBezTo>
                  <a:cubicBezTo>
                    <a:pt x="1979" y="2083"/>
                    <a:pt x="2074" y="2045"/>
                    <a:pt x="2150" y="1969"/>
                  </a:cubicBezTo>
                  <a:cubicBezTo>
                    <a:pt x="2188" y="1703"/>
                    <a:pt x="2169" y="1399"/>
                    <a:pt x="2074" y="1094"/>
                  </a:cubicBezTo>
                  <a:cubicBezTo>
                    <a:pt x="1841" y="427"/>
                    <a:pt x="1279" y="0"/>
                    <a:pt x="708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29"/>
            <p:cNvSpPr/>
            <p:nvPr/>
          </p:nvSpPr>
          <p:spPr>
            <a:xfrm>
              <a:off x="3500050" y="1607725"/>
              <a:ext cx="326025" cy="423725"/>
            </a:xfrm>
            <a:custGeom>
              <a:rect b="b" l="l" r="r" t="t"/>
              <a:pathLst>
                <a:path extrusionOk="0" h="16949" w="13041">
                  <a:moveTo>
                    <a:pt x="1" y="3874"/>
                  </a:moveTo>
                  <a:cubicBezTo>
                    <a:pt x="1" y="3874"/>
                    <a:pt x="1" y="3875"/>
                    <a:pt x="1" y="3875"/>
                  </a:cubicBezTo>
                  <a:cubicBezTo>
                    <a:pt x="1" y="3874"/>
                    <a:pt x="1" y="3874"/>
                    <a:pt x="1" y="3874"/>
                  </a:cubicBezTo>
                  <a:close/>
                  <a:moveTo>
                    <a:pt x="6745" y="1"/>
                  </a:moveTo>
                  <a:cubicBezTo>
                    <a:pt x="4545" y="1"/>
                    <a:pt x="1493" y="1751"/>
                    <a:pt x="1" y="3874"/>
                  </a:cubicBezTo>
                  <a:lnTo>
                    <a:pt x="1" y="3874"/>
                  </a:lnTo>
                  <a:cubicBezTo>
                    <a:pt x="39" y="3845"/>
                    <a:pt x="3258" y="2166"/>
                    <a:pt x="4655" y="2166"/>
                  </a:cubicBezTo>
                  <a:cubicBezTo>
                    <a:pt x="4733" y="2166"/>
                    <a:pt x="4805" y="2171"/>
                    <a:pt x="4870" y="2182"/>
                  </a:cubicBezTo>
                  <a:cubicBezTo>
                    <a:pt x="6126" y="2429"/>
                    <a:pt x="5365" y="4312"/>
                    <a:pt x="2664" y="4692"/>
                  </a:cubicBezTo>
                  <a:cubicBezTo>
                    <a:pt x="2417" y="6918"/>
                    <a:pt x="2245" y="13404"/>
                    <a:pt x="4547" y="16333"/>
                  </a:cubicBezTo>
                  <a:cubicBezTo>
                    <a:pt x="5324" y="16715"/>
                    <a:pt x="6057" y="16949"/>
                    <a:pt x="6525" y="16949"/>
                  </a:cubicBezTo>
                  <a:cubicBezTo>
                    <a:pt x="6665" y="16949"/>
                    <a:pt x="6780" y="16928"/>
                    <a:pt x="6867" y="16885"/>
                  </a:cubicBezTo>
                  <a:cubicBezTo>
                    <a:pt x="8104" y="15344"/>
                    <a:pt x="8465" y="11882"/>
                    <a:pt x="8522" y="9200"/>
                  </a:cubicBezTo>
                  <a:cubicBezTo>
                    <a:pt x="8805" y="9309"/>
                    <a:pt x="9074" y="9373"/>
                    <a:pt x="9307" y="9373"/>
                  </a:cubicBezTo>
                  <a:cubicBezTo>
                    <a:pt x="9607" y="9373"/>
                    <a:pt x="9848" y="9267"/>
                    <a:pt x="9987" y="9010"/>
                  </a:cubicBezTo>
                  <a:cubicBezTo>
                    <a:pt x="10691" y="7603"/>
                    <a:pt x="9797" y="5434"/>
                    <a:pt x="9797" y="5434"/>
                  </a:cubicBezTo>
                  <a:lnTo>
                    <a:pt x="9797" y="5434"/>
                  </a:lnTo>
                  <a:cubicBezTo>
                    <a:pt x="9797" y="5434"/>
                    <a:pt x="11234" y="6114"/>
                    <a:pt x="12096" y="6114"/>
                  </a:cubicBezTo>
                  <a:cubicBezTo>
                    <a:pt x="12718" y="6114"/>
                    <a:pt x="13041" y="5760"/>
                    <a:pt x="12307" y="4540"/>
                  </a:cubicBezTo>
                  <a:cubicBezTo>
                    <a:pt x="10860" y="2134"/>
                    <a:pt x="7826" y="1925"/>
                    <a:pt x="6819" y="1925"/>
                  </a:cubicBezTo>
                  <a:cubicBezTo>
                    <a:pt x="6609" y="1925"/>
                    <a:pt x="6487" y="1934"/>
                    <a:pt x="6487" y="1934"/>
                  </a:cubicBezTo>
                  <a:cubicBezTo>
                    <a:pt x="6487" y="1934"/>
                    <a:pt x="9968" y="926"/>
                    <a:pt x="7799" y="166"/>
                  </a:cubicBezTo>
                  <a:cubicBezTo>
                    <a:pt x="7482" y="53"/>
                    <a:pt x="7126" y="1"/>
                    <a:pt x="674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29"/>
            <p:cNvSpPr/>
            <p:nvPr/>
          </p:nvSpPr>
          <p:spPr>
            <a:xfrm>
              <a:off x="3665550" y="1884800"/>
              <a:ext cx="22375" cy="52325"/>
            </a:xfrm>
            <a:custGeom>
              <a:rect b="b" l="l" r="r" t="t"/>
              <a:pathLst>
                <a:path extrusionOk="0" fill="none" h="2093" w="895">
                  <a:moveTo>
                    <a:pt x="742" y="0"/>
                  </a:moveTo>
                  <a:cubicBezTo>
                    <a:pt x="742" y="0"/>
                    <a:pt x="894" y="1237"/>
                    <a:pt x="894" y="2093"/>
                  </a:cubicBezTo>
                  <a:cubicBezTo>
                    <a:pt x="209" y="2036"/>
                    <a:pt x="0" y="1941"/>
                    <a:pt x="0" y="1941"/>
                  </a:cubicBezTo>
                </a:path>
              </a:pathLst>
            </a:custGeom>
            <a:noFill/>
            <a:ln cap="flat" cmpd="sng" w="2375">
              <a:solidFill>
                <a:srgbClr val="600F09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29"/>
            <p:cNvSpPr/>
            <p:nvPr/>
          </p:nvSpPr>
          <p:spPr>
            <a:xfrm>
              <a:off x="3600875" y="1869400"/>
              <a:ext cx="56600" cy="12575"/>
            </a:xfrm>
            <a:custGeom>
              <a:rect b="b" l="l" r="r" t="t"/>
              <a:pathLst>
                <a:path extrusionOk="0" h="503" w="2264">
                  <a:moveTo>
                    <a:pt x="880" y="0"/>
                  </a:moveTo>
                  <a:cubicBezTo>
                    <a:pt x="767" y="0"/>
                    <a:pt x="657" y="14"/>
                    <a:pt x="552" y="46"/>
                  </a:cubicBezTo>
                  <a:cubicBezTo>
                    <a:pt x="362" y="65"/>
                    <a:pt x="172" y="160"/>
                    <a:pt x="0" y="274"/>
                  </a:cubicBezTo>
                  <a:cubicBezTo>
                    <a:pt x="191" y="255"/>
                    <a:pt x="381" y="217"/>
                    <a:pt x="571" y="217"/>
                  </a:cubicBezTo>
                  <a:cubicBezTo>
                    <a:pt x="761" y="217"/>
                    <a:pt x="951" y="217"/>
                    <a:pt x="1142" y="236"/>
                  </a:cubicBezTo>
                  <a:cubicBezTo>
                    <a:pt x="1522" y="274"/>
                    <a:pt x="1883" y="369"/>
                    <a:pt x="2264" y="502"/>
                  </a:cubicBezTo>
                  <a:cubicBezTo>
                    <a:pt x="2131" y="350"/>
                    <a:pt x="1959" y="255"/>
                    <a:pt x="1769" y="179"/>
                  </a:cubicBezTo>
                  <a:cubicBezTo>
                    <a:pt x="1579" y="84"/>
                    <a:pt x="1389" y="46"/>
                    <a:pt x="1161" y="27"/>
                  </a:cubicBezTo>
                  <a:cubicBezTo>
                    <a:pt x="1067" y="10"/>
                    <a:pt x="973" y="0"/>
                    <a:pt x="880" y="0"/>
                  </a:cubicBezTo>
                  <a:close/>
                </a:path>
              </a:pathLst>
            </a:custGeom>
            <a:solidFill>
              <a:srgbClr val="600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29"/>
            <p:cNvSpPr/>
            <p:nvPr/>
          </p:nvSpPr>
          <p:spPr>
            <a:xfrm>
              <a:off x="3696925" y="1876325"/>
              <a:ext cx="14775" cy="8500"/>
            </a:xfrm>
            <a:custGeom>
              <a:rect b="b" l="l" r="r" t="t"/>
              <a:pathLst>
                <a:path extrusionOk="0" h="340" w="591">
                  <a:moveTo>
                    <a:pt x="434" y="1"/>
                  </a:moveTo>
                  <a:cubicBezTo>
                    <a:pt x="359" y="1"/>
                    <a:pt x="284" y="21"/>
                    <a:pt x="229" y="54"/>
                  </a:cubicBezTo>
                  <a:cubicBezTo>
                    <a:pt x="115" y="92"/>
                    <a:pt x="20" y="187"/>
                    <a:pt x="1" y="339"/>
                  </a:cubicBezTo>
                  <a:cubicBezTo>
                    <a:pt x="134" y="339"/>
                    <a:pt x="229" y="282"/>
                    <a:pt x="324" y="263"/>
                  </a:cubicBezTo>
                  <a:cubicBezTo>
                    <a:pt x="419" y="187"/>
                    <a:pt x="514" y="149"/>
                    <a:pt x="590" y="35"/>
                  </a:cubicBezTo>
                  <a:cubicBezTo>
                    <a:pt x="542" y="11"/>
                    <a:pt x="488" y="1"/>
                    <a:pt x="434" y="1"/>
                  </a:cubicBezTo>
                  <a:close/>
                </a:path>
              </a:pathLst>
            </a:custGeom>
            <a:solidFill>
              <a:srgbClr val="600F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29"/>
            <p:cNvSpPr/>
            <p:nvPr/>
          </p:nvSpPr>
          <p:spPr>
            <a:xfrm>
              <a:off x="3554750" y="2111625"/>
              <a:ext cx="67075" cy="46675"/>
            </a:xfrm>
            <a:custGeom>
              <a:rect b="b" l="l" r="r" t="t"/>
              <a:pathLst>
                <a:path extrusionOk="0" h="1867" w="2683">
                  <a:moveTo>
                    <a:pt x="2682" y="0"/>
                  </a:moveTo>
                  <a:cubicBezTo>
                    <a:pt x="2682" y="0"/>
                    <a:pt x="1985" y="226"/>
                    <a:pt x="1098" y="226"/>
                  </a:cubicBezTo>
                  <a:cubicBezTo>
                    <a:pt x="751" y="226"/>
                    <a:pt x="375" y="192"/>
                    <a:pt x="0" y="96"/>
                  </a:cubicBezTo>
                  <a:lnTo>
                    <a:pt x="0" y="96"/>
                  </a:lnTo>
                  <a:cubicBezTo>
                    <a:pt x="0" y="96"/>
                    <a:pt x="767" y="1867"/>
                    <a:pt x="1442" y="1867"/>
                  </a:cubicBezTo>
                  <a:cubicBezTo>
                    <a:pt x="1456" y="1867"/>
                    <a:pt x="1470" y="1866"/>
                    <a:pt x="1484" y="1864"/>
                  </a:cubicBezTo>
                  <a:cubicBezTo>
                    <a:pt x="2188" y="1788"/>
                    <a:pt x="2682" y="1"/>
                    <a:pt x="2682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29"/>
            <p:cNvSpPr/>
            <p:nvPr/>
          </p:nvSpPr>
          <p:spPr>
            <a:xfrm>
              <a:off x="3350275" y="2468250"/>
              <a:ext cx="439875" cy="177875"/>
            </a:xfrm>
            <a:custGeom>
              <a:rect b="b" l="l" r="r" t="t"/>
              <a:pathLst>
                <a:path extrusionOk="0" h="7115" w="17595">
                  <a:moveTo>
                    <a:pt x="17138" y="1"/>
                  </a:moveTo>
                  <a:cubicBezTo>
                    <a:pt x="15144" y="504"/>
                    <a:pt x="9640" y="1668"/>
                    <a:pt x="1473" y="1668"/>
                  </a:cubicBezTo>
                  <a:cubicBezTo>
                    <a:pt x="991" y="1668"/>
                    <a:pt x="500" y="1664"/>
                    <a:pt x="0" y="1656"/>
                  </a:cubicBezTo>
                  <a:lnTo>
                    <a:pt x="0" y="7115"/>
                  </a:lnTo>
                  <a:cubicBezTo>
                    <a:pt x="4394" y="6963"/>
                    <a:pt x="12155" y="6601"/>
                    <a:pt x="17595" y="5764"/>
                  </a:cubicBezTo>
                  <a:lnTo>
                    <a:pt x="17138" y="1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29"/>
            <p:cNvSpPr/>
            <p:nvPr/>
          </p:nvSpPr>
          <p:spPr>
            <a:xfrm>
              <a:off x="3157200" y="2093550"/>
              <a:ext cx="193100" cy="1189300"/>
            </a:xfrm>
            <a:custGeom>
              <a:rect b="b" l="l" r="r" t="t"/>
              <a:pathLst>
                <a:path extrusionOk="0" h="47572" w="7724">
                  <a:moveTo>
                    <a:pt x="7723" y="1"/>
                  </a:moveTo>
                  <a:lnTo>
                    <a:pt x="7552" y="39"/>
                  </a:lnTo>
                  <a:cubicBezTo>
                    <a:pt x="3082" y="1332"/>
                    <a:pt x="1" y="5422"/>
                    <a:pt x="1" y="10044"/>
                  </a:cubicBezTo>
                  <a:lnTo>
                    <a:pt x="1" y="43596"/>
                  </a:lnTo>
                  <a:cubicBezTo>
                    <a:pt x="1" y="45784"/>
                    <a:pt x="1770" y="47572"/>
                    <a:pt x="3957" y="47572"/>
                  </a:cubicBezTo>
                  <a:lnTo>
                    <a:pt x="7723" y="47572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29"/>
            <p:cNvSpPr/>
            <p:nvPr/>
          </p:nvSpPr>
          <p:spPr>
            <a:xfrm>
              <a:off x="3252325" y="3051725"/>
              <a:ext cx="236350" cy="294850"/>
            </a:xfrm>
            <a:custGeom>
              <a:rect b="b" l="l" r="r" t="t"/>
              <a:pathLst>
                <a:path extrusionOk="0" h="11794" w="9454">
                  <a:moveTo>
                    <a:pt x="4717" y="0"/>
                  </a:moveTo>
                  <a:cubicBezTo>
                    <a:pt x="2111" y="0"/>
                    <a:pt x="0" y="2625"/>
                    <a:pt x="0" y="5916"/>
                  </a:cubicBezTo>
                  <a:cubicBezTo>
                    <a:pt x="19" y="9149"/>
                    <a:pt x="2130" y="11793"/>
                    <a:pt x="4717" y="11793"/>
                  </a:cubicBezTo>
                  <a:lnTo>
                    <a:pt x="6981" y="11793"/>
                  </a:lnTo>
                  <a:lnTo>
                    <a:pt x="6981" y="11071"/>
                  </a:lnTo>
                  <a:cubicBezTo>
                    <a:pt x="8464" y="10082"/>
                    <a:pt x="9453" y="8122"/>
                    <a:pt x="9453" y="5897"/>
                  </a:cubicBezTo>
                  <a:cubicBezTo>
                    <a:pt x="9453" y="3652"/>
                    <a:pt x="8464" y="1712"/>
                    <a:pt x="6981" y="704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29"/>
            <p:cNvSpPr/>
            <p:nvPr/>
          </p:nvSpPr>
          <p:spPr>
            <a:xfrm>
              <a:off x="3308425" y="3050775"/>
              <a:ext cx="236825" cy="296275"/>
            </a:xfrm>
            <a:custGeom>
              <a:rect b="b" l="l" r="r" t="t"/>
              <a:pathLst>
                <a:path extrusionOk="0" h="11851" w="9473">
                  <a:moveTo>
                    <a:pt x="4737" y="0"/>
                  </a:moveTo>
                  <a:cubicBezTo>
                    <a:pt x="2131" y="0"/>
                    <a:pt x="1" y="2663"/>
                    <a:pt x="1" y="5935"/>
                  </a:cubicBezTo>
                  <a:cubicBezTo>
                    <a:pt x="1" y="9187"/>
                    <a:pt x="2131" y="11850"/>
                    <a:pt x="4737" y="11850"/>
                  </a:cubicBezTo>
                  <a:cubicBezTo>
                    <a:pt x="7343" y="11850"/>
                    <a:pt x="9473" y="9187"/>
                    <a:pt x="9473" y="5935"/>
                  </a:cubicBezTo>
                  <a:cubicBezTo>
                    <a:pt x="9473" y="2663"/>
                    <a:pt x="7343" y="0"/>
                    <a:pt x="4737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29"/>
            <p:cNvSpPr/>
            <p:nvPr/>
          </p:nvSpPr>
          <p:spPr>
            <a:xfrm>
              <a:off x="3351225" y="3094050"/>
              <a:ext cx="151250" cy="209725"/>
            </a:xfrm>
            <a:custGeom>
              <a:rect b="b" l="l" r="r" t="t"/>
              <a:pathLst>
                <a:path extrusionOk="0" h="8389" w="6050">
                  <a:moveTo>
                    <a:pt x="3025" y="0"/>
                  </a:moveTo>
                  <a:cubicBezTo>
                    <a:pt x="1351" y="0"/>
                    <a:pt x="0" y="1883"/>
                    <a:pt x="0" y="4204"/>
                  </a:cubicBezTo>
                  <a:cubicBezTo>
                    <a:pt x="0" y="6505"/>
                    <a:pt x="1351" y="8389"/>
                    <a:pt x="3025" y="8389"/>
                  </a:cubicBezTo>
                  <a:cubicBezTo>
                    <a:pt x="4699" y="8389"/>
                    <a:pt x="6049" y="6505"/>
                    <a:pt x="6049" y="4204"/>
                  </a:cubicBezTo>
                  <a:cubicBezTo>
                    <a:pt x="6049" y="1883"/>
                    <a:pt x="4699" y="0"/>
                    <a:pt x="302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29"/>
            <p:cNvSpPr/>
            <p:nvPr/>
          </p:nvSpPr>
          <p:spPr>
            <a:xfrm>
              <a:off x="3375950" y="3120675"/>
              <a:ext cx="112725" cy="156950"/>
            </a:xfrm>
            <a:custGeom>
              <a:rect b="b" l="l" r="r" t="t"/>
              <a:pathLst>
                <a:path extrusionOk="0" fill="none" h="6278" w="4509">
                  <a:moveTo>
                    <a:pt x="0" y="3139"/>
                  </a:moveTo>
                  <a:cubicBezTo>
                    <a:pt x="0" y="1389"/>
                    <a:pt x="1009" y="1"/>
                    <a:pt x="2245" y="1"/>
                  </a:cubicBezTo>
                  <a:cubicBezTo>
                    <a:pt x="3481" y="1"/>
                    <a:pt x="4508" y="1389"/>
                    <a:pt x="4508" y="3139"/>
                  </a:cubicBezTo>
                  <a:cubicBezTo>
                    <a:pt x="4508" y="4870"/>
                    <a:pt x="3481" y="6277"/>
                    <a:pt x="2245" y="6277"/>
                  </a:cubicBezTo>
                  <a:cubicBezTo>
                    <a:pt x="1009" y="6277"/>
                    <a:pt x="0" y="4870"/>
                    <a:pt x="0" y="3139"/>
                  </a:cubicBezTo>
                  <a:close/>
                </a:path>
              </a:pathLst>
            </a:custGeom>
            <a:noFill/>
            <a:ln cap="flat" cmpd="sng" w="5225">
              <a:solidFill>
                <a:srgbClr val="D3862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29"/>
            <p:cNvSpPr/>
            <p:nvPr/>
          </p:nvSpPr>
          <p:spPr>
            <a:xfrm>
              <a:off x="3408275" y="3174400"/>
              <a:ext cx="103700" cy="49975"/>
            </a:xfrm>
            <a:custGeom>
              <a:rect b="b" l="l" r="r" t="t"/>
              <a:pathLst>
                <a:path extrusionOk="0" h="1999" w="4148">
                  <a:moveTo>
                    <a:pt x="1009" y="1"/>
                  </a:moveTo>
                  <a:cubicBezTo>
                    <a:pt x="457" y="1"/>
                    <a:pt x="1" y="457"/>
                    <a:pt x="1" y="1009"/>
                  </a:cubicBezTo>
                  <a:cubicBezTo>
                    <a:pt x="1" y="1561"/>
                    <a:pt x="457" y="1998"/>
                    <a:pt x="1009" y="1998"/>
                  </a:cubicBezTo>
                  <a:lnTo>
                    <a:pt x="3139" y="1998"/>
                  </a:lnTo>
                  <a:cubicBezTo>
                    <a:pt x="3691" y="1998"/>
                    <a:pt x="4147" y="1561"/>
                    <a:pt x="4147" y="1009"/>
                  </a:cubicBezTo>
                  <a:cubicBezTo>
                    <a:pt x="4147" y="457"/>
                    <a:pt x="3691" y="1"/>
                    <a:pt x="313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29"/>
            <p:cNvSpPr/>
            <p:nvPr/>
          </p:nvSpPr>
          <p:spPr>
            <a:xfrm>
              <a:off x="3157200" y="2578575"/>
              <a:ext cx="112725" cy="231125"/>
            </a:xfrm>
            <a:custGeom>
              <a:rect b="b" l="l" r="r" t="t"/>
              <a:pathLst>
                <a:path extrusionOk="0" h="9245" w="4509">
                  <a:moveTo>
                    <a:pt x="1" y="1"/>
                  </a:moveTo>
                  <a:lnTo>
                    <a:pt x="1" y="9245"/>
                  </a:lnTo>
                  <a:cubicBezTo>
                    <a:pt x="2493" y="9188"/>
                    <a:pt x="4509" y="7153"/>
                    <a:pt x="4509" y="4623"/>
                  </a:cubicBezTo>
                  <a:cubicBezTo>
                    <a:pt x="4509" y="2074"/>
                    <a:pt x="2493" y="39"/>
                    <a:pt x="1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29"/>
            <p:cNvSpPr/>
            <p:nvPr/>
          </p:nvSpPr>
          <p:spPr>
            <a:xfrm>
              <a:off x="3397825" y="2337500"/>
              <a:ext cx="323850" cy="472200"/>
            </a:xfrm>
            <a:custGeom>
              <a:rect b="b" l="l" r="r" t="t"/>
              <a:pathLst>
                <a:path extrusionOk="0" h="18888" w="12954">
                  <a:moveTo>
                    <a:pt x="11965" y="0"/>
                  </a:moveTo>
                  <a:lnTo>
                    <a:pt x="11965" y="0"/>
                  </a:lnTo>
                  <a:cubicBezTo>
                    <a:pt x="11964" y="2"/>
                    <a:pt x="10785" y="14894"/>
                    <a:pt x="0" y="18888"/>
                  </a:cubicBezTo>
                  <a:cubicBezTo>
                    <a:pt x="6391" y="17690"/>
                    <a:pt x="12954" y="12326"/>
                    <a:pt x="11965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29"/>
            <p:cNvSpPr/>
            <p:nvPr/>
          </p:nvSpPr>
          <p:spPr>
            <a:xfrm>
              <a:off x="3186225" y="4192025"/>
              <a:ext cx="179775" cy="25"/>
            </a:xfrm>
            <a:custGeom>
              <a:rect b="b" l="l" r="r" t="t"/>
              <a:pathLst>
                <a:path extrusionOk="0" fill="none" h="1" w="7191">
                  <a:moveTo>
                    <a:pt x="0" y="0"/>
                  </a:moveTo>
                  <a:lnTo>
                    <a:pt x="719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29"/>
            <p:cNvSpPr/>
            <p:nvPr/>
          </p:nvSpPr>
          <p:spPr>
            <a:xfrm>
              <a:off x="3679800" y="4192025"/>
              <a:ext cx="180250" cy="25"/>
            </a:xfrm>
            <a:custGeom>
              <a:rect b="b" l="l" r="r" t="t"/>
              <a:pathLst>
                <a:path extrusionOk="0" fill="none" h="1" w="7210">
                  <a:moveTo>
                    <a:pt x="1" y="0"/>
                  </a:moveTo>
                  <a:lnTo>
                    <a:pt x="7210" y="0"/>
                  </a:lnTo>
                </a:path>
              </a:pathLst>
            </a:custGeom>
            <a:noFill/>
            <a:ln cap="rnd" cmpd="sng" w="3800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9" name="Google Shape;3399;p129"/>
            <p:cNvGrpSpPr/>
            <p:nvPr/>
          </p:nvGrpSpPr>
          <p:grpSpPr>
            <a:xfrm>
              <a:off x="4043100" y="4062200"/>
              <a:ext cx="721875" cy="316725"/>
              <a:chOff x="3814500" y="4062200"/>
              <a:chExt cx="721875" cy="316725"/>
            </a:xfrm>
          </p:grpSpPr>
          <p:sp>
            <p:nvSpPr>
              <p:cNvPr id="3400" name="Google Shape;3400;p129"/>
              <p:cNvSpPr/>
              <p:nvPr/>
            </p:nvSpPr>
            <p:spPr>
              <a:xfrm>
                <a:off x="3814500" y="4319450"/>
                <a:ext cx="721875" cy="59475"/>
              </a:xfrm>
              <a:custGeom>
                <a:rect b="b" l="l" r="r" t="t"/>
                <a:pathLst>
                  <a:path extrusionOk="0" h="2379" w="28875">
                    <a:moveTo>
                      <a:pt x="14851" y="0"/>
                    </a:moveTo>
                    <a:cubicBezTo>
                      <a:pt x="14714" y="0"/>
                      <a:pt x="14576" y="1"/>
                      <a:pt x="14438" y="1"/>
                    </a:cubicBezTo>
                    <a:cubicBezTo>
                      <a:pt x="6468" y="1"/>
                      <a:pt x="1" y="514"/>
                      <a:pt x="1" y="1180"/>
                    </a:cubicBezTo>
                    <a:cubicBezTo>
                      <a:pt x="1" y="1827"/>
                      <a:pt x="6468" y="2379"/>
                      <a:pt x="14438" y="2379"/>
                    </a:cubicBezTo>
                    <a:cubicBezTo>
                      <a:pt x="22407" y="2379"/>
                      <a:pt x="28874" y="1846"/>
                      <a:pt x="28874" y="1180"/>
                    </a:cubicBezTo>
                    <a:cubicBezTo>
                      <a:pt x="28874" y="526"/>
                      <a:pt x="22630" y="0"/>
                      <a:pt x="14851" y="0"/>
                    </a:cubicBezTo>
                    <a:close/>
                  </a:path>
                </a:pathLst>
              </a:custGeom>
              <a:solidFill>
                <a:srgbClr val="D6AE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29"/>
              <p:cNvSpPr/>
              <p:nvPr/>
            </p:nvSpPr>
            <p:spPr>
              <a:xfrm>
                <a:off x="4244375" y="4062200"/>
                <a:ext cx="239700" cy="300550"/>
              </a:xfrm>
              <a:custGeom>
                <a:rect b="b" l="l" r="r" t="t"/>
                <a:pathLst>
                  <a:path extrusionOk="0" h="12022" w="9588">
                    <a:moveTo>
                      <a:pt x="2492" y="1"/>
                    </a:moveTo>
                    <a:lnTo>
                      <a:pt x="2492" y="723"/>
                    </a:lnTo>
                    <a:cubicBezTo>
                      <a:pt x="1009" y="1751"/>
                      <a:pt x="1" y="3729"/>
                      <a:pt x="1" y="6011"/>
                    </a:cubicBezTo>
                    <a:cubicBezTo>
                      <a:pt x="1" y="8294"/>
                      <a:pt x="1028" y="10272"/>
                      <a:pt x="2492" y="11280"/>
                    </a:cubicBezTo>
                    <a:lnTo>
                      <a:pt x="2492" y="12022"/>
                    </a:lnTo>
                    <a:lnTo>
                      <a:pt x="4775" y="12022"/>
                    </a:lnTo>
                    <a:cubicBezTo>
                      <a:pt x="7419" y="12022"/>
                      <a:pt x="9587" y="9340"/>
                      <a:pt x="9587" y="6011"/>
                    </a:cubicBezTo>
                    <a:cubicBezTo>
                      <a:pt x="9587" y="2683"/>
                      <a:pt x="7438" y="1"/>
                      <a:pt x="4775" y="1"/>
                    </a:cubicBez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29"/>
              <p:cNvSpPr/>
              <p:nvPr/>
            </p:nvSpPr>
            <p:spPr>
              <a:xfrm>
                <a:off x="4186850" y="4062200"/>
                <a:ext cx="240150" cy="300550"/>
              </a:xfrm>
              <a:custGeom>
                <a:rect b="b" l="l" r="r" t="t"/>
                <a:pathLst>
                  <a:path extrusionOk="0" h="12022" w="9606">
                    <a:moveTo>
                      <a:pt x="4793" y="1"/>
                    </a:moveTo>
                    <a:cubicBezTo>
                      <a:pt x="2149" y="1"/>
                      <a:pt x="0" y="2683"/>
                      <a:pt x="0" y="6011"/>
                    </a:cubicBezTo>
                    <a:cubicBezTo>
                      <a:pt x="0" y="9321"/>
                      <a:pt x="2149" y="12022"/>
                      <a:pt x="4793" y="12022"/>
                    </a:cubicBezTo>
                    <a:cubicBezTo>
                      <a:pt x="7456" y="12022"/>
                      <a:pt x="9606" y="9321"/>
                      <a:pt x="9606" y="6011"/>
                    </a:cubicBezTo>
                    <a:cubicBezTo>
                      <a:pt x="9606" y="2683"/>
                      <a:pt x="7456" y="1"/>
                      <a:pt x="4793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29"/>
              <p:cNvSpPr/>
              <p:nvPr/>
            </p:nvSpPr>
            <p:spPr>
              <a:xfrm>
                <a:off x="4230100" y="4105950"/>
                <a:ext cx="153150" cy="212575"/>
              </a:xfrm>
              <a:custGeom>
                <a:rect b="b" l="l" r="r" t="t"/>
                <a:pathLst>
                  <a:path extrusionOk="0" h="8503" w="6126">
                    <a:moveTo>
                      <a:pt x="3063" y="1"/>
                    </a:moveTo>
                    <a:cubicBezTo>
                      <a:pt x="1370" y="1"/>
                      <a:pt x="1" y="1903"/>
                      <a:pt x="1" y="4261"/>
                    </a:cubicBezTo>
                    <a:cubicBezTo>
                      <a:pt x="1" y="6601"/>
                      <a:pt x="1370" y="8503"/>
                      <a:pt x="3063" y="8503"/>
                    </a:cubicBezTo>
                    <a:cubicBezTo>
                      <a:pt x="4756" y="8503"/>
                      <a:pt x="6126" y="6601"/>
                      <a:pt x="6126" y="4261"/>
                    </a:cubicBezTo>
                    <a:cubicBezTo>
                      <a:pt x="6126" y="1903"/>
                      <a:pt x="4756" y="1"/>
                      <a:pt x="3063" y="1"/>
                    </a:cubicBez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29"/>
              <p:cNvSpPr/>
              <p:nvPr/>
            </p:nvSpPr>
            <p:spPr>
              <a:xfrm>
                <a:off x="4249125" y="4132100"/>
                <a:ext cx="115100" cy="160750"/>
              </a:xfrm>
              <a:custGeom>
                <a:rect b="b" l="l" r="r" t="t"/>
                <a:pathLst>
                  <a:path extrusionOk="0" fill="none" h="6430" w="4604">
                    <a:moveTo>
                      <a:pt x="4604" y="3215"/>
                    </a:moveTo>
                    <a:cubicBezTo>
                      <a:pt x="4604" y="4984"/>
                      <a:pt x="3577" y="6430"/>
                      <a:pt x="2302" y="6430"/>
                    </a:cubicBezTo>
                    <a:cubicBezTo>
                      <a:pt x="1028" y="6430"/>
                      <a:pt x="1" y="4984"/>
                      <a:pt x="1" y="3215"/>
                    </a:cubicBezTo>
                    <a:cubicBezTo>
                      <a:pt x="1" y="1446"/>
                      <a:pt x="1028" y="1"/>
                      <a:pt x="2302" y="1"/>
                    </a:cubicBezTo>
                    <a:cubicBezTo>
                      <a:pt x="3577" y="1"/>
                      <a:pt x="4604" y="1446"/>
                      <a:pt x="4604" y="3215"/>
                    </a:cubicBezTo>
                    <a:close/>
                  </a:path>
                </a:pathLst>
              </a:custGeom>
              <a:solidFill>
                <a:srgbClr val="97BDC6"/>
              </a:solidFill>
              <a:ln cap="flat" cmpd="sng" w="5225">
                <a:solidFill>
                  <a:srgbClr val="FFFFFF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29"/>
              <p:cNvSpPr/>
              <p:nvPr/>
            </p:nvSpPr>
            <p:spPr>
              <a:xfrm>
                <a:off x="4133100" y="4185850"/>
                <a:ext cx="199750" cy="50900"/>
              </a:xfrm>
              <a:custGeom>
                <a:rect b="b" l="l" r="r" t="t"/>
                <a:pathLst>
                  <a:path extrusionOk="0" h="2036" w="7990">
                    <a:moveTo>
                      <a:pt x="1028" y="0"/>
                    </a:moveTo>
                    <a:cubicBezTo>
                      <a:pt x="457" y="0"/>
                      <a:pt x="1" y="438"/>
                      <a:pt x="1" y="1008"/>
                    </a:cubicBezTo>
                    <a:cubicBezTo>
                      <a:pt x="1" y="1579"/>
                      <a:pt x="457" y="2035"/>
                      <a:pt x="1028" y="2035"/>
                    </a:cubicBezTo>
                    <a:lnTo>
                      <a:pt x="6981" y="2035"/>
                    </a:lnTo>
                    <a:cubicBezTo>
                      <a:pt x="7552" y="2035"/>
                      <a:pt x="7989" y="1579"/>
                      <a:pt x="7989" y="1008"/>
                    </a:cubicBezTo>
                    <a:cubicBezTo>
                      <a:pt x="7989" y="438"/>
                      <a:pt x="7552" y="0"/>
                      <a:pt x="6981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29"/>
              <p:cNvSpPr/>
              <p:nvPr/>
            </p:nvSpPr>
            <p:spPr>
              <a:xfrm>
                <a:off x="3926250" y="4062200"/>
                <a:ext cx="239700" cy="300550"/>
              </a:xfrm>
              <a:custGeom>
                <a:rect b="b" l="l" r="r" t="t"/>
                <a:pathLst>
                  <a:path extrusionOk="0" h="12022" w="9588">
                    <a:moveTo>
                      <a:pt x="2511" y="1"/>
                    </a:moveTo>
                    <a:lnTo>
                      <a:pt x="2511" y="723"/>
                    </a:lnTo>
                    <a:cubicBezTo>
                      <a:pt x="1009" y="1751"/>
                      <a:pt x="1" y="3729"/>
                      <a:pt x="1" y="6011"/>
                    </a:cubicBezTo>
                    <a:cubicBezTo>
                      <a:pt x="1" y="8294"/>
                      <a:pt x="1028" y="10272"/>
                      <a:pt x="2511" y="11280"/>
                    </a:cubicBezTo>
                    <a:lnTo>
                      <a:pt x="2511" y="12022"/>
                    </a:lnTo>
                    <a:lnTo>
                      <a:pt x="4794" y="12022"/>
                    </a:lnTo>
                    <a:cubicBezTo>
                      <a:pt x="7419" y="12022"/>
                      <a:pt x="9587" y="9340"/>
                      <a:pt x="9587" y="6011"/>
                    </a:cubicBezTo>
                    <a:cubicBezTo>
                      <a:pt x="9587" y="2683"/>
                      <a:pt x="7419" y="1"/>
                      <a:pt x="4794" y="1"/>
                    </a:cubicBez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29"/>
              <p:cNvSpPr/>
              <p:nvPr/>
            </p:nvSpPr>
            <p:spPr>
              <a:xfrm>
                <a:off x="3868725" y="4062200"/>
                <a:ext cx="240150" cy="300550"/>
              </a:xfrm>
              <a:custGeom>
                <a:rect b="b" l="l" r="r" t="t"/>
                <a:pathLst>
                  <a:path extrusionOk="0" h="12022" w="9606">
                    <a:moveTo>
                      <a:pt x="4812" y="1"/>
                    </a:moveTo>
                    <a:cubicBezTo>
                      <a:pt x="2149" y="1"/>
                      <a:pt x="0" y="2683"/>
                      <a:pt x="0" y="6011"/>
                    </a:cubicBezTo>
                    <a:cubicBezTo>
                      <a:pt x="0" y="9321"/>
                      <a:pt x="2149" y="12022"/>
                      <a:pt x="4812" y="12022"/>
                    </a:cubicBezTo>
                    <a:cubicBezTo>
                      <a:pt x="7456" y="12022"/>
                      <a:pt x="9606" y="9321"/>
                      <a:pt x="9606" y="6011"/>
                    </a:cubicBezTo>
                    <a:cubicBezTo>
                      <a:pt x="9606" y="2683"/>
                      <a:pt x="7456" y="1"/>
                      <a:pt x="4812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29"/>
              <p:cNvSpPr/>
              <p:nvPr/>
            </p:nvSpPr>
            <p:spPr>
              <a:xfrm>
                <a:off x="3911975" y="4105950"/>
                <a:ext cx="153625" cy="212575"/>
              </a:xfrm>
              <a:custGeom>
                <a:rect b="b" l="l" r="r" t="t"/>
                <a:pathLst>
                  <a:path extrusionOk="0" h="8503" w="6145">
                    <a:moveTo>
                      <a:pt x="3082" y="1"/>
                    </a:moveTo>
                    <a:cubicBezTo>
                      <a:pt x="1370" y="1"/>
                      <a:pt x="1" y="1903"/>
                      <a:pt x="1" y="4261"/>
                    </a:cubicBezTo>
                    <a:cubicBezTo>
                      <a:pt x="1" y="6601"/>
                      <a:pt x="1370" y="8503"/>
                      <a:pt x="3082" y="8503"/>
                    </a:cubicBezTo>
                    <a:cubicBezTo>
                      <a:pt x="4775" y="8503"/>
                      <a:pt x="6145" y="6601"/>
                      <a:pt x="6145" y="4261"/>
                    </a:cubicBezTo>
                    <a:cubicBezTo>
                      <a:pt x="6145" y="1903"/>
                      <a:pt x="4775" y="1"/>
                      <a:pt x="3082" y="1"/>
                    </a:cubicBezTo>
                    <a:close/>
                  </a:path>
                </a:pathLst>
              </a:custGeom>
              <a:solidFill>
                <a:srgbClr val="97BD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29"/>
              <p:cNvSpPr/>
              <p:nvPr/>
            </p:nvSpPr>
            <p:spPr>
              <a:xfrm>
                <a:off x="3925775" y="4132100"/>
                <a:ext cx="115100" cy="160750"/>
              </a:xfrm>
              <a:custGeom>
                <a:rect b="b" l="l" r="r" t="t"/>
                <a:pathLst>
                  <a:path extrusionOk="0" fill="none" h="6430" w="4604">
                    <a:moveTo>
                      <a:pt x="4604" y="3215"/>
                    </a:moveTo>
                    <a:cubicBezTo>
                      <a:pt x="4604" y="4984"/>
                      <a:pt x="3576" y="6430"/>
                      <a:pt x="2302" y="6430"/>
                    </a:cubicBezTo>
                    <a:cubicBezTo>
                      <a:pt x="1028" y="6430"/>
                      <a:pt x="1" y="4984"/>
                      <a:pt x="1" y="3215"/>
                    </a:cubicBezTo>
                    <a:cubicBezTo>
                      <a:pt x="1" y="1446"/>
                      <a:pt x="1028" y="1"/>
                      <a:pt x="2302" y="1"/>
                    </a:cubicBezTo>
                    <a:cubicBezTo>
                      <a:pt x="3576" y="1"/>
                      <a:pt x="4604" y="1446"/>
                      <a:pt x="4604" y="3215"/>
                    </a:cubicBezTo>
                    <a:close/>
                  </a:path>
                </a:pathLst>
              </a:custGeom>
              <a:noFill/>
              <a:ln cap="flat" cmpd="sng" w="5225">
                <a:solidFill>
                  <a:srgbClr val="FFFFFF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29"/>
              <p:cNvSpPr/>
              <p:nvPr/>
            </p:nvSpPr>
            <p:spPr>
              <a:xfrm>
                <a:off x="3902000" y="4185850"/>
                <a:ext cx="106075" cy="50900"/>
              </a:xfrm>
              <a:custGeom>
                <a:rect b="b" l="l" r="r" t="t"/>
                <a:pathLst>
                  <a:path extrusionOk="0" h="2036" w="4243">
                    <a:moveTo>
                      <a:pt x="1028" y="0"/>
                    </a:moveTo>
                    <a:cubicBezTo>
                      <a:pt x="457" y="0"/>
                      <a:pt x="1" y="438"/>
                      <a:pt x="1" y="1008"/>
                    </a:cubicBezTo>
                    <a:cubicBezTo>
                      <a:pt x="1" y="1579"/>
                      <a:pt x="457" y="2035"/>
                      <a:pt x="1028" y="2035"/>
                    </a:cubicBezTo>
                    <a:lnTo>
                      <a:pt x="3215" y="2035"/>
                    </a:lnTo>
                    <a:cubicBezTo>
                      <a:pt x="3786" y="2035"/>
                      <a:pt x="4242" y="1579"/>
                      <a:pt x="4242" y="1008"/>
                    </a:cubicBezTo>
                    <a:cubicBezTo>
                      <a:pt x="4242" y="438"/>
                      <a:pt x="3786" y="0"/>
                      <a:pt x="3215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1" name="Google Shape;3411;p129"/>
          <p:cNvSpPr txBox="1"/>
          <p:nvPr/>
        </p:nvSpPr>
        <p:spPr>
          <a:xfrm>
            <a:off x="1767775" y="4294575"/>
            <a:ext cx="5513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*Note, we will need to decide between using these categorical variables and the previously mentioned bodyweight/age numeric variables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ightlifting Training Center Project Proposal by Slidesgo">
  <a:themeElements>
    <a:clrScheme name="Simple Light">
      <a:dk1>
        <a:srgbClr val="272626"/>
      </a:dk1>
      <a:lt1>
        <a:srgbClr val="FFFFFF"/>
      </a:lt1>
      <a:dk2>
        <a:srgbClr val="0C3C44"/>
      </a:dk2>
      <a:lt2>
        <a:srgbClr val="19657C"/>
      </a:lt2>
      <a:accent1>
        <a:srgbClr val="97BDC6"/>
      </a:accent1>
      <a:accent2>
        <a:srgbClr val="D38620"/>
      </a:accent2>
      <a:accent3>
        <a:srgbClr val="D6AE3E"/>
      </a:accent3>
      <a:accent4>
        <a:srgbClr val="FDB03E"/>
      </a:accent4>
      <a:accent5>
        <a:srgbClr val="FFF6E7"/>
      </a:accent5>
      <a:accent6>
        <a:srgbClr val="56221C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ightlifting Training Center Project Proposal by Slidesgo">
  <a:themeElements>
    <a:clrScheme name="Simple Light">
      <a:dk1>
        <a:srgbClr val="272626"/>
      </a:dk1>
      <a:lt1>
        <a:srgbClr val="FFFFFF"/>
      </a:lt1>
      <a:dk2>
        <a:srgbClr val="0C3C44"/>
      </a:dk2>
      <a:lt2>
        <a:srgbClr val="19657C"/>
      </a:lt2>
      <a:accent1>
        <a:srgbClr val="97BDC6"/>
      </a:accent1>
      <a:accent2>
        <a:srgbClr val="D38620"/>
      </a:accent2>
      <a:accent3>
        <a:srgbClr val="D6AE3E"/>
      </a:accent3>
      <a:accent4>
        <a:srgbClr val="FDB03E"/>
      </a:accent4>
      <a:accent5>
        <a:srgbClr val="FFF6E7"/>
      </a:accent5>
      <a:accent6>
        <a:srgbClr val="56221C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eightlifting Training Center Project Proposal by Slidesgo">
  <a:themeElements>
    <a:clrScheme name="Simple Light">
      <a:dk1>
        <a:srgbClr val="272626"/>
      </a:dk1>
      <a:lt1>
        <a:srgbClr val="FFFFFF"/>
      </a:lt1>
      <a:dk2>
        <a:srgbClr val="0C3C44"/>
      </a:dk2>
      <a:lt2>
        <a:srgbClr val="19657C"/>
      </a:lt2>
      <a:accent1>
        <a:srgbClr val="97BDC6"/>
      </a:accent1>
      <a:accent2>
        <a:srgbClr val="D38620"/>
      </a:accent2>
      <a:accent3>
        <a:srgbClr val="D6AE3E"/>
      </a:accent3>
      <a:accent4>
        <a:srgbClr val="FDB03E"/>
      </a:accent4>
      <a:accent5>
        <a:srgbClr val="FFF6E7"/>
      </a:accent5>
      <a:accent6>
        <a:srgbClr val="56221C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eightlifting Training Center Project Proposal by Slidesgo">
  <a:themeElements>
    <a:clrScheme name="Simple Light">
      <a:dk1>
        <a:srgbClr val="272626"/>
      </a:dk1>
      <a:lt1>
        <a:srgbClr val="FFFFFF"/>
      </a:lt1>
      <a:dk2>
        <a:srgbClr val="0C3C44"/>
      </a:dk2>
      <a:lt2>
        <a:srgbClr val="19657C"/>
      </a:lt2>
      <a:accent1>
        <a:srgbClr val="97BDC6"/>
      </a:accent1>
      <a:accent2>
        <a:srgbClr val="D38620"/>
      </a:accent2>
      <a:accent3>
        <a:srgbClr val="D6AE3E"/>
      </a:accent3>
      <a:accent4>
        <a:srgbClr val="FDB03E"/>
      </a:accent4>
      <a:accent5>
        <a:srgbClr val="FFF6E7"/>
      </a:accent5>
      <a:accent6>
        <a:srgbClr val="56221C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