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9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3FB5-D3B6-45B5-ABD0-026C2A66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B1250-E2DF-4DD7-9339-40D030CE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8DCA-DE41-4BEE-B254-4A598CE3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73E5-E5DB-4954-AB6B-0329E1E2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1885-5D00-4C50-9A7D-DDB1FA00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D09C-B401-4030-829D-B5F7E204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E55CE-7580-4FB6-AFE9-8DC32DCF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FA73-79DA-41A8-8F54-7F20D051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B197-38B8-4FB7-85B3-122B30A8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CECF-837E-4AAD-ACDF-18F26758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C5A85-4378-4546-B080-74803C643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A937D-3848-4505-BC06-9F615930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856-5153-4B10-B469-8F38BDC3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34D3-1652-48DF-99B0-4981868D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964F-18AB-449F-A2C6-27FF4C36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8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800C-F85F-4145-A834-FC8C55E0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83A9-1991-4567-AA6B-FEFB6D3D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B82A-BBB7-487D-A1E4-14F60BAA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BB2B-214B-4807-8D42-0917208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AE7D-42F2-4BE9-8FC0-10CD9BCA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0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7B7F-D30F-4A6B-813A-529D7884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26E4-2041-446B-8458-43AC8C4F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A9F3-2312-4F60-91A0-3797191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AA85-B9E0-45B3-99DD-7D4573AB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7C50-6AD4-4739-AC1A-F7B2E5E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9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C4B9-A3CA-48FA-A16C-C75425E5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804B-D838-4B30-9F2B-EE51DF4BD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6596-3BE2-474B-BEE0-484EA3DE6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90D16-5AD9-4C0B-8E1C-B7D358D0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5E5C-A7DE-4DFB-A98C-B04C1F9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5CDA7-E075-4BCF-8E17-161E98C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26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1945-1FAD-4764-B2C6-5490790D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514B-3BDC-4EE5-8583-D4DE492B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D582-44E5-4FCF-BC84-73033E92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5D9CF-7402-4E39-B8BE-778CF6F69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E1E7D-39C5-4230-897A-4BCE480C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C90FB-8930-41E1-9B78-81847F22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687DC-F9C2-4C26-ADA9-84B39676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8EFA6-8C7C-4158-A43B-10E2691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43E-02BA-4DB5-B972-7A189D2C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1D1D-6421-4B11-9F8E-DC165850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34A11-BA83-4943-B2C3-876EAB7B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07FDA-6BBA-4F81-83A3-6108B2AC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01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8BAB-2ED1-495B-90E6-18090222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EF1F-6FC0-4D3F-A9EA-6C7ECBFB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8D75D-0D94-456F-A5C9-6BC36BC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90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D8DA-A61D-4B0D-BA96-30BD3E6E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EBD2-3365-4C6E-8AD6-CCA6C954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A198-D555-41F6-BE5B-D84F5D947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4B675-9B29-4273-ABF5-A43E272C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EC0E-A662-4233-9479-D764A40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25B8-24DA-4779-8B03-5B72B03C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0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C24-2B55-4137-A7DC-2D97168D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304B3-3FC1-49C6-8524-EB3D92A5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4A87-43DF-4823-B95F-3E5F2924A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5142E-E18A-47C8-BCA3-DAA984CD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0EFD6-9DC8-420A-AD2D-E538586A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D4165-0136-440F-AABB-DC6C2F1E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6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7F1B0-F0B4-47BD-B050-2809D4EF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4D54-DE92-4FCA-9FAF-5C2B3D4A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F790-24D8-4990-B5F0-A370E714C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BD80-14C9-421F-902A-24ECCED60F71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C73B-8AA1-46C9-8328-151EAB034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FE0B-B121-46AE-AE2E-3BAD6C0B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947B-3801-490E-910E-6577945CBF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6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9DE4-09A2-4D25-B6EA-DCE4154E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Round-Robin Algorithm</a:t>
            </a:r>
            <a:br>
              <a:rPr lang="en-CA"/>
            </a:br>
            <a:r>
              <a:rPr lang="en-CA" sz="2800"/>
              <a:t>CPU scheduling method 3 out of 3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37911-B314-49E8-8AF6-6E5D3A6A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" y="2379307"/>
            <a:ext cx="11957420" cy="28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9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BE3D635-7260-484D-8470-4A5D1A6736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0BC216D-A28D-4FFF-9F4F-25249FA4FB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42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3FF4270-9AEB-4BED-BBB4-D0AC0F11E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6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847E0EFC-308A-4AA0-B31A-374C84AC9F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10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61BE30F-B953-4997-B4E5-9D1046CE6F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364C2B3-97A7-4F87-B23E-99A581D215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6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3A5628-2DCD-4C55-90CF-67A996C52535}"/>
              </a:ext>
            </a:extLst>
          </p:cNvPr>
          <p:cNvSpPr txBox="1"/>
          <p:nvPr/>
        </p:nvSpPr>
        <p:spPr>
          <a:xfrm>
            <a:off x="786285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51F94CB-0C19-439E-90AA-5CC8A7FE96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8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93F27-43B1-42E2-96CC-83B1EC345691}"/>
              </a:ext>
            </a:extLst>
          </p:cNvPr>
          <p:cNvSpPr txBox="1"/>
          <p:nvPr/>
        </p:nvSpPr>
        <p:spPr>
          <a:xfrm>
            <a:off x="8325149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650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6A68B-7761-41EC-857B-949718E264C1}"/>
              </a:ext>
            </a:extLst>
          </p:cNvPr>
          <p:cNvCxnSpPr/>
          <p:nvPr/>
        </p:nvCxnSpPr>
        <p:spPr>
          <a:xfrm>
            <a:off x="8592977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3A5628-2DCD-4C55-90CF-67A996C52535}"/>
              </a:ext>
            </a:extLst>
          </p:cNvPr>
          <p:cNvSpPr txBox="1"/>
          <p:nvPr/>
        </p:nvSpPr>
        <p:spPr>
          <a:xfrm>
            <a:off x="786285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85276A59-750F-48A7-8E70-9FA045375D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93F27-43B1-42E2-96CC-83B1EC345691}"/>
              </a:ext>
            </a:extLst>
          </p:cNvPr>
          <p:cNvSpPr txBox="1"/>
          <p:nvPr/>
        </p:nvSpPr>
        <p:spPr>
          <a:xfrm>
            <a:off x="8325149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650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6A68B-7761-41EC-857B-949718E264C1}"/>
              </a:ext>
            </a:extLst>
          </p:cNvPr>
          <p:cNvCxnSpPr/>
          <p:nvPr/>
        </p:nvCxnSpPr>
        <p:spPr>
          <a:xfrm>
            <a:off x="8592977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3A5628-2DCD-4C55-90CF-67A996C52535}"/>
              </a:ext>
            </a:extLst>
          </p:cNvPr>
          <p:cNvSpPr txBox="1"/>
          <p:nvPr/>
        </p:nvSpPr>
        <p:spPr>
          <a:xfrm>
            <a:off x="786285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1B416-64A8-48C3-8EFF-E808B09F7BE7}"/>
              </a:ext>
            </a:extLst>
          </p:cNvPr>
          <p:cNvSpPr txBox="1"/>
          <p:nvPr/>
        </p:nvSpPr>
        <p:spPr>
          <a:xfrm>
            <a:off x="894253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3F77B676-7C99-407F-8DA5-163610105E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8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93F27-43B1-42E2-96CC-83B1EC345691}"/>
              </a:ext>
            </a:extLst>
          </p:cNvPr>
          <p:cNvSpPr txBox="1"/>
          <p:nvPr/>
        </p:nvSpPr>
        <p:spPr>
          <a:xfrm>
            <a:off x="8325149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650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6A68B-7761-41EC-857B-949718E264C1}"/>
              </a:ext>
            </a:extLst>
          </p:cNvPr>
          <p:cNvCxnSpPr/>
          <p:nvPr/>
        </p:nvCxnSpPr>
        <p:spPr>
          <a:xfrm>
            <a:off x="8592977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3A5628-2DCD-4C55-90CF-67A996C52535}"/>
              </a:ext>
            </a:extLst>
          </p:cNvPr>
          <p:cNvSpPr txBox="1"/>
          <p:nvPr/>
        </p:nvSpPr>
        <p:spPr>
          <a:xfrm>
            <a:off x="786285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1B416-64A8-48C3-8EFF-E808B09F7BE7}"/>
              </a:ext>
            </a:extLst>
          </p:cNvPr>
          <p:cNvSpPr txBox="1"/>
          <p:nvPr/>
        </p:nvSpPr>
        <p:spPr>
          <a:xfrm>
            <a:off x="894253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90357E-C030-4183-B4A9-79E51A760762}"/>
              </a:ext>
            </a:extLst>
          </p:cNvPr>
          <p:cNvSpPr txBox="1"/>
          <p:nvPr/>
        </p:nvSpPr>
        <p:spPr>
          <a:xfrm>
            <a:off x="9384812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750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1E1B6E-516F-4448-A194-58DDD0C0FE3E}"/>
              </a:ext>
            </a:extLst>
          </p:cNvPr>
          <p:cNvCxnSpPr/>
          <p:nvPr/>
        </p:nvCxnSpPr>
        <p:spPr>
          <a:xfrm>
            <a:off x="965264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6DE232BA-7E15-4EC1-8CF0-F7B96D4B97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F848-148B-44E3-85AE-990C28A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0424-147B-4032-9DED-F4398998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u="sng" dirty="0"/>
              <a:t>Pre-emptive:</a:t>
            </a:r>
            <a:r>
              <a:rPr lang="en-CA" dirty="0"/>
              <a:t> Processes </a:t>
            </a:r>
            <a:r>
              <a:rPr lang="en-CA" b="1" dirty="0"/>
              <a:t>can</a:t>
            </a:r>
            <a:r>
              <a:rPr lang="en-CA" dirty="0"/>
              <a:t> be interrupted during execution</a:t>
            </a:r>
          </a:p>
          <a:p>
            <a:pPr lvl="1"/>
            <a:r>
              <a:rPr lang="en-CA" dirty="0"/>
              <a:t>Recall: First-come-first-serve was not pre-emptive because it was necessary to complete them</a:t>
            </a:r>
          </a:p>
          <a:p>
            <a:pPr lvl="1"/>
            <a:r>
              <a:rPr lang="en-CA" dirty="0"/>
              <a:t>Round-Robin </a:t>
            </a:r>
            <a:r>
              <a:rPr lang="en-CA" i="1" dirty="0"/>
              <a:t>is</a:t>
            </a:r>
            <a:r>
              <a:rPr lang="en-CA" dirty="0"/>
              <a:t> pre-emptive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u="sng" dirty="0"/>
              <a:t>Turnaround time:</a:t>
            </a:r>
            <a:r>
              <a:rPr lang="en-CA" dirty="0"/>
              <a:t> the time it takes for a process to be completed </a:t>
            </a:r>
            <a:r>
              <a:rPr lang="en-CA" b="1" dirty="0"/>
              <a:t>from the moment it starts executing</a:t>
            </a:r>
            <a:endParaRPr lang="en-CA" dirty="0"/>
          </a:p>
          <a:p>
            <a:pPr lvl="1"/>
            <a:r>
              <a:rPr lang="en-CA" dirty="0"/>
              <a:t>Hint: If execution time ≤ time quantum: turnaround time = execution time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088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93F27-43B1-42E2-96CC-83B1EC345691}"/>
              </a:ext>
            </a:extLst>
          </p:cNvPr>
          <p:cNvSpPr txBox="1"/>
          <p:nvPr/>
        </p:nvSpPr>
        <p:spPr>
          <a:xfrm>
            <a:off x="8325149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650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6A68B-7761-41EC-857B-949718E264C1}"/>
              </a:ext>
            </a:extLst>
          </p:cNvPr>
          <p:cNvCxnSpPr/>
          <p:nvPr/>
        </p:nvCxnSpPr>
        <p:spPr>
          <a:xfrm>
            <a:off x="8592977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3A5628-2DCD-4C55-90CF-67A996C52535}"/>
              </a:ext>
            </a:extLst>
          </p:cNvPr>
          <p:cNvSpPr txBox="1"/>
          <p:nvPr/>
        </p:nvSpPr>
        <p:spPr>
          <a:xfrm>
            <a:off x="786285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1B416-64A8-48C3-8EFF-E808B09F7BE7}"/>
              </a:ext>
            </a:extLst>
          </p:cNvPr>
          <p:cNvSpPr txBox="1"/>
          <p:nvPr/>
        </p:nvSpPr>
        <p:spPr>
          <a:xfrm>
            <a:off x="894253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90357E-C030-4183-B4A9-79E51A760762}"/>
              </a:ext>
            </a:extLst>
          </p:cNvPr>
          <p:cNvSpPr txBox="1"/>
          <p:nvPr/>
        </p:nvSpPr>
        <p:spPr>
          <a:xfrm>
            <a:off x="9384812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750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1E1B6E-516F-4448-A194-58DDD0C0FE3E}"/>
              </a:ext>
            </a:extLst>
          </p:cNvPr>
          <p:cNvCxnSpPr/>
          <p:nvPr/>
        </p:nvCxnSpPr>
        <p:spPr>
          <a:xfrm>
            <a:off x="965264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6DE232BA-7E15-4EC1-8CF0-F7B96D4B97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5A5AEE-45B2-493F-8B08-7F4F48664C93}"/>
              </a:ext>
            </a:extLst>
          </p:cNvPr>
          <p:cNvSpPr txBox="1"/>
          <p:nvPr/>
        </p:nvSpPr>
        <p:spPr>
          <a:xfrm>
            <a:off x="5150597" y="4106105"/>
            <a:ext cx="26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Average turnaround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0E4FA-B7B7-40EA-AA68-52F94DD86606}"/>
                  </a:ext>
                </a:extLst>
              </p:cNvPr>
              <p:cNvSpPr txBox="1"/>
              <p:nvPr/>
            </p:nvSpPr>
            <p:spPr>
              <a:xfrm>
                <a:off x="5089047" y="4607355"/>
                <a:ext cx="4232249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100+50+400+500+100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230 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0E4FA-B7B7-40EA-AA68-52F94DD8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047" y="4607355"/>
                <a:ext cx="4232249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E80C7-3085-47C4-BF21-1ADB86F8DF94}"/>
              </a:ext>
            </a:extLst>
          </p:cNvPr>
          <p:cNvSpPr/>
          <p:nvPr/>
        </p:nvSpPr>
        <p:spPr>
          <a:xfrm>
            <a:off x="8147737" y="4588210"/>
            <a:ext cx="1173559" cy="61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1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34AE7-58E4-47FF-907F-899D1E8EA06B}"/>
              </a:ext>
            </a:extLst>
          </p:cNvPr>
          <p:cNvSpPr txBox="1"/>
          <p:nvPr/>
        </p:nvSpPr>
        <p:spPr>
          <a:xfrm>
            <a:off x="5080353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350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E52C7-DC05-4F87-91C2-141B7871B199}"/>
              </a:ext>
            </a:extLst>
          </p:cNvPr>
          <p:cNvSpPr txBox="1"/>
          <p:nvPr/>
        </p:nvSpPr>
        <p:spPr>
          <a:xfrm>
            <a:off x="6205687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450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AB27-AF11-4785-B959-8137AFFAA339}"/>
              </a:ext>
            </a:extLst>
          </p:cNvPr>
          <p:cNvSpPr txBox="1"/>
          <p:nvPr/>
        </p:nvSpPr>
        <p:spPr>
          <a:xfrm>
            <a:off x="7265418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550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FB07C-203E-4092-A727-04E9276C5295}"/>
              </a:ext>
            </a:extLst>
          </p:cNvPr>
          <p:cNvCxnSpPr/>
          <p:nvPr/>
        </p:nvCxnSpPr>
        <p:spPr>
          <a:xfrm>
            <a:off x="645675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CACBF5-A54A-4EED-941A-93A5660D9D75}"/>
              </a:ext>
            </a:extLst>
          </p:cNvPr>
          <p:cNvCxnSpPr/>
          <p:nvPr/>
        </p:nvCxnSpPr>
        <p:spPr>
          <a:xfrm>
            <a:off x="753328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4CC99-6C33-4DE7-9419-29F6F1762094}"/>
              </a:ext>
            </a:extLst>
          </p:cNvPr>
          <p:cNvCxnSpPr/>
          <p:nvPr/>
        </p:nvCxnSpPr>
        <p:spPr>
          <a:xfrm>
            <a:off x="5377328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6C56BF-0693-4D5C-8CEE-5F13DC37200C}"/>
              </a:ext>
            </a:extLst>
          </p:cNvPr>
          <p:cNvSpPr txBox="1"/>
          <p:nvPr/>
        </p:nvSpPr>
        <p:spPr>
          <a:xfrm>
            <a:off x="4647072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627949-D735-4723-8B7E-F17C34FECD66}"/>
              </a:ext>
            </a:extLst>
          </p:cNvPr>
          <p:cNvSpPr txBox="1"/>
          <p:nvPr/>
        </p:nvSpPr>
        <p:spPr>
          <a:xfrm>
            <a:off x="574962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2B472-2DBB-4DD8-ADCA-6FD70A29CD79}"/>
              </a:ext>
            </a:extLst>
          </p:cNvPr>
          <p:cNvSpPr txBox="1"/>
          <p:nvPr/>
        </p:nvSpPr>
        <p:spPr>
          <a:xfrm>
            <a:off x="678486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93F27-43B1-42E2-96CC-83B1EC345691}"/>
              </a:ext>
            </a:extLst>
          </p:cNvPr>
          <p:cNvSpPr txBox="1"/>
          <p:nvPr/>
        </p:nvSpPr>
        <p:spPr>
          <a:xfrm>
            <a:off x="8325149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650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A6A68B-7761-41EC-857B-949718E264C1}"/>
              </a:ext>
            </a:extLst>
          </p:cNvPr>
          <p:cNvCxnSpPr/>
          <p:nvPr/>
        </p:nvCxnSpPr>
        <p:spPr>
          <a:xfrm>
            <a:off x="8592977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3A5628-2DCD-4C55-90CF-67A996C52535}"/>
              </a:ext>
            </a:extLst>
          </p:cNvPr>
          <p:cNvSpPr txBox="1"/>
          <p:nvPr/>
        </p:nvSpPr>
        <p:spPr>
          <a:xfrm>
            <a:off x="786285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1B416-64A8-48C3-8EFF-E808B09F7BE7}"/>
              </a:ext>
            </a:extLst>
          </p:cNvPr>
          <p:cNvSpPr txBox="1"/>
          <p:nvPr/>
        </p:nvSpPr>
        <p:spPr>
          <a:xfrm>
            <a:off x="8942534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90357E-C030-4183-B4A9-79E51A760762}"/>
              </a:ext>
            </a:extLst>
          </p:cNvPr>
          <p:cNvSpPr txBox="1"/>
          <p:nvPr/>
        </p:nvSpPr>
        <p:spPr>
          <a:xfrm>
            <a:off x="9384812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750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1E1B6E-516F-4448-A194-58DDD0C0FE3E}"/>
              </a:ext>
            </a:extLst>
          </p:cNvPr>
          <p:cNvCxnSpPr/>
          <p:nvPr/>
        </p:nvCxnSpPr>
        <p:spPr>
          <a:xfrm>
            <a:off x="965264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6DE232BA-7E15-4EC1-8CF0-F7B96D4B97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5A5AEE-45B2-493F-8B08-7F4F48664C93}"/>
              </a:ext>
            </a:extLst>
          </p:cNvPr>
          <p:cNvSpPr txBox="1"/>
          <p:nvPr/>
        </p:nvSpPr>
        <p:spPr>
          <a:xfrm>
            <a:off x="5150597" y="4106105"/>
            <a:ext cx="26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Average turnaround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0E4FA-B7B7-40EA-AA68-52F94DD86606}"/>
                  </a:ext>
                </a:extLst>
              </p:cNvPr>
              <p:cNvSpPr txBox="1"/>
              <p:nvPr/>
            </p:nvSpPr>
            <p:spPr>
              <a:xfrm>
                <a:off x="5089047" y="4607355"/>
                <a:ext cx="4232249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100+50+400+500+100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230 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0E4FA-B7B7-40EA-AA68-52F94DD8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047" y="4607355"/>
                <a:ext cx="4232249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0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BD4B-E37D-4FFD-A680-916D8EE3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DD03-475C-4E71-83C7-1AB0190F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Round-robin is a </a:t>
            </a:r>
            <a:r>
              <a:rPr lang="en-CA" b="1" dirty="0"/>
              <a:t>pre-emptive</a:t>
            </a:r>
            <a:r>
              <a:rPr lang="en-CA" dirty="0"/>
              <a:t> algorithm</a:t>
            </a:r>
          </a:p>
          <a:p>
            <a:r>
              <a:rPr lang="en-CA" dirty="0"/>
              <a:t>If execution time of a process is </a:t>
            </a:r>
            <a:r>
              <a:rPr lang="en-CA" u="sng" dirty="0"/>
              <a:t>equal or lower</a:t>
            </a:r>
            <a:r>
              <a:rPr lang="en-CA" i="1" u="sng" dirty="0"/>
              <a:t> </a:t>
            </a:r>
            <a:r>
              <a:rPr lang="en-CA" u="sng" dirty="0"/>
              <a:t>than</a:t>
            </a:r>
            <a:r>
              <a:rPr lang="en-CA" dirty="0"/>
              <a:t> the time quantum, then </a:t>
            </a:r>
            <a:r>
              <a:rPr lang="en-CA" i="1" dirty="0"/>
              <a:t>turnaround time = execution 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49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 Calculate average turnaround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7167B7-8994-4BA9-BF4E-91476807B2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A1914B-8FC0-4350-B7A0-3D697F7042D2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5030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7167B7-8994-4BA9-BF4E-91476807B2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677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7167B7-8994-4BA9-BF4E-91476807B2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3877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F7F27E3B-94CD-428F-B964-4F3A9E5EF7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1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B8394C0-7CF6-49C7-AB9C-CDBE6E214D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B806D119-027F-4201-8842-204D1B7100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A6D-870F-4782-A9FC-5BD9CD2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Example: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B90B6-FC9D-4B6B-8E04-B295C32E5ED3}"/>
              </a:ext>
            </a:extLst>
          </p:cNvPr>
          <p:cNvCxnSpPr>
            <a:cxnSpLocks/>
          </p:cNvCxnSpPr>
          <p:nvPr/>
        </p:nvCxnSpPr>
        <p:spPr>
          <a:xfrm>
            <a:off x="1275127" y="2810312"/>
            <a:ext cx="98235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65688-816B-41E7-A1AF-5D25E79E64BD}"/>
              </a:ext>
            </a:extLst>
          </p:cNvPr>
          <p:cNvCxnSpPr/>
          <p:nvPr/>
        </p:nvCxnSpPr>
        <p:spPr>
          <a:xfrm>
            <a:off x="127512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19991C-C2B5-4031-A023-BB86FADE9A95}"/>
              </a:ext>
            </a:extLst>
          </p:cNvPr>
          <p:cNvSpPr txBox="1"/>
          <p:nvPr/>
        </p:nvSpPr>
        <p:spPr>
          <a:xfrm>
            <a:off x="1124282" y="298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1B3A-1288-4C0F-AAB6-10237010BA2A}"/>
              </a:ext>
            </a:extLst>
          </p:cNvPr>
          <p:cNvSpPr txBox="1"/>
          <p:nvPr/>
        </p:nvSpPr>
        <p:spPr>
          <a:xfrm>
            <a:off x="2181720" y="29842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300A-6233-433F-9857-CB825F6E41BA}"/>
              </a:ext>
            </a:extLst>
          </p:cNvPr>
          <p:cNvSpPr txBox="1"/>
          <p:nvPr/>
        </p:nvSpPr>
        <p:spPr>
          <a:xfrm>
            <a:off x="83190" y="3705999"/>
            <a:ext cx="233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Time quantum: 100ms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F39CC1-BDF7-4D2E-88E2-B820907BC5A6}"/>
              </a:ext>
            </a:extLst>
          </p:cNvPr>
          <p:cNvCxnSpPr/>
          <p:nvPr/>
        </p:nvCxnSpPr>
        <p:spPr>
          <a:xfrm>
            <a:off x="2449582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F01273-1BF6-431A-87BE-8B7BC0F81EED}"/>
              </a:ext>
            </a:extLst>
          </p:cNvPr>
          <p:cNvSpPr txBox="1"/>
          <p:nvPr/>
        </p:nvSpPr>
        <p:spPr>
          <a:xfrm>
            <a:off x="1652200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186ED1-AF9A-451C-A1F8-422838DE5464}"/>
              </a:ext>
            </a:extLst>
          </p:cNvPr>
          <p:cNvCxnSpPr/>
          <p:nvPr/>
        </p:nvCxnSpPr>
        <p:spPr>
          <a:xfrm>
            <a:off x="3045196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70CAD-997D-44E7-9C69-C17E1CCBA05B}"/>
              </a:ext>
            </a:extLst>
          </p:cNvPr>
          <p:cNvSpPr txBox="1"/>
          <p:nvPr/>
        </p:nvSpPr>
        <p:spPr>
          <a:xfrm>
            <a:off x="2794698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39DDC-E51F-4BEC-BFEF-E3FACD33698A}"/>
              </a:ext>
            </a:extLst>
          </p:cNvPr>
          <p:cNvSpPr txBox="1"/>
          <p:nvPr/>
        </p:nvSpPr>
        <p:spPr>
          <a:xfrm>
            <a:off x="2549817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BACB-5909-40AA-A6D3-715118A1185C}"/>
              </a:ext>
            </a:extLst>
          </p:cNvPr>
          <p:cNvSpPr txBox="1"/>
          <p:nvPr/>
        </p:nvSpPr>
        <p:spPr>
          <a:xfrm>
            <a:off x="3918236" y="2986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250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1D6605-B4BD-427D-B5E0-BF625628C088}"/>
              </a:ext>
            </a:extLst>
          </p:cNvPr>
          <p:cNvCxnSpPr/>
          <p:nvPr/>
        </p:nvCxnSpPr>
        <p:spPr>
          <a:xfrm>
            <a:off x="4186090" y="2634143"/>
            <a:ext cx="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B9B037-88F3-44DB-A8A2-C60AAB8877D1}"/>
              </a:ext>
            </a:extLst>
          </p:cNvPr>
          <p:cNvSpPr txBox="1"/>
          <p:nvPr/>
        </p:nvSpPr>
        <p:spPr>
          <a:xfrm>
            <a:off x="3405498" y="24494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4A62B-DA3D-4879-BD7A-5DDA784741BC}"/>
              </a:ext>
            </a:extLst>
          </p:cNvPr>
          <p:cNvSpPr txBox="1"/>
          <p:nvPr/>
        </p:nvSpPr>
        <p:spPr>
          <a:xfrm>
            <a:off x="10791499" y="28888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849B094C-5548-44FA-B5C4-2836F3DEC9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90" y="4067648"/>
          <a:ext cx="4765648" cy="271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53">
                  <a:extLst>
                    <a:ext uri="{9D8B030D-6E8A-4147-A177-3AD203B41FA5}">
                      <a16:colId xmlns:a16="http://schemas.microsoft.com/office/drawing/2014/main" val="978098050"/>
                    </a:ext>
                  </a:extLst>
                </a:gridCol>
                <a:gridCol w="1222691">
                  <a:extLst>
                    <a:ext uri="{9D8B030D-6E8A-4147-A177-3AD203B41FA5}">
                      <a16:colId xmlns:a16="http://schemas.microsoft.com/office/drawing/2014/main" val="2889202002"/>
                    </a:ext>
                  </a:extLst>
                </a:gridCol>
                <a:gridCol w="1191842">
                  <a:extLst>
                    <a:ext uri="{9D8B030D-6E8A-4147-A177-3AD203B41FA5}">
                      <a16:colId xmlns:a16="http://schemas.microsoft.com/office/drawing/2014/main" val="3550979863"/>
                    </a:ext>
                  </a:extLst>
                </a:gridCol>
                <a:gridCol w="1325462">
                  <a:extLst>
                    <a:ext uri="{9D8B030D-6E8A-4147-A177-3AD203B41FA5}">
                      <a16:colId xmlns:a16="http://schemas.microsoft.com/office/drawing/2014/main" val="283042484"/>
                    </a:ext>
                  </a:extLst>
                </a:gridCol>
              </a:tblGrid>
              <a:tr h="852189">
                <a:tc>
                  <a:txBody>
                    <a:bodyPr/>
                    <a:lstStyle/>
                    <a:p>
                      <a:r>
                        <a:rPr lang="en-CA" dirty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Execution time (</a:t>
                      </a:r>
                      <a:r>
                        <a:rPr lang="en-CA" dirty="0" err="1"/>
                        <a:t>ms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Turnaround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1120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3483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2563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876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55149"/>
                  </a:ext>
                </a:extLst>
              </a:tr>
              <a:tr h="372878">
                <a:tc>
                  <a:txBody>
                    <a:bodyPr/>
                    <a:lstStyle/>
                    <a:p>
                      <a:r>
                        <a:rPr lang="en-CA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8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6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PresentationFormat>Widescreen</PresentationFormat>
  <Paragraphs>715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Round-Robin Algorithm CPU scheduling method 3 out of 3</vt:lpstr>
      <vt:lpstr>Review of Keywords</vt:lpstr>
      <vt:lpstr>Example: Calculate average turnaround time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2020-09-27T03:03:54Z</dcterms:created>
  <dcterms:modified xsi:type="dcterms:W3CDTF">2020-09-27T03:04:14Z</dcterms:modified>
</cp:coreProperties>
</file>