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8"/>
    <p:restoredTop sz="96405"/>
  </p:normalViewPr>
  <p:slideViewPr>
    <p:cSldViewPr snapToGrid="0" snapToObjects="1">
      <p:cViewPr varScale="1">
        <p:scale>
          <a:sx n="93" d="100"/>
          <a:sy n="93" d="100"/>
        </p:scale>
        <p:origin x="240" y="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A59F3-7D5A-004D-81CD-4B690742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60" y="1737189"/>
            <a:ext cx="10276840" cy="2182031"/>
          </a:xfrm>
        </p:spPr>
        <p:txBody>
          <a:bodyPr/>
          <a:lstStyle/>
          <a:p>
            <a:pPr algn="ctr"/>
            <a:r>
              <a:rPr lang="pt-BE" sz="6600" dirty="0"/>
              <a:t>Curso Python para Iniciantes (Direto ao que interessa)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2B224D-8F6A-DB4D-BA54-6C7970B6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28" y="4554220"/>
            <a:ext cx="3585972" cy="1069848"/>
          </a:xfrm>
        </p:spPr>
        <p:txBody>
          <a:bodyPr/>
          <a:lstStyle/>
          <a:p>
            <a:r>
              <a:rPr lang="pt-BE" i="1" dirty="0">
                <a:solidFill>
                  <a:srgbClr val="002060"/>
                </a:solidFill>
              </a:rPr>
              <a:t>Rafael Silva Pinto (Udemy)</a:t>
            </a:r>
          </a:p>
        </p:txBody>
      </p:sp>
    </p:spTree>
    <p:extLst>
      <p:ext uri="{BB962C8B-B14F-4D97-AF65-F5344CB8AC3E}">
        <p14:creationId xmlns:p14="http://schemas.microsoft.com/office/powerpoint/2010/main" val="36599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0E03-04FA-8843-8EEC-184C1CF3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75F35-09DF-1040-9F68-6BF95AEE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E"/>
          </a:p>
        </p:txBody>
      </p:sp>
    </p:spTree>
    <p:extLst>
      <p:ext uri="{BB962C8B-B14F-4D97-AF65-F5344CB8AC3E}">
        <p14:creationId xmlns:p14="http://schemas.microsoft.com/office/powerpoint/2010/main" val="333316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6</TotalTime>
  <Words>16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Curso Python para Iniciantes (Direto ao que interessa)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Python para Iniciantes (Direto ao que interessa)</dc:title>
  <dc:creator>Microsoft Office User</dc:creator>
  <cp:lastModifiedBy>Microsoft Office User</cp:lastModifiedBy>
  <cp:revision>2</cp:revision>
  <dcterms:created xsi:type="dcterms:W3CDTF">2022-01-26T15:24:52Z</dcterms:created>
  <dcterms:modified xsi:type="dcterms:W3CDTF">2022-01-26T16:55:00Z</dcterms:modified>
</cp:coreProperties>
</file>