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We’re putting this in terms you’ll understand.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\arg\max_{s \in S} P(\text{success} | s)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language from Pira’s talk.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the opinion of the whole instructional staff. This isn’t our first rodeo, trust the system.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NOT SCHOOL.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DSI.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1648" y="3812324"/>
            <a:ext cx="4599424" cy="10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your best strategy?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099" y="154895"/>
            <a:ext cx="2931125" cy="6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325" y="2346300"/>
            <a:ext cx="69913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2000" y="1608650"/>
            <a:ext cx="6720000" cy="3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3029250" y="4165300"/>
            <a:ext cx="30855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Want to know the answer?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CC4125"/>
                </a:solidFill>
              </a:rPr>
              <a:t>Stay tuned...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3999900" cy="388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Daily Strategy (a prioritized list):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Stress that you won’t finish today’s assignment. Worry that you’ll get behind.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Try to catch up on yesterday’s assignment. Worry that you </a:t>
            </a:r>
            <a:r>
              <a:rPr i="1" lang="en"/>
              <a:t>are</a:t>
            </a:r>
            <a:r>
              <a:rPr lang="en"/>
              <a:t> behind.</a:t>
            </a:r>
            <a:br>
              <a:rPr lang="en" sz="1400"/>
            </a:b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AutoNum type="arabicPeriod"/>
            </a:pPr>
            <a:r>
              <a:rPr lang="en"/>
              <a:t>Sleep a few hours.</a:t>
            </a:r>
            <a:br>
              <a:rPr lang="en"/>
            </a:b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AutoNum type="arabicPeriod"/>
            </a:pPr>
            <a:r>
              <a:rPr lang="en"/>
              <a:t>Wake up having very little mental energy for tomorrow.</a:t>
            </a:r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Your </a:t>
            </a:r>
            <a:r>
              <a:rPr lang="en">
                <a:solidFill>
                  <a:srgbClr val="FF0000"/>
                </a:solidFill>
              </a:rPr>
              <a:t>worst</a:t>
            </a:r>
            <a:r>
              <a:rPr lang="en"/>
              <a:t> strategy: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099" y="154895"/>
            <a:ext cx="2931125" cy="6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9750" y="1609112"/>
            <a:ext cx="28575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Your </a:t>
            </a:r>
            <a:r>
              <a:rPr lang="en">
                <a:solidFill>
                  <a:srgbClr val="0000FF"/>
                </a:solidFill>
              </a:rPr>
              <a:t>best</a:t>
            </a:r>
            <a:r>
              <a:rPr lang="en"/>
              <a:t> strategy: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099" y="154895"/>
            <a:ext cx="2931125" cy="69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685800" y="1165200"/>
            <a:ext cx="7772400" cy="3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F9900"/>
                </a:solidFill>
              </a:rPr>
              <a:t>1. SET THE STAGE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999999"/>
                </a:solidFill>
              </a:rPr>
              <a:t>(prepare your brain)</a:t>
            </a:r>
            <a:br>
              <a:rPr b="1" lang="en" sz="2400">
                <a:solidFill>
                  <a:srgbClr val="FF9900"/>
                </a:solidFill>
              </a:rPr>
            </a:br>
          </a:p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F9900"/>
                </a:solidFill>
              </a:rPr>
              <a:t>2. PLAY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999999"/>
                </a:solidFill>
              </a:rPr>
              <a:t>(wrestle with it &amp; have fun)</a:t>
            </a:r>
            <a:br>
              <a:rPr b="1" lang="en" sz="2400">
                <a:solidFill>
                  <a:srgbClr val="FF9900"/>
                </a:solidFill>
              </a:rPr>
            </a:br>
          </a:p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F9900"/>
                </a:solidFill>
              </a:rPr>
              <a:t>3. REFLECT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999999"/>
                </a:solidFill>
              </a:rPr>
              <a:t>(remember your “why”)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Your </a:t>
            </a:r>
            <a:r>
              <a:rPr lang="en">
                <a:solidFill>
                  <a:srgbClr val="0000FF"/>
                </a:solidFill>
              </a:rPr>
              <a:t>best</a:t>
            </a:r>
            <a:r>
              <a:rPr lang="en"/>
              <a:t> strategy: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3999900" cy="388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Daily Strategy (a prioritized list):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/>
              <a:t>Take care of yourself</a:t>
            </a:r>
            <a:r>
              <a:rPr lang="en"/>
              <a:t> (~12 hours/day)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Eat, Sleep, Exercise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/>
              <a:t>Prepare for tomorrow</a:t>
            </a:r>
            <a:r>
              <a:rPr lang="en"/>
              <a:t> (~2 hours/day)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Do the reading the night BEFORE.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Let your brain chew on it while you sleep.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/>
              <a:t>Soak up as much as you can of today’s topic</a:t>
            </a:r>
            <a:r>
              <a:rPr lang="en"/>
              <a:t> (~10 hours/day)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YOU WILL NOT SOAK IT ALL UP. Do what you can, then find a good logical stopping point.</a:t>
            </a:r>
          </a:p>
          <a:p>
            <a:pPr indent="-317500" lvl="1" marL="91440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Obeying #1 and #2 will maximize the amount you soak up.</a:t>
            </a:r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832400" y="1152475"/>
            <a:ext cx="3999900" cy="388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3-month Strategy: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Perform the daily strategy EVERY DAY.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One day a week don’t do DSI work at all.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“Catch up” during the break week (between week 6 &amp; 7).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Pick a project that interests you.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“Catch up” while working on your project: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Your project will use at most 20% of the topics we’ve covered.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You can catch up on that 20% while doing your project.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Practice interviewing, and practice pitching your project.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Speak with confidence, sell yourself, and land a job.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099" y="154895"/>
            <a:ext cx="2931125" cy="6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5342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26141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to work.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1648" y="3812324"/>
            <a:ext cx="4599424" cy="10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