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8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2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8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6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6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45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7734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7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2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809F-B6A0-4F9B-A75B-1165541C7E0B}" type="datetimeFigureOut">
              <a:rPr lang="es-419" smtClean="0"/>
              <a:t>8/5/2017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353228-3F53-48CB-AF95-146D62B0DA8A}" type="slidenum">
              <a:rPr lang="es-419" smtClean="0"/>
              <a:t>‹#›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1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Exceso de gatos en la ESPOL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05839"/>
          </a:xfrm>
        </p:spPr>
        <p:txBody>
          <a:bodyPr>
            <a:normAutofit fontScale="92500" lnSpcReduction="10000"/>
          </a:bodyPr>
          <a:lstStyle/>
          <a:p>
            <a:pPr algn="r"/>
            <a:endParaRPr lang="es-419" dirty="0"/>
          </a:p>
          <a:p>
            <a:pPr algn="r"/>
            <a:r>
              <a:rPr lang="es-419" dirty="0"/>
              <a:t>Wellington Andrés Martínez Flores</a:t>
            </a:r>
          </a:p>
          <a:p>
            <a:pPr algn="r"/>
            <a:r>
              <a:rPr lang="es-419" dirty="0"/>
              <a:t>Paralelo 4</a:t>
            </a:r>
          </a:p>
        </p:txBody>
      </p:sp>
    </p:spTree>
    <p:extLst>
      <p:ext uri="{BB962C8B-B14F-4D97-AF65-F5344CB8AC3E}">
        <p14:creationId xmlns:p14="http://schemas.microsoft.com/office/powerpoint/2010/main" val="1811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Definición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Existe una población muy grande de gatos que habitan diversas regiones de la ESPOL, y ocasionan diversos problemas a la comunidad como por ejemplo:</a:t>
            </a:r>
          </a:p>
          <a:p>
            <a:r>
              <a:rPr lang="es-419" dirty="0"/>
              <a:t>Invasión de sectores públicos destinados a actividades de estudio o para comer.</a:t>
            </a:r>
          </a:p>
          <a:p>
            <a:r>
              <a:rPr lang="es-419" dirty="0"/>
              <a:t>Invasión en las horas laborales de aulas de estudio, lo cual toma tiempo en hacer que los animales abandonen el aula.</a:t>
            </a:r>
          </a:p>
          <a:p>
            <a:r>
              <a:rPr lang="es-419" dirty="0"/>
              <a:t>Preocupación de la comunidad hacia estos animales.</a:t>
            </a:r>
          </a:p>
        </p:txBody>
      </p:sp>
    </p:spTree>
    <p:extLst>
      <p:ext uri="{BB962C8B-B14F-4D97-AF65-F5344CB8AC3E}">
        <p14:creationId xmlns:p14="http://schemas.microsoft.com/office/powerpoint/2010/main" val="184653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Solución 1: Esterilización continua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Para evitar el problema de una tasa de crecimiento muy grande se debe realizar una campaña de esterilización continua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2770284"/>
            <a:ext cx="5883082" cy="35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5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Solución 2: Reportar al ministerio de salud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Con el fin de obtener presupuesto para la campaña de esterilización y concientización de los dueños, se debe reportar el problema al ministerio de salud.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71" y="2857091"/>
            <a:ext cx="3517245" cy="38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Solución 3: Multar a las personas que abandonen sus mascotas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Sancionar a las personas que abandonan sus animales de ser descubiertas en este acto, ayudará a evitar el crecimiento de la oblación de gatos en la ESPOL.</a:t>
            </a:r>
          </a:p>
          <a:p>
            <a:endParaRPr lang="es-419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74" y="2989735"/>
            <a:ext cx="4830587" cy="30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20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250</TotalTime>
  <Words>182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Exceso de gatos en la ESPOL</vt:lpstr>
      <vt:lpstr>Definición</vt:lpstr>
      <vt:lpstr>Solución 1: Esterilización continua</vt:lpstr>
      <vt:lpstr>Solución 2: Reportar al ministerio de salud</vt:lpstr>
      <vt:lpstr>Solución 3: Multar a las personas que abandonen sus mascotas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Exceso de gatos en la ESPOL</dc:title>
  <dc:creator>Oscar</dc:creator>
  <cp:lastModifiedBy>Oscar</cp:lastModifiedBy>
  <cp:revision>16</cp:revision>
  <dcterms:created xsi:type="dcterms:W3CDTF">2017-05-07T09:26:22Z</dcterms:created>
  <dcterms:modified xsi:type="dcterms:W3CDTF">2017-05-09T04:06:52Z</dcterms:modified>
</cp:coreProperties>
</file>