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32" r:id="rId3"/>
    <p:sldMasterId id="2147483756" r:id="rId4"/>
  </p:sldMasterIdLst>
  <p:sldIdLst>
    <p:sldId id="256" r:id="rId5"/>
    <p:sldId id="257" r:id="rId6"/>
    <p:sldId id="258" r:id="rId7"/>
    <p:sldId id="260" r:id="rId8"/>
    <p:sldId id="264" r:id="rId9"/>
    <p:sldId id="262" r:id="rId10"/>
    <p:sldId id="266" r:id="rId11"/>
    <p:sldId id="265" r:id="rId12"/>
    <p:sldId id="263" r:id="rId13"/>
    <p:sldId id="267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5DA99-850D-45F5-853A-A048590E71C6}" type="doc">
      <dgm:prSet loTypeId="urn:microsoft.com/office/officeart/2005/8/layout/bProcess2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EC"/>
        </a:p>
      </dgm:t>
    </dgm:pt>
    <dgm:pt modelId="{2C11D00B-38CE-4E27-A0D1-BDE47CADAAD7}">
      <dgm:prSet phldrT="[Texto]" custT="1"/>
      <dgm:spPr/>
      <dgm:t>
        <a:bodyPr/>
        <a:lstStyle/>
        <a:p>
          <a:r>
            <a:rPr lang="es-EC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Padres de familia ocupados.</a:t>
          </a:r>
          <a:endParaRPr lang="es-EC" sz="2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14E5D-17CE-408A-89CA-0758FC49F73A}" type="parTrans" cxnId="{BA4C9923-68E8-48B5-B527-97FE45AB5C69}">
      <dgm:prSet/>
      <dgm:spPr/>
      <dgm:t>
        <a:bodyPr/>
        <a:lstStyle/>
        <a:p>
          <a:endParaRPr lang="es-EC"/>
        </a:p>
      </dgm:t>
    </dgm:pt>
    <dgm:pt modelId="{198E6A5B-0119-4A5F-A5C7-B47225F6DEE6}" type="sibTrans" cxnId="{BA4C9923-68E8-48B5-B527-97FE45AB5C69}">
      <dgm:prSet/>
      <dgm:spPr/>
      <dgm:t>
        <a:bodyPr/>
        <a:lstStyle/>
        <a:p>
          <a:endParaRPr lang="es-EC"/>
        </a:p>
      </dgm:t>
    </dgm:pt>
    <dgm:pt modelId="{C3DD6917-3892-49B1-9728-6EB234617D2B}">
      <dgm:prSet phldrT="[Texto]" custT="1"/>
      <dgm:spPr/>
      <dgm:t>
        <a:bodyPr/>
        <a:lstStyle/>
        <a:p>
          <a:r>
            <a:rPr lang="es-EC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Niños que necesitan comprar materiales escolares.</a:t>
          </a:r>
          <a:endParaRPr lang="es-EC" sz="2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D23A17-DDE8-42F1-94E7-1167576A5B45}" type="parTrans" cxnId="{C6078030-9BB7-4CC6-90A1-0A545C7E3B6C}">
      <dgm:prSet/>
      <dgm:spPr/>
      <dgm:t>
        <a:bodyPr/>
        <a:lstStyle/>
        <a:p>
          <a:endParaRPr lang="es-EC"/>
        </a:p>
      </dgm:t>
    </dgm:pt>
    <dgm:pt modelId="{EA210705-B126-402B-BF22-AFBE98A577F9}" type="sibTrans" cxnId="{C6078030-9BB7-4CC6-90A1-0A545C7E3B6C}">
      <dgm:prSet/>
      <dgm:spPr/>
      <dgm:t>
        <a:bodyPr/>
        <a:lstStyle/>
        <a:p>
          <a:endParaRPr lang="es-EC"/>
        </a:p>
      </dgm:t>
    </dgm:pt>
    <dgm:pt modelId="{29540A27-BC5C-4B69-A2CD-B09FE8BE766E}" type="pres">
      <dgm:prSet presAssocID="{D045DA99-850D-45F5-853A-A048590E71C6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s-EC"/>
        </a:p>
      </dgm:t>
    </dgm:pt>
    <dgm:pt modelId="{153BAC6E-4161-43C4-B008-68E04A70AD88}" type="pres">
      <dgm:prSet presAssocID="{2C11D00B-38CE-4E27-A0D1-BDE47CADAAD7}" presName="firs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1EB084C-8A8C-44FF-8B1D-9F5EF96FEEE6}" type="pres">
      <dgm:prSet presAssocID="{198E6A5B-0119-4A5F-A5C7-B47225F6DEE6}" presName="sibTrans" presStyleLbl="sibTrans2D1" presStyleIdx="0" presStyleCnt="1"/>
      <dgm:spPr/>
      <dgm:t>
        <a:bodyPr/>
        <a:lstStyle/>
        <a:p>
          <a:endParaRPr lang="es-EC"/>
        </a:p>
      </dgm:t>
    </dgm:pt>
    <dgm:pt modelId="{9D295571-75C5-4FD9-A9E0-5A0C633CE90B}" type="pres">
      <dgm:prSet presAssocID="{C3DD6917-3892-49B1-9728-6EB234617D2B}" presName="las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0C00D33E-B154-47D8-AE66-F0DBDD308532}" type="presOf" srcId="{C3DD6917-3892-49B1-9728-6EB234617D2B}" destId="{9D295571-75C5-4FD9-A9E0-5A0C633CE90B}" srcOrd="0" destOrd="0" presId="urn:microsoft.com/office/officeart/2005/8/layout/bProcess2"/>
    <dgm:cxn modelId="{C6078030-9BB7-4CC6-90A1-0A545C7E3B6C}" srcId="{D045DA99-850D-45F5-853A-A048590E71C6}" destId="{C3DD6917-3892-49B1-9728-6EB234617D2B}" srcOrd="1" destOrd="0" parTransId="{35D23A17-DDE8-42F1-94E7-1167576A5B45}" sibTransId="{EA210705-B126-402B-BF22-AFBE98A577F9}"/>
    <dgm:cxn modelId="{79F5F3EF-7404-4A7C-8C4E-8D6D8A7AB150}" type="presOf" srcId="{2C11D00B-38CE-4E27-A0D1-BDE47CADAAD7}" destId="{153BAC6E-4161-43C4-B008-68E04A70AD88}" srcOrd="0" destOrd="0" presId="urn:microsoft.com/office/officeart/2005/8/layout/bProcess2"/>
    <dgm:cxn modelId="{3F0C9FB1-9417-4F30-8AC9-C38449E02836}" type="presOf" srcId="{D045DA99-850D-45F5-853A-A048590E71C6}" destId="{29540A27-BC5C-4B69-A2CD-B09FE8BE766E}" srcOrd="0" destOrd="0" presId="urn:microsoft.com/office/officeart/2005/8/layout/bProcess2"/>
    <dgm:cxn modelId="{BCD76F69-36A2-48D4-83C2-551399F07C0F}" type="presOf" srcId="{198E6A5B-0119-4A5F-A5C7-B47225F6DEE6}" destId="{F1EB084C-8A8C-44FF-8B1D-9F5EF96FEEE6}" srcOrd="0" destOrd="0" presId="urn:microsoft.com/office/officeart/2005/8/layout/bProcess2"/>
    <dgm:cxn modelId="{BA4C9923-68E8-48B5-B527-97FE45AB5C69}" srcId="{D045DA99-850D-45F5-853A-A048590E71C6}" destId="{2C11D00B-38CE-4E27-A0D1-BDE47CADAAD7}" srcOrd="0" destOrd="0" parTransId="{3B114E5D-17CE-408A-89CA-0758FC49F73A}" sibTransId="{198E6A5B-0119-4A5F-A5C7-B47225F6DEE6}"/>
    <dgm:cxn modelId="{21F38C46-FCD1-4579-BBC4-E239AF0A9421}" type="presParOf" srcId="{29540A27-BC5C-4B69-A2CD-B09FE8BE766E}" destId="{153BAC6E-4161-43C4-B008-68E04A70AD88}" srcOrd="0" destOrd="0" presId="urn:microsoft.com/office/officeart/2005/8/layout/bProcess2"/>
    <dgm:cxn modelId="{4DD7E773-C736-4B4A-8EB7-7B8A42EE2478}" type="presParOf" srcId="{29540A27-BC5C-4B69-A2CD-B09FE8BE766E}" destId="{F1EB084C-8A8C-44FF-8B1D-9F5EF96FEEE6}" srcOrd="1" destOrd="0" presId="urn:microsoft.com/office/officeart/2005/8/layout/bProcess2"/>
    <dgm:cxn modelId="{74B810DF-7CC8-45A8-954B-38C74EADCEA3}" type="presParOf" srcId="{29540A27-BC5C-4B69-A2CD-B09FE8BE766E}" destId="{9D295571-75C5-4FD9-A9E0-5A0C633CE90B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CB150-EDED-41BF-A835-F1ACB4DAF5D7}" type="doc">
      <dgm:prSet loTypeId="urn:microsoft.com/office/officeart/2005/8/layout/p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C"/>
        </a:p>
      </dgm:t>
    </dgm:pt>
    <dgm:pt modelId="{586738BA-9AF5-48B5-9332-7BCD3670CDBA}">
      <dgm:prSet phldrT="[Texto]" custT="1"/>
      <dgm:spPr/>
      <dgm:t>
        <a:bodyPr/>
        <a:lstStyle/>
        <a:p>
          <a:pPr algn="ctr"/>
          <a:r>
            <a:rPr lang="es-EC" sz="2000" dirty="0" smtClean="0">
              <a:latin typeface="Arial" panose="020B0604020202020204" pitchFamily="34" charset="0"/>
              <a:cs typeface="Arial" panose="020B0604020202020204" pitchFamily="34" charset="0"/>
            </a:rPr>
            <a:t>Clientes con sistema operativo IOS mayor compradores on-line, en comparación a aquellos que usan sistema Android.</a:t>
          </a:r>
          <a:endParaRPr lang="es-EC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59B5CD-C929-41D6-A72C-E5B50EB0B925}" type="parTrans" cxnId="{D9D2D157-DC99-411A-B514-81AA7D00A70A}">
      <dgm:prSet/>
      <dgm:spPr/>
      <dgm:t>
        <a:bodyPr/>
        <a:lstStyle/>
        <a:p>
          <a:endParaRPr lang="es-EC"/>
        </a:p>
      </dgm:t>
    </dgm:pt>
    <dgm:pt modelId="{9C205F0A-D124-4BCA-96FA-1F1B702348AD}" type="sibTrans" cxnId="{D9D2D157-DC99-411A-B514-81AA7D00A70A}">
      <dgm:prSet/>
      <dgm:spPr/>
      <dgm:t>
        <a:bodyPr/>
        <a:lstStyle/>
        <a:p>
          <a:endParaRPr lang="es-EC"/>
        </a:p>
      </dgm:t>
    </dgm:pt>
    <dgm:pt modelId="{38814F11-349A-4790-94D9-154C66BA624D}">
      <dgm:prSet phldrT="[Texto]" custT="1"/>
      <dgm:spPr/>
      <dgm:t>
        <a:bodyPr/>
        <a:lstStyle/>
        <a:p>
          <a:pPr algn="ctr"/>
          <a:r>
            <a:rPr lang="es-EC" sz="2000" dirty="0" smtClean="0">
              <a:latin typeface="Arial" panose="020B0604020202020204" pitchFamily="34" charset="0"/>
              <a:cs typeface="Arial" panose="020B0604020202020204" pitchFamily="34" charset="0"/>
            </a:rPr>
            <a:t>Desconocimiento de que existen páginas que ofrecen servicios de compras de materiales.</a:t>
          </a:r>
          <a:endParaRPr lang="es-EC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8B828B-A519-416B-B19D-606B2002DC84}" type="parTrans" cxnId="{0C501DEC-AA79-4793-91DC-A58A5582F158}">
      <dgm:prSet/>
      <dgm:spPr/>
      <dgm:t>
        <a:bodyPr/>
        <a:lstStyle/>
        <a:p>
          <a:endParaRPr lang="es-EC"/>
        </a:p>
      </dgm:t>
    </dgm:pt>
    <dgm:pt modelId="{53C330FF-199D-4A30-870A-AD9D0C347647}" type="sibTrans" cxnId="{0C501DEC-AA79-4793-91DC-A58A5582F158}">
      <dgm:prSet/>
      <dgm:spPr/>
      <dgm:t>
        <a:bodyPr/>
        <a:lstStyle/>
        <a:p>
          <a:endParaRPr lang="es-EC"/>
        </a:p>
      </dgm:t>
    </dgm:pt>
    <dgm:pt modelId="{FC3D3D0C-D5BD-47A1-9FA4-D96F8E3458AB}">
      <dgm:prSet phldrT="[Texto]" custT="1"/>
      <dgm:spPr/>
      <dgm:t>
        <a:bodyPr/>
        <a:lstStyle/>
        <a:p>
          <a:pPr algn="ctr"/>
          <a:r>
            <a:rPr lang="es-EC" sz="2000" dirty="0" smtClean="0">
              <a:latin typeface="Arial" panose="020B0604020202020204" pitchFamily="34" charset="0"/>
              <a:cs typeface="Arial" panose="020B0604020202020204" pitchFamily="34" charset="0"/>
            </a:rPr>
            <a:t>Desconfianza e inseguridad de que sus datos sean falsificados o estafados.</a:t>
          </a:r>
          <a:endParaRPr lang="es-EC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6E2663-2D62-4851-B146-C84B38D0A316}" type="parTrans" cxnId="{D91F8F81-5664-4FE7-ABE2-913A80FAAF47}">
      <dgm:prSet/>
      <dgm:spPr/>
      <dgm:t>
        <a:bodyPr/>
        <a:lstStyle/>
        <a:p>
          <a:endParaRPr lang="es-EC"/>
        </a:p>
      </dgm:t>
    </dgm:pt>
    <dgm:pt modelId="{03B4DE4A-9D18-43C7-AEE2-A165953DA2AF}" type="sibTrans" cxnId="{D91F8F81-5664-4FE7-ABE2-913A80FAAF47}">
      <dgm:prSet/>
      <dgm:spPr/>
      <dgm:t>
        <a:bodyPr/>
        <a:lstStyle/>
        <a:p>
          <a:endParaRPr lang="es-EC"/>
        </a:p>
      </dgm:t>
    </dgm:pt>
    <dgm:pt modelId="{6CD59E72-E70F-4AAD-8F2E-A5BBA8F37D43}" type="pres">
      <dgm:prSet presAssocID="{1B8CB150-EDED-41BF-A835-F1ACB4DAF5D7}" presName="Name0" presStyleCnt="0">
        <dgm:presLayoutVars>
          <dgm:dir/>
          <dgm:resizeHandles val="exact"/>
        </dgm:presLayoutVars>
      </dgm:prSet>
      <dgm:spPr/>
    </dgm:pt>
    <dgm:pt modelId="{5B0E431D-9B9E-4A15-B52D-82A136AE1974}" type="pres">
      <dgm:prSet presAssocID="{1B8CB150-EDED-41BF-A835-F1ACB4DAF5D7}" presName="bkgdShp" presStyleLbl="alignAccFollowNode1" presStyleIdx="0" presStyleCnt="1"/>
      <dgm:spPr/>
    </dgm:pt>
    <dgm:pt modelId="{20BF394C-E099-49BC-A845-525FB0F17ECE}" type="pres">
      <dgm:prSet presAssocID="{1B8CB150-EDED-41BF-A835-F1ACB4DAF5D7}" presName="linComp" presStyleCnt="0"/>
      <dgm:spPr/>
    </dgm:pt>
    <dgm:pt modelId="{3C441A91-E4B1-4500-99F2-70C8DC179DA8}" type="pres">
      <dgm:prSet presAssocID="{586738BA-9AF5-48B5-9332-7BCD3670CDBA}" presName="compNode" presStyleCnt="0"/>
      <dgm:spPr/>
    </dgm:pt>
    <dgm:pt modelId="{A6D7A72D-D587-4F52-9A5C-622868F246B4}" type="pres">
      <dgm:prSet presAssocID="{586738BA-9AF5-48B5-9332-7BCD3670CDBA}" presName="node" presStyleLbl="node1" presStyleIdx="0" presStyleCnt="3">
        <dgm:presLayoutVars>
          <dgm:bulletEnabled val="1"/>
        </dgm:presLayoutVars>
      </dgm:prSet>
      <dgm:spPr/>
    </dgm:pt>
    <dgm:pt modelId="{0623F318-7090-453F-B3AA-F45BB649A96D}" type="pres">
      <dgm:prSet presAssocID="{586738BA-9AF5-48B5-9332-7BCD3670CDBA}" presName="invisiNode" presStyleLbl="node1" presStyleIdx="0" presStyleCnt="3"/>
      <dgm:spPr/>
    </dgm:pt>
    <dgm:pt modelId="{776C7CDC-859F-40F6-AC2A-43A92876F495}" type="pres">
      <dgm:prSet presAssocID="{586738BA-9AF5-48B5-9332-7BCD3670CDBA}" presName="imagNode" presStyleLbl="fgImgPlace1" presStyleIdx="0" presStyleCnt="3" custScaleX="98255" custScaleY="134065" custLinFactNeighborX="904" custLinFactNeighborY="-4638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A7FB316-717F-43D8-8C19-DC914132350D}" type="pres">
      <dgm:prSet presAssocID="{9C205F0A-D124-4BCA-96FA-1F1B702348AD}" presName="sibTrans" presStyleLbl="sibTrans2D1" presStyleIdx="0" presStyleCnt="0"/>
      <dgm:spPr/>
    </dgm:pt>
    <dgm:pt modelId="{FA77B077-F37D-4887-A753-B17CD0F97D55}" type="pres">
      <dgm:prSet presAssocID="{FC3D3D0C-D5BD-47A1-9FA4-D96F8E3458AB}" presName="compNode" presStyleCnt="0"/>
      <dgm:spPr/>
    </dgm:pt>
    <dgm:pt modelId="{078DA4A3-DC8E-4143-98CF-E0337B62484A}" type="pres">
      <dgm:prSet presAssocID="{FC3D3D0C-D5BD-47A1-9FA4-D96F8E3458AB}" presName="node" presStyleLbl="node1" presStyleIdx="1" presStyleCnt="3">
        <dgm:presLayoutVars>
          <dgm:bulletEnabled val="1"/>
        </dgm:presLayoutVars>
      </dgm:prSet>
      <dgm:spPr/>
    </dgm:pt>
    <dgm:pt modelId="{79D5C982-CBA1-4C63-B9C0-4E6D76E6BB4D}" type="pres">
      <dgm:prSet presAssocID="{FC3D3D0C-D5BD-47A1-9FA4-D96F8E3458AB}" presName="invisiNode" presStyleLbl="node1" presStyleIdx="1" presStyleCnt="3"/>
      <dgm:spPr/>
    </dgm:pt>
    <dgm:pt modelId="{12BC7630-41DD-40A8-8CC9-08EDB874FC72}" type="pres">
      <dgm:prSet presAssocID="{FC3D3D0C-D5BD-47A1-9FA4-D96F8E3458AB}" presName="imagNode" presStyleLbl="fgImgPlace1" presStyleIdx="1" presStyleCnt="3" custScaleX="104462" custScaleY="12583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8586658-3072-479D-A3B6-052EE01CABBC}" type="pres">
      <dgm:prSet presAssocID="{03B4DE4A-9D18-43C7-AEE2-A165953DA2AF}" presName="sibTrans" presStyleLbl="sibTrans2D1" presStyleIdx="0" presStyleCnt="0"/>
      <dgm:spPr/>
    </dgm:pt>
    <dgm:pt modelId="{E4391541-FEED-40D6-A17E-356523450C98}" type="pres">
      <dgm:prSet presAssocID="{38814F11-349A-4790-94D9-154C66BA624D}" presName="compNode" presStyleCnt="0"/>
      <dgm:spPr/>
    </dgm:pt>
    <dgm:pt modelId="{6A1A7DB0-3487-447E-B29A-C342BDD8FE78}" type="pres">
      <dgm:prSet presAssocID="{38814F11-349A-4790-94D9-154C66BA624D}" presName="node" presStyleLbl="node1" presStyleIdx="2" presStyleCnt="3">
        <dgm:presLayoutVars>
          <dgm:bulletEnabled val="1"/>
        </dgm:presLayoutVars>
      </dgm:prSet>
      <dgm:spPr/>
    </dgm:pt>
    <dgm:pt modelId="{FBA1BBC6-B116-4867-8797-4BDE81D4D0FA}" type="pres">
      <dgm:prSet presAssocID="{38814F11-349A-4790-94D9-154C66BA624D}" presName="invisiNode" presStyleLbl="node1" presStyleIdx="2" presStyleCnt="3"/>
      <dgm:spPr/>
    </dgm:pt>
    <dgm:pt modelId="{CA14AD04-5AB1-49FA-8C8A-60498035BA4F}" type="pres">
      <dgm:prSet presAssocID="{38814F11-349A-4790-94D9-154C66BA624D}" presName="imagNode" presStyleLbl="fgImgPlace1" presStyleIdx="2" presStyleCnt="3" custScaleX="106331" custScaleY="12232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B5C0CAFB-AFCC-4E5E-91F4-ABA8DFCF63E9}" type="presOf" srcId="{586738BA-9AF5-48B5-9332-7BCD3670CDBA}" destId="{A6D7A72D-D587-4F52-9A5C-622868F246B4}" srcOrd="0" destOrd="0" presId="urn:microsoft.com/office/officeart/2005/8/layout/pList2"/>
    <dgm:cxn modelId="{D9D2D157-DC99-411A-B514-81AA7D00A70A}" srcId="{1B8CB150-EDED-41BF-A835-F1ACB4DAF5D7}" destId="{586738BA-9AF5-48B5-9332-7BCD3670CDBA}" srcOrd="0" destOrd="0" parTransId="{4859B5CD-C929-41D6-A72C-E5B50EB0B925}" sibTransId="{9C205F0A-D124-4BCA-96FA-1F1B702348AD}"/>
    <dgm:cxn modelId="{3075ABFE-3FE2-4019-802B-89FC833BD01B}" type="presOf" srcId="{03B4DE4A-9D18-43C7-AEE2-A165953DA2AF}" destId="{E8586658-3072-479D-A3B6-052EE01CABBC}" srcOrd="0" destOrd="0" presId="urn:microsoft.com/office/officeart/2005/8/layout/pList2"/>
    <dgm:cxn modelId="{F9715011-4F98-4023-AC28-9F99D09873C0}" type="presOf" srcId="{9C205F0A-D124-4BCA-96FA-1F1B702348AD}" destId="{2A7FB316-717F-43D8-8C19-DC914132350D}" srcOrd="0" destOrd="0" presId="urn:microsoft.com/office/officeart/2005/8/layout/pList2"/>
    <dgm:cxn modelId="{1FD699CD-A1B1-4A29-B397-75A7A347300D}" type="presOf" srcId="{FC3D3D0C-D5BD-47A1-9FA4-D96F8E3458AB}" destId="{078DA4A3-DC8E-4143-98CF-E0337B62484A}" srcOrd="0" destOrd="0" presId="urn:microsoft.com/office/officeart/2005/8/layout/pList2"/>
    <dgm:cxn modelId="{0C501DEC-AA79-4793-91DC-A58A5582F158}" srcId="{1B8CB150-EDED-41BF-A835-F1ACB4DAF5D7}" destId="{38814F11-349A-4790-94D9-154C66BA624D}" srcOrd="2" destOrd="0" parTransId="{9E8B828B-A519-416B-B19D-606B2002DC84}" sibTransId="{53C330FF-199D-4A30-870A-AD9D0C347647}"/>
    <dgm:cxn modelId="{D91F8F81-5664-4FE7-ABE2-913A80FAAF47}" srcId="{1B8CB150-EDED-41BF-A835-F1ACB4DAF5D7}" destId="{FC3D3D0C-D5BD-47A1-9FA4-D96F8E3458AB}" srcOrd="1" destOrd="0" parTransId="{5A6E2663-2D62-4851-B146-C84B38D0A316}" sibTransId="{03B4DE4A-9D18-43C7-AEE2-A165953DA2AF}"/>
    <dgm:cxn modelId="{174D613C-BB60-4EAA-99FD-A3B468C99DB6}" type="presOf" srcId="{38814F11-349A-4790-94D9-154C66BA624D}" destId="{6A1A7DB0-3487-447E-B29A-C342BDD8FE78}" srcOrd="0" destOrd="0" presId="urn:microsoft.com/office/officeart/2005/8/layout/pList2"/>
    <dgm:cxn modelId="{4F48DD3A-6B7B-409E-9402-A3BCFFB33B5A}" type="presOf" srcId="{1B8CB150-EDED-41BF-A835-F1ACB4DAF5D7}" destId="{6CD59E72-E70F-4AAD-8F2E-A5BBA8F37D43}" srcOrd="0" destOrd="0" presId="urn:microsoft.com/office/officeart/2005/8/layout/pList2"/>
    <dgm:cxn modelId="{1F5A43CE-2F1B-41B7-B20B-4D36F3C1012C}" type="presParOf" srcId="{6CD59E72-E70F-4AAD-8F2E-A5BBA8F37D43}" destId="{5B0E431D-9B9E-4A15-B52D-82A136AE1974}" srcOrd="0" destOrd="0" presId="urn:microsoft.com/office/officeart/2005/8/layout/pList2"/>
    <dgm:cxn modelId="{29CB19E9-E2DF-4FD1-8910-714B324CCA1A}" type="presParOf" srcId="{6CD59E72-E70F-4AAD-8F2E-A5BBA8F37D43}" destId="{20BF394C-E099-49BC-A845-525FB0F17ECE}" srcOrd="1" destOrd="0" presId="urn:microsoft.com/office/officeart/2005/8/layout/pList2"/>
    <dgm:cxn modelId="{A2B32A20-8EC1-4B66-9ADE-1FBA74D6426A}" type="presParOf" srcId="{20BF394C-E099-49BC-A845-525FB0F17ECE}" destId="{3C441A91-E4B1-4500-99F2-70C8DC179DA8}" srcOrd="0" destOrd="0" presId="urn:microsoft.com/office/officeart/2005/8/layout/pList2"/>
    <dgm:cxn modelId="{0C028FBB-6F14-4A8C-A329-A02AE4584520}" type="presParOf" srcId="{3C441A91-E4B1-4500-99F2-70C8DC179DA8}" destId="{A6D7A72D-D587-4F52-9A5C-622868F246B4}" srcOrd="0" destOrd="0" presId="urn:microsoft.com/office/officeart/2005/8/layout/pList2"/>
    <dgm:cxn modelId="{DF6D61CB-B181-41B6-95A9-7162037DEA92}" type="presParOf" srcId="{3C441A91-E4B1-4500-99F2-70C8DC179DA8}" destId="{0623F318-7090-453F-B3AA-F45BB649A96D}" srcOrd="1" destOrd="0" presId="urn:microsoft.com/office/officeart/2005/8/layout/pList2"/>
    <dgm:cxn modelId="{B8534CF1-F6B2-48BB-A8B7-233A6B639030}" type="presParOf" srcId="{3C441A91-E4B1-4500-99F2-70C8DC179DA8}" destId="{776C7CDC-859F-40F6-AC2A-43A92876F495}" srcOrd="2" destOrd="0" presId="urn:microsoft.com/office/officeart/2005/8/layout/pList2"/>
    <dgm:cxn modelId="{4F3AF4F2-62E7-4248-A930-67E2394C4CB6}" type="presParOf" srcId="{20BF394C-E099-49BC-A845-525FB0F17ECE}" destId="{2A7FB316-717F-43D8-8C19-DC914132350D}" srcOrd="1" destOrd="0" presId="urn:microsoft.com/office/officeart/2005/8/layout/pList2"/>
    <dgm:cxn modelId="{97EAA9FC-6E55-4DA3-A866-EB363685BBA7}" type="presParOf" srcId="{20BF394C-E099-49BC-A845-525FB0F17ECE}" destId="{FA77B077-F37D-4887-A753-B17CD0F97D55}" srcOrd="2" destOrd="0" presId="urn:microsoft.com/office/officeart/2005/8/layout/pList2"/>
    <dgm:cxn modelId="{9BE105DB-4075-4D6B-A347-BB29975FBDAD}" type="presParOf" srcId="{FA77B077-F37D-4887-A753-B17CD0F97D55}" destId="{078DA4A3-DC8E-4143-98CF-E0337B62484A}" srcOrd="0" destOrd="0" presId="urn:microsoft.com/office/officeart/2005/8/layout/pList2"/>
    <dgm:cxn modelId="{2C92615F-C998-4704-AEA8-8FDCEEE0EE85}" type="presParOf" srcId="{FA77B077-F37D-4887-A753-B17CD0F97D55}" destId="{79D5C982-CBA1-4C63-B9C0-4E6D76E6BB4D}" srcOrd="1" destOrd="0" presId="urn:microsoft.com/office/officeart/2005/8/layout/pList2"/>
    <dgm:cxn modelId="{6E244DDD-2F7D-431E-95BC-7B99744A8256}" type="presParOf" srcId="{FA77B077-F37D-4887-A753-B17CD0F97D55}" destId="{12BC7630-41DD-40A8-8CC9-08EDB874FC72}" srcOrd="2" destOrd="0" presId="urn:microsoft.com/office/officeart/2005/8/layout/pList2"/>
    <dgm:cxn modelId="{CF579931-B683-4A98-AE94-BCCC4CC8DC84}" type="presParOf" srcId="{20BF394C-E099-49BC-A845-525FB0F17ECE}" destId="{E8586658-3072-479D-A3B6-052EE01CABBC}" srcOrd="3" destOrd="0" presId="urn:microsoft.com/office/officeart/2005/8/layout/pList2"/>
    <dgm:cxn modelId="{C6DA8FD1-EE65-4ECE-AD71-D0635D5A181B}" type="presParOf" srcId="{20BF394C-E099-49BC-A845-525FB0F17ECE}" destId="{E4391541-FEED-40D6-A17E-356523450C98}" srcOrd="4" destOrd="0" presId="urn:microsoft.com/office/officeart/2005/8/layout/pList2"/>
    <dgm:cxn modelId="{0CAA1942-A8C1-404B-B168-6DF70B2A819B}" type="presParOf" srcId="{E4391541-FEED-40D6-A17E-356523450C98}" destId="{6A1A7DB0-3487-447E-B29A-C342BDD8FE78}" srcOrd="0" destOrd="0" presId="urn:microsoft.com/office/officeart/2005/8/layout/pList2"/>
    <dgm:cxn modelId="{D619D989-4323-487D-B71B-7F4EC8B8E267}" type="presParOf" srcId="{E4391541-FEED-40D6-A17E-356523450C98}" destId="{FBA1BBC6-B116-4867-8797-4BDE81D4D0FA}" srcOrd="1" destOrd="0" presId="urn:microsoft.com/office/officeart/2005/8/layout/pList2"/>
    <dgm:cxn modelId="{98A2B491-9C0D-45DB-8E4D-E2D7DB5300C1}" type="presParOf" srcId="{E4391541-FEED-40D6-A17E-356523450C98}" destId="{CA14AD04-5AB1-49FA-8C8A-60498035BA4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9281F-487D-4EB6-8E71-783D8301C38F}" type="doc">
      <dgm:prSet loTypeId="urn:microsoft.com/office/officeart/2005/8/layout/lProcess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C"/>
        </a:p>
      </dgm:t>
    </dgm:pt>
    <dgm:pt modelId="{A682F033-ABEA-42E7-87B1-C54BB8C3B902}">
      <dgm:prSet phldrT="[Texto]" custT="1"/>
      <dgm:spPr/>
      <dgm:t>
        <a:bodyPr/>
        <a:lstStyle/>
        <a:p>
          <a:r>
            <a:rPr lang="es-EC" sz="2800" b="1" dirty="0" smtClean="0">
              <a:latin typeface="Arial" panose="020B0604020202020204" pitchFamily="34" charset="0"/>
              <a:cs typeface="Arial" panose="020B0604020202020204" pitchFamily="34" charset="0"/>
            </a:rPr>
            <a:t>Mercado potencial.</a:t>
          </a:r>
          <a:endParaRPr lang="es-EC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7FA490-3D0C-4FE7-B4CE-44B63D7E16D4}" type="parTrans" cxnId="{717F1368-3207-4C52-B090-91D7F13DE134}">
      <dgm:prSet/>
      <dgm:spPr/>
      <dgm:t>
        <a:bodyPr/>
        <a:lstStyle/>
        <a:p>
          <a:endParaRPr lang="es-EC"/>
        </a:p>
      </dgm:t>
    </dgm:pt>
    <dgm:pt modelId="{A2C81D41-0FA6-47B5-B589-67902672FC25}" type="sibTrans" cxnId="{717F1368-3207-4C52-B090-91D7F13DE134}">
      <dgm:prSet/>
      <dgm:spPr/>
      <dgm:t>
        <a:bodyPr/>
        <a:lstStyle/>
        <a:p>
          <a:endParaRPr lang="es-EC"/>
        </a:p>
      </dgm:t>
    </dgm:pt>
    <dgm:pt modelId="{D5C7CC9B-1CAB-4D3B-87E6-3CCC0A9F56E9}">
      <dgm:prSet phldrT="[Texto]"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Padres de familia con hijos en escuela  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D3990D-C60A-41F1-9FD9-3F2BFE131D3A}" type="parTrans" cxnId="{B88471C2-F1EF-4A5B-B68B-57EDE8FCF1B8}">
      <dgm:prSet/>
      <dgm:spPr/>
      <dgm:t>
        <a:bodyPr/>
        <a:lstStyle/>
        <a:p>
          <a:endParaRPr lang="es-EC"/>
        </a:p>
      </dgm:t>
    </dgm:pt>
    <dgm:pt modelId="{3AA17E3C-49B8-43D2-AA2F-476D173882DB}" type="sibTrans" cxnId="{B88471C2-F1EF-4A5B-B68B-57EDE8FCF1B8}">
      <dgm:prSet/>
      <dgm:spPr/>
      <dgm:t>
        <a:bodyPr/>
        <a:lstStyle/>
        <a:p>
          <a:endParaRPr lang="es-EC"/>
        </a:p>
      </dgm:t>
    </dgm:pt>
    <dgm:pt modelId="{C498D24C-312D-462D-8786-7BCC7BF35122}">
      <dgm:prSet phldrT="[Texto]" custT="1"/>
      <dgm:spPr/>
      <dgm:t>
        <a:bodyPr/>
        <a:lstStyle/>
        <a:p>
          <a:r>
            <a:rPr lang="es-EC" sz="2800" b="1" dirty="0" smtClean="0">
              <a:latin typeface="Arial" panose="020B0604020202020204" pitchFamily="34" charset="0"/>
              <a:cs typeface="Arial" panose="020B0604020202020204" pitchFamily="34" charset="0"/>
            </a:rPr>
            <a:t>Mercado objetivo.</a:t>
          </a:r>
          <a:endParaRPr lang="es-EC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7A7BBF-F3B0-4973-BA76-AF2C0DB41364}" type="parTrans" cxnId="{DC694EB3-6476-4291-9D4C-AB78CD255B7D}">
      <dgm:prSet/>
      <dgm:spPr/>
      <dgm:t>
        <a:bodyPr/>
        <a:lstStyle/>
        <a:p>
          <a:endParaRPr lang="es-EC"/>
        </a:p>
      </dgm:t>
    </dgm:pt>
    <dgm:pt modelId="{D60E8F9B-7714-4A16-8E76-B3817753AD06}" type="sibTrans" cxnId="{DC694EB3-6476-4291-9D4C-AB78CD255B7D}">
      <dgm:prSet/>
      <dgm:spPr/>
      <dgm:t>
        <a:bodyPr/>
        <a:lstStyle/>
        <a:p>
          <a:endParaRPr lang="es-EC"/>
        </a:p>
      </dgm:t>
    </dgm:pt>
    <dgm:pt modelId="{4186B43C-C9CD-4FD4-A75A-69F99FFE6888}">
      <dgm:prSet phldrT="[Texto]"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Padres de familia con hijos </a:t>
          </a:r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pequeños y adolescentes de 7-12 </a:t>
          </a:r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años.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60D019-8995-43E0-8485-3F9F3ADB80C0}" type="parTrans" cxnId="{B2D63A0D-54ED-40DE-9066-F53FCAE8AE7B}">
      <dgm:prSet/>
      <dgm:spPr/>
      <dgm:t>
        <a:bodyPr/>
        <a:lstStyle/>
        <a:p>
          <a:endParaRPr lang="es-EC"/>
        </a:p>
      </dgm:t>
    </dgm:pt>
    <dgm:pt modelId="{85DF2B0E-B048-49A9-9DAD-A330FD89A203}" type="sibTrans" cxnId="{B2D63A0D-54ED-40DE-9066-F53FCAE8AE7B}">
      <dgm:prSet/>
      <dgm:spPr/>
      <dgm:t>
        <a:bodyPr/>
        <a:lstStyle/>
        <a:p>
          <a:endParaRPr lang="es-EC"/>
        </a:p>
      </dgm:t>
    </dgm:pt>
    <dgm:pt modelId="{82DB1919-C079-4186-A6E8-E5918045D77C}">
      <dgm:prSet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5-7 años  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160664-BA2E-4E84-9606-4E2794EA1B9D}" type="parTrans" cxnId="{6A0C6203-1BAC-4094-88EC-678DC87B1FF3}">
      <dgm:prSet/>
      <dgm:spPr/>
      <dgm:t>
        <a:bodyPr/>
        <a:lstStyle/>
        <a:p>
          <a:endParaRPr lang="es-EC"/>
        </a:p>
      </dgm:t>
    </dgm:pt>
    <dgm:pt modelId="{EF5E9D5A-DDA2-4480-BF61-47677DD1B3AD}" type="sibTrans" cxnId="{6A0C6203-1BAC-4094-88EC-678DC87B1FF3}">
      <dgm:prSet/>
      <dgm:spPr/>
      <dgm:t>
        <a:bodyPr/>
        <a:lstStyle/>
        <a:p>
          <a:endParaRPr lang="es-EC"/>
        </a:p>
      </dgm:t>
    </dgm:pt>
    <dgm:pt modelId="{F8C4395D-8D72-4B68-9EFE-E1E0137563B1}">
      <dgm:prSet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8-10 </a:t>
          </a:r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años  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8A96C4-24B9-4094-92C6-CDB645156299}" type="parTrans" cxnId="{EBCE677C-FB08-42F8-8099-646510C3326D}">
      <dgm:prSet/>
      <dgm:spPr/>
      <dgm:t>
        <a:bodyPr/>
        <a:lstStyle/>
        <a:p>
          <a:endParaRPr lang="es-EC"/>
        </a:p>
      </dgm:t>
    </dgm:pt>
    <dgm:pt modelId="{0069254E-FE0F-4E95-AE4D-E787073C2BA9}" type="sibTrans" cxnId="{EBCE677C-FB08-42F8-8099-646510C3326D}">
      <dgm:prSet/>
      <dgm:spPr/>
      <dgm:t>
        <a:bodyPr/>
        <a:lstStyle/>
        <a:p>
          <a:endParaRPr lang="es-EC"/>
        </a:p>
      </dgm:t>
    </dgm:pt>
    <dgm:pt modelId="{803A4757-B421-4A23-B927-51BDA457740F}">
      <dgm:prSet custT="1"/>
      <dgm:spPr/>
      <dgm:t>
        <a:bodyPr/>
        <a:lstStyle/>
        <a:p>
          <a:r>
            <a:rPr lang="es-EC" sz="2400" smtClean="0">
              <a:latin typeface="Arial" panose="020B0604020202020204" pitchFamily="34" charset="0"/>
              <a:cs typeface="Arial" panose="020B0604020202020204" pitchFamily="34" charset="0"/>
            </a:rPr>
            <a:t>10-12 años 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4BCAB5-DCA9-4C82-99CC-7A06A496572E}" type="parTrans" cxnId="{EDE86A30-55B4-4976-B4D8-82FA77BDBEBE}">
      <dgm:prSet/>
      <dgm:spPr/>
      <dgm:t>
        <a:bodyPr/>
        <a:lstStyle/>
        <a:p>
          <a:endParaRPr lang="es-EC"/>
        </a:p>
      </dgm:t>
    </dgm:pt>
    <dgm:pt modelId="{5E977D47-3C75-4133-834E-DD52F9A69EFE}" type="sibTrans" cxnId="{EDE86A30-55B4-4976-B4D8-82FA77BDBEBE}">
      <dgm:prSet/>
      <dgm:spPr/>
      <dgm:t>
        <a:bodyPr/>
        <a:lstStyle/>
        <a:p>
          <a:endParaRPr lang="es-EC"/>
        </a:p>
      </dgm:t>
    </dgm:pt>
    <dgm:pt modelId="{6E43A30F-E1D1-4B6E-A85A-601C2D7E1232}">
      <dgm:prSet phldrT="[Texto]" custT="1"/>
      <dgm:spPr/>
      <dgm:t>
        <a:bodyPr/>
        <a:lstStyle/>
        <a:p>
          <a:r>
            <a:rPr lang="es-EC" sz="2800" b="1" dirty="0" smtClean="0">
              <a:latin typeface="Arial" panose="020B0604020202020204" pitchFamily="34" charset="0"/>
              <a:cs typeface="Arial" panose="020B0604020202020204" pitchFamily="34" charset="0"/>
            </a:rPr>
            <a:t>Segmentación</a:t>
          </a:r>
          <a:endParaRPr lang="es-EC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496092-7138-4C73-92F2-02B764300000}" type="parTrans" cxnId="{D3E69C28-DCEC-49FD-8636-9B2DC97F08A6}">
      <dgm:prSet/>
      <dgm:spPr/>
      <dgm:t>
        <a:bodyPr/>
        <a:lstStyle/>
        <a:p>
          <a:endParaRPr lang="es-EC"/>
        </a:p>
      </dgm:t>
    </dgm:pt>
    <dgm:pt modelId="{015A5499-E22E-4086-AA9B-210BE702B055}" type="sibTrans" cxnId="{D3E69C28-DCEC-49FD-8636-9B2DC97F08A6}">
      <dgm:prSet/>
      <dgm:spPr/>
      <dgm:t>
        <a:bodyPr/>
        <a:lstStyle/>
        <a:p>
          <a:endParaRPr lang="es-EC"/>
        </a:p>
      </dgm:t>
    </dgm:pt>
    <dgm:pt modelId="{27666C38-69E5-4A8C-94A1-685070BB516E}">
      <dgm:prSet phldrT="[Texto]" custT="1"/>
      <dgm:spPr/>
      <dgm:t>
        <a:bodyPr/>
        <a:lstStyle/>
        <a:p>
          <a:pPr rtl="0"/>
          <a:r>
            <a:rPr lang="en-US" sz="2400" b="0" i="0" smtClean="0">
              <a:latin typeface="Arial" panose="020B0604020202020204" pitchFamily="34" charset="0"/>
              <a:cs typeface="Arial" panose="020B0604020202020204" pitchFamily="34" charset="0"/>
            </a:rPr>
            <a:t>Padres de familia con hijos en escuela . 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D530A3-6708-4E9D-AE0B-D884C11A55FF}" type="parTrans" cxnId="{3B6D0AE0-4C01-4C84-BAF6-CF678B33BC0C}">
      <dgm:prSet/>
      <dgm:spPr/>
      <dgm:t>
        <a:bodyPr/>
        <a:lstStyle/>
        <a:p>
          <a:endParaRPr lang="es-EC"/>
        </a:p>
      </dgm:t>
    </dgm:pt>
    <dgm:pt modelId="{410739E7-06CC-4F82-8A38-6A3D62DF718C}" type="sibTrans" cxnId="{3B6D0AE0-4C01-4C84-BAF6-CF678B33BC0C}">
      <dgm:prSet/>
      <dgm:spPr/>
      <dgm:t>
        <a:bodyPr/>
        <a:lstStyle/>
        <a:p>
          <a:endParaRPr lang="es-EC"/>
        </a:p>
      </dgm:t>
    </dgm:pt>
    <dgm:pt modelId="{192405DB-CF70-43E8-9948-0209037EEF92}">
      <dgm:prSet custT="1"/>
      <dgm:spPr/>
      <dgm:t>
        <a:bodyPr/>
        <a:lstStyle/>
        <a:p>
          <a:pPr rtl="0"/>
          <a:r>
            <a:rPr lang="en-US" sz="2400" b="0" i="0" smtClean="0">
              <a:latin typeface="Arial" panose="020B0604020202020204" pitchFamily="34" charset="0"/>
              <a:cs typeface="Arial" panose="020B0604020202020204" pitchFamily="34" charset="0"/>
            </a:rPr>
            <a:t>Estudiantes de colegio </a:t>
          </a:r>
          <a:endParaRPr lang="en-US" sz="2400" b="0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CF8907-3937-41EC-B4F3-F2B049EFC81E}" type="parTrans" cxnId="{E1A84205-B6B9-4D25-8B6A-B682A44D1BD2}">
      <dgm:prSet/>
      <dgm:spPr/>
      <dgm:t>
        <a:bodyPr/>
        <a:lstStyle/>
        <a:p>
          <a:endParaRPr lang="es-EC"/>
        </a:p>
      </dgm:t>
    </dgm:pt>
    <dgm:pt modelId="{18BBA397-7747-480D-A00C-528241B42DA9}" type="sibTrans" cxnId="{E1A84205-B6B9-4D25-8B6A-B682A44D1BD2}">
      <dgm:prSet/>
      <dgm:spPr/>
      <dgm:t>
        <a:bodyPr/>
        <a:lstStyle/>
        <a:p>
          <a:endParaRPr lang="es-EC"/>
        </a:p>
      </dgm:t>
    </dgm:pt>
    <dgm:pt modelId="{12F46E30-0CEB-4B55-A8E0-ED36C396C208}">
      <dgm:prSet custT="1"/>
      <dgm:spPr/>
      <dgm:t>
        <a:bodyPr/>
        <a:lstStyle/>
        <a:p>
          <a:pPr rtl="0"/>
          <a:r>
            <a:rPr lang="es-ES" sz="2400" b="0" i="0" smtClean="0">
              <a:latin typeface="Arial" panose="020B0604020202020204" pitchFamily="34" charset="0"/>
              <a:cs typeface="Arial" panose="020B0604020202020204" pitchFamily="34" charset="0"/>
            </a:rPr>
            <a:t>Profesionales </a:t>
          </a:r>
          <a:r>
            <a:rPr lang="en-US" sz="2400" b="0" i="0" smtClean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en-US" sz="2400" b="0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F9F27C-6AAD-47D5-AFBF-55481B1A90C7}" type="parTrans" cxnId="{0F63C9BB-5380-4EB4-890E-89406A16F037}">
      <dgm:prSet/>
      <dgm:spPr/>
      <dgm:t>
        <a:bodyPr/>
        <a:lstStyle/>
        <a:p>
          <a:endParaRPr lang="es-EC"/>
        </a:p>
      </dgm:t>
    </dgm:pt>
    <dgm:pt modelId="{07C592BA-F8AF-484D-8557-B57F465E07E4}" type="sibTrans" cxnId="{0F63C9BB-5380-4EB4-890E-89406A16F037}">
      <dgm:prSet/>
      <dgm:spPr/>
      <dgm:t>
        <a:bodyPr/>
        <a:lstStyle/>
        <a:p>
          <a:endParaRPr lang="es-EC"/>
        </a:p>
      </dgm:t>
    </dgm:pt>
    <dgm:pt modelId="{D4CBB26E-0F89-4D0F-B7F7-4650DBC3C23B}">
      <dgm:prSet custT="1"/>
      <dgm:spPr/>
      <dgm:t>
        <a:bodyPr/>
        <a:lstStyle/>
        <a:p>
          <a:pPr rtl="0"/>
          <a:r>
            <a:rPr lang="es-ES" sz="2400" b="0" i="0" smtClean="0">
              <a:latin typeface="Arial" panose="020B0604020202020204" pitchFamily="34" charset="0"/>
              <a:cs typeface="Arial" panose="020B0604020202020204" pitchFamily="34" charset="0"/>
            </a:rPr>
            <a:t>Empresas </a:t>
          </a:r>
          <a:endParaRPr lang="es-ES" sz="2400" b="0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C8A4FF-3AF2-45C1-A4BC-7C681296C26C}" type="parTrans" cxnId="{84BFB0B8-054F-4471-A94D-F7175C26E6EA}">
      <dgm:prSet/>
      <dgm:spPr/>
      <dgm:t>
        <a:bodyPr/>
        <a:lstStyle/>
        <a:p>
          <a:endParaRPr lang="es-EC"/>
        </a:p>
      </dgm:t>
    </dgm:pt>
    <dgm:pt modelId="{C2925F5C-4B16-4D9D-B7ED-66F0E6F72960}" type="sibTrans" cxnId="{84BFB0B8-054F-4471-A94D-F7175C26E6EA}">
      <dgm:prSet/>
      <dgm:spPr/>
      <dgm:t>
        <a:bodyPr/>
        <a:lstStyle/>
        <a:p>
          <a:endParaRPr lang="es-EC"/>
        </a:p>
      </dgm:t>
    </dgm:pt>
    <dgm:pt modelId="{378D8A5B-5288-4B43-9FCF-D73DD93DD8E6}">
      <dgm:prSet custT="1"/>
      <dgm:spPr/>
      <dgm:t>
        <a:bodyPr/>
        <a:lstStyle/>
        <a:p>
          <a:pPr rtl="0"/>
          <a:r>
            <a:rPr lang="es-ES" sz="2400" b="0" i="0" smtClean="0">
              <a:latin typeface="Arial" panose="020B0604020202020204" pitchFamily="34" charset="0"/>
              <a:cs typeface="Arial" panose="020B0604020202020204" pitchFamily="34" charset="0"/>
            </a:rPr>
            <a:t>Estudiantes de universidad  </a:t>
          </a:r>
          <a:endParaRPr lang="es-ES" sz="2400" b="0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553B5C-C08A-4BA6-8981-9652496CF9EC}" type="parTrans" cxnId="{77BE6A80-F6E1-4005-ACCB-A2EDA69F7665}">
      <dgm:prSet/>
      <dgm:spPr/>
      <dgm:t>
        <a:bodyPr/>
        <a:lstStyle/>
        <a:p>
          <a:endParaRPr lang="es-EC"/>
        </a:p>
      </dgm:t>
    </dgm:pt>
    <dgm:pt modelId="{466A1884-1A1E-4250-9132-B22C29206A97}" type="sibTrans" cxnId="{77BE6A80-F6E1-4005-ACCB-A2EDA69F7665}">
      <dgm:prSet/>
      <dgm:spPr/>
      <dgm:t>
        <a:bodyPr/>
        <a:lstStyle/>
        <a:p>
          <a:endParaRPr lang="es-EC"/>
        </a:p>
      </dgm:t>
    </dgm:pt>
    <dgm:pt modelId="{41DB6817-AD97-4829-A54D-D8F7981E1E2F}" type="pres">
      <dgm:prSet presAssocID="{5F79281F-487D-4EB6-8E71-783D8301C38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10B2D3D6-6A1D-42CA-90DE-F4C849F5DB91}" type="pres">
      <dgm:prSet presAssocID="{6E43A30F-E1D1-4B6E-A85A-601C2D7E1232}" presName="compNode" presStyleCnt="0"/>
      <dgm:spPr/>
    </dgm:pt>
    <dgm:pt modelId="{3809D4AE-878E-48BB-87CB-7632633EA5BE}" type="pres">
      <dgm:prSet presAssocID="{6E43A30F-E1D1-4B6E-A85A-601C2D7E1232}" presName="aNode" presStyleLbl="bgShp" presStyleIdx="0" presStyleCnt="3" custLinFactNeighborX="-6740" custLinFactNeighborY="482"/>
      <dgm:spPr/>
      <dgm:t>
        <a:bodyPr/>
        <a:lstStyle/>
        <a:p>
          <a:endParaRPr lang="es-EC"/>
        </a:p>
      </dgm:t>
    </dgm:pt>
    <dgm:pt modelId="{85B87CE2-EA1D-4B52-999A-02622CB9CA01}" type="pres">
      <dgm:prSet presAssocID="{6E43A30F-E1D1-4B6E-A85A-601C2D7E1232}" presName="textNode" presStyleLbl="bgShp" presStyleIdx="0" presStyleCnt="3"/>
      <dgm:spPr/>
      <dgm:t>
        <a:bodyPr/>
        <a:lstStyle/>
        <a:p>
          <a:endParaRPr lang="es-EC"/>
        </a:p>
      </dgm:t>
    </dgm:pt>
    <dgm:pt modelId="{982E2AE8-9A5A-48B1-93D0-8B38303091D9}" type="pres">
      <dgm:prSet presAssocID="{6E43A30F-E1D1-4B6E-A85A-601C2D7E1232}" presName="compChildNode" presStyleCnt="0"/>
      <dgm:spPr/>
    </dgm:pt>
    <dgm:pt modelId="{DFA98C75-FC2F-4C62-96ED-D3B1EFA166BF}" type="pres">
      <dgm:prSet presAssocID="{6E43A30F-E1D1-4B6E-A85A-601C2D7E1232}" presName="theInnerList" presStyleCnt="0"/>
      <dgm:spPr/>
    </dgm:pt>
    <dgm:pt modelId="{4B9160E3-BA1F-47A3-A9C9-A9EA8C944CBB}" type="pres">
      <dgm:prSet presAssocID="{27666C38-69E5-4A8C-94A1-685070BB516E}" presName="childNode" presStyleLbl="node1" presStyleIdx="0" presStyleCnt="10" custScaleX="99484" custScaleY="20183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F6A7E79-BDC3-4E9A-A58C-A4CC3ACE85DE}" type="pres">
      <dgm:prSet presAssocID="{27666C38-69E5-4A8C-94A1-685070BB516E}" presName="aSpace2" presStyleCnt="0"/>
      <dgm:spPr/>
    </dgm:pt>
    <dgm:pt modelId="{218D46B3-B5AA-4E43-B7D0-AFD0475A680F}" type="pres">
      <dgm:prSet presAssocID="{192405DB-CF70-43E8-9948-0209037EEF92}" presName="childNode" presStyleLbl="node1" presStyleIdx="1" presStyleCnt="10" custScaleX="102144" custScaleY="14018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7D321E1-1ACB-48CD-8A7C-619EBBB11F15}" type="pres">
      <dgm:prSet presAssocID="{192405DB-CF70-43E8-9948-0209037EEF92}" presName="aSpace2" presStyleCnt="0"/>
      <dgm:spPr/>
    </dgm:pt>
    <dgm:pt modelId="{A985CECE-06C9-472E-8626-AFC76EDA72E5}" type="pres">
      <dgm:prSet presAssocID="{12F46E30-0CEB-4B55-A8E0-ED36C396C208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88AC76E-633F-4397-A550-514984B24B55}" type="pres">
      <dgm:prSet presAssocID="{12F46E30-0CEB-4B55-A8E0-ED36C396C208}" presName="aSpace2" presStyleCnt="0"/>
      <dgm:spPr/>
    </dgm:pt>
    <dgm:pt modelId="{E18CA9AB-7B5A-467E-A43E-00B3F2FB9F43}" type="pres">
      <dgm:prSet presAssocID="{D4CBB26E-0F89-4D0F-B7F7-4650DBC3C23B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7D809FB-4789-4BBB-9F73-811DE8874F0C}" type="pres">
      <dgm:prSet presAssocID="{D4CBB26E-0F89-4D0F-B7F7-4650DBC3C23B}" presName="aSpace2" presStyleCnt="0"/>
      <dgm:spPr/>
    </dgm:pt>
    <dgm:pt modelId="{5B87117D-11A5-497A-B3E7-F2A83C0E4039}" type="pres">
      <dgm:prSet presAssocID="{378D8A5B-5288-4B43-9FCF-D73DD93DD8E6}" presName="childNode" presStyleLbl="node1" presStyleIdx="4" presStyleCnt="10" custScaleX="102144" custScaleY="15106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B81B4E7-E5F9-404F-A382-0D765A710D1E}" type="pres">
      <dgm:prSet presAssocID="{6E43A30F-E1D1-4B6E-A85A-601C2D7E1232}" presName="aSpace" presStyleCnt="0"/>
      <dgm:spPr/>
    </dgm:pt>
    <dgm:pt modelId="{D2EA6488-06A3-42CF-838F-856E0456BDDA}" type="pres">
      <dgm:prSet presAssocID="{A682F033-ABEA-42E7-87B1-C54BB8C3B902}" presName="compNode" presStyleCnt="0"/>
      <dgm:spPr/>
    </dgm:pt>
    <dgm:pt modelId="{43DCE65A-37DD-4466-B5DA-98AD1534650E}" type="pres">
      <dgm:prSet presAssocID="{A682F033-ABEA-42E7-87B1-C54BB8C3B902}" presName="aNode" presStyleLbl="bgShp" presStyleIdx="1" presStyleCnt="3"/>
      <dgm:spPr/>
      <dgm:t>
        <a:bodyPr/>
        <a:lstStyle/>
        <a:p>
          <a:endParaRPr lang="es-EC"/>
        </a:p>
      </dgm:t>
    </dgm:pt>
    <dgm:pt modelId="{A4B1AA6A-E8C3-4119-8F47-2069C7D1504C}" type="pres">
      <dgm:prSet presAssocID="{A682F033-ABEA-42E7-87B1-C54BB8C3B902}" presName="textNode" presStyleLbl="bgShp" presStyleIdx="1" presStyleCnt="3"/>
      <dgm:spPr/>
      <dgm:t>
        <a:bodyPr/>
        <a:lstStyle/>
        <a:p>
          <a:endParaRPr lang="es-EC"/>
        </a:p>
      </dgm:t>
    </dgm:pt>
    <dgm:pt modelId="{3D099DA7-861B-4463-BCE7-E287A42B6B29}" type="pres">
      <dgm:prSet presAssocID="{A682F033-ABEA-42E7-87B1-C54BB8C3B902}" presName="compChildNode" presStyleCnt="0"/>
      <dgm:spPr/>
    </dgm:pt>
    <dgm:pt modelId="{6B6C1659-E8A9-4A10-8FCB-9A7BFE085DD7}" type="pres">
      <dgm:prSet presAssocID="{A682F033-ABEA-42E7-87B1-C54BB8C3B902}" presName="theInnerList" presStyleCnt="0"/>
      <dgm:spPr/>
    </dgm:pt>
    <dgm:pt modelId="{FA4D4FD5-4AB4-491F-AEBE-FEDD66B10FBD}" type="pres">
      <dgm:prSet presAssocID="{D5C7CC9B-1CAB-4D3B-87E6-3CCC0A9F56E9}" presName="childNode" presStyleLbl="node1" presStyleIdx="5" presStyleCnt="10" custScaleX="100983" custScaleY="13500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AFA191F-5914-4AEA-B6C8-8DFF3F175E98}" type="pres">
      <dgm:prSet presAssocID="{D5C7CC9B-1CAB-4D3B-87E6-3CCC0A9F56E9}" presName="aSpace2" presStyleCnt="0"/>
      <dgm:spPr/>
    </dgm:pt>
    <dgm:pt modelId="{AC20A6CD-ABD3-4C81-B126-9C15B84F8572}" type="pres">
      <dgm:prSet presAssocID="{82DB1919-C079-4186-A6E8-E5918045D77C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8651021-29A1-4766-8347-6DA01B5FAAC3}" type="pres">
      <dgm:prSet presAssocID="{82DB1919-C079-4186-A6E8-E5918045D77C}" presName="aSpace2" presStyleCnt="0"/>
      <dgm:spPr/>
    </dgm:pt>
    <dgm:pt modelId="{86EE954D-EC13-4837-AE9C-5BE0D5EA5E7C}" type="pres">
      <dgm:prSet presAssocID="{F8C4395D-8D72-4B68-9EFE-E1E0137563B1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B6032BB-6378-4FD8-8A14-3B72EEEF1C34}" type="pres">
      <dgm:prSet presAssocID="{F8C4395D-8D72-4B68-9EFE-E1E0137563B1}" presName="aSpace2" presStyleCnt="0"/>
      <dgm:spPr/>
    </dgm:pt>
    <dgm:pt modelId="{A93C9CBF-8717-4CDE-8E65-7975AB0A1EEF}" type="pres">
      <dgm:prSet presAssocID="{803A4757-B421-4A23-B927-51BDA457740F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27CAF5C-0CC0-45CF-B05D-70F3C9ACB436}" type="pres">
      <dgm:prSet presAssocID="{A682F033-ABEA-42E7-87B1-C54BB8C3B902}" presName="aSpace" presStyleCnt="0"/>
      <dgm:spPr/>
    </dgm:pt>
    <dgm:pt modelId="{CA956213-6263-4F92-AD23-4066CA8E6553}" type="pres">
      <dgm:prSet presAssocID="{C498D24C-312D-462D-8786-7BCC7BF35122}" presName="compNode" presStyleCnt="0"/>
      <dgm:spPr/>
    </dgm:pt>
    <dgm:pt modelId="{EFD51B5A-B36B-481C-B8FB-C367C2564E1D}" type="pres">
      <dgm:prSet presAssocID="{C498D24C-312D-462D-8786-7BCC7BF35122}" presName="aNode" presStyleLbl="bgShp" presStyleIdx="2" presStyleCnt="3"/>
      <dgm:spPr/>
      <dgm:t>
        <a:bodyPr/>
        <a:lstStyle/>
        <a:p>
          <a:endParaRPr lang="es-EC"/>
        </a:p>
      </dgm:t>
    </dgm:pt>
    <dgm:pt modelId="{E45B8874-8A07-43C3-B7D8-F5D873598F1F}" type="pres">
      <dgm:prSet presAssocID="{C498D24C-312D-462D-8786-7BCC7BF35122}" presName="textNode" presStyleLbl="bgShp" presStyleIdx="2" presStyleCnt="3"/>
      <dgm:spPr/>
      <dgm:t>
        <a:bodyPr/>
        <a:lstStyle/>
        <a:p>
          <a:endParaRPr lang="es-EC"/>
        </a:p>
      </dgm:t>
    </dgm:pt>
    <dgm:pt modelId="{07E961FC-C747-490F-982B-6BF18F758125}" type="pres">
      <dgm:prSet presAssocID="{C498D24C-312D-462D-8786-7BCC7BF35122}" presName="compChildNode" presStyleCnt="0"/>
      <dgm:spPr/>
    </dgm:pt>
    <dgm:pt modelId="{D2969683-7E61-4C03-A385-BFA58E87F82A}" type="pres">
      <dgm:prSet presAssocID="{C498D24C-312D-462D-8786-7BCC7BF35122}" presName="theInnerList" presStyleCnt="0"/>
      <dgm:spPr/>
    </dgm:pt>
    <dgm:pt modelId="{99EF3286-2E71-4CD9-A56B-3816EFA7875D}" type="pres">
      <dgm:prSet presAssocID="{4186B43C-C9CD-4FD4-A75A-69F99FFE6888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33ECBB96-594F-4307-87B3-184453CFD8B3}" type="presOf" srcId="{12F46E30-0CEB-4B55-A8E0-ED36C396C208}" destId="{A985CECE-06C9-472E-8626-AFC76EDA72E5}" srcOrd="0" destOrd="0" presId="urn:microsoft.com/office/officeart/2005/8/layout/lProcess2"/>
    <dgm:cxn modelId="{6FD05C82-D91A-4DD7-8F22-9E5E5047BC74}" type="presOf" srcId="{6E43A30F-E1D1-4B6E-A85A-601C2D7E1232}" destId="{85B87CE2-EA1D-4B52-999A-02622CB9CA01}" srcOrd="1" destOrd="0" presId="urn:microsoft.com/office/officeart/2005/8/layout/lProcess2"/>
    <dgm:cxn modelId="{3B6D0AE0-4C01-4C84-BAF6-CF678B33BC0C}" srcId="{6E43A30F-E1D1-4B6E-A85A-601C2D7E1232}" destId="{27666C38-69E5-4A8C-94A1-685070BB516E}" srcOrd="0" destOrd="0" parTransId="{F8D530A3-6708-4E9D-AE0B-D884C11A55FF}" sibTransId="{410739E7-06CC-4F82-8A38-6A3D62DF718C}"/>
    <dgm:cxn modelId="{42243D77-D8C4-4982-A570-F49E7684F814}" type="presOf" srcId="{D5C7CC9B-1CAB-4D3B-87E6-3CCC0A9F56E9}" destId="{FA4D4FD5-4AB4-491F-AEBE-FEDD66B10FBD}" srcOrd="0" destOrd="0" presId="urn:microsoft.com/office/officeart/2005/8/layout/lProcess2"/>
    <dgm:cxn modelId="{B88471C2-F1EF-4A5B-B68B-57EDE8FCF1B8}" srcId="{A682F033-ABEA-42E7-87B1-C54BB8C3B902}" destId="{D5C7CC9B-1CAB-4D3B-87E6-3CCC0A9F56E9}" srcOrd="0" destOrd="0" parTransId="{3FD3990D-C60A-41F1-9FD9-3F2BFE131D3A}" sibTransId="{3AA17E3C-49B8-43D2-AA2F-476D173882DB}"/>
    <dgm:cxn modelId="{84BFB0B8-054F-4471-A94D-F7175C26E6EA}" srcId="{6E43A30F-E1D1-4B6E-A85A-601C2D7E1232}" destId="{D4CBB26E-0F89-4D0F-B7F7-4650DBC3C23B}" srcOrd="3" destOrd="0" parTransId="{D0C8A4FF-3AF2-45C1-A4BC-7C681296C26C}" sibTransId="{C2925F5C-4B16-4D9D-B7ED-66F0E6F72960}"/>
    <dgm:cxn modelId="{D3E69C28-DCEC-49FD-8636-9B2DC97F08A6}" srcId="{5F79281F-487D-4EB6-8E71-783D8301C38F}" destId="{6E43A30F-E1D1-4B6E-A85A-601C2D7E1232}" srcOrd="0" destOrd="0" parTransId="{14496092-7138-4C73-92F2-02B764300000}" sibTransId="{015A5499-E22E-4086-AA9B-210BE702B055}"/>
    <dgm:cxn modelId="{CCC40EC4-56EB-46DD-A691-4607DCF9C48B}" type="presOf" srcId="{192405DB-CF70-43E8-9948-0209037EEF92}" destId="{218D46B3-B5AA-4E43-B7D0-AFD0475A680F}" srcOrd="0" destOrd="0" presId="urn:microsoft.com/office/officeart/2005/8/layout/lProcess2"/>
    <dgm:cxn modelId="{AFB0B363-63BD-409C-BF70-E1121749E2C7}" type="presOf" srcId="{C498D24C-312D-462D-8786-7BCC7BF35122}" destId="{E45B8874-8A07-43C3-B7D8-F5D873598F1F}" srcOrd="1" destOrd="0" presId="urn:microsoft.com/office/officeart/2005/8/layout/lProcess2"/>
    <dgm:cxn modelId="{77BE6A80-F6E1-4005-ACCB-A2EDA69F7665}" srcId="{6E43A30F-E1D1-4B6E-A85A-601C2D7E1232}" destId="{378D8A5B-5288-4B43-9FCF-D73DD93DD8E6}" srcOrd="4" destOrd="0" parTransId="{15553B5C-C08A-4BA6-8981-9652496CF9EC}" sibTransId="{466A1884-1A1E-4250-9132-B22C29206A97}"/>
    <dgm:cxn modelId="{4D98AD0C-7F62-4B8A-A3E4-0F86AE0D2584}" type="presOf" srcId="{82DB1919-C079-4186-A6E8-E5918045D77C}" destId="{AC20A6CD-ABD3-4C81-B126-9C15B84F8572}" srcOrd="0" destOrd="0" presId="urn:microsoft.com/office/officeart/2005/8/layout/lProcess2"/>
    <dgm:cxn modelId="{EDE86A30-55B4-4976-B4D8-82FA77BDBEBE}" srcId="{A682F033-ABEA-42E7-87B1-C54BB8C3B902}" destId="{803A4757-B421-4A23-B927-51BDA457740F}" srcOrd="3" destOrd="0" parTransId="{0F4BCAB5-DCA9-4C82-99CC-7A06A496572E}" sibTransId="{5E977D47-3C75-4133-834E-DD52F9A69EFE}"/>
    <dgm:cxn modelId="{6A0C6203-1BAC-4094-88EC-678DC87B1FF3}" srcId="{A682F033-ABEA-42E7-87B1-C54BB8C3B902}" destId="{82DB1919-C079-4186-A6E8-E5918045D77C}" srcOrd="1" destOrd="0" parTransId="{BE160664-BA2E-4E84-9606-4E2794EA1B9D}" sibTransId="{EF5E9D5A-DDA2-4480-BF61-47677DD1B3AD}"/>
    <dgm:cxn modelId="{E89FF895-F378-4E74-99DF-A0CD03AD64C0}" type="presOf" srcId="{A682F033-ABEA-42E7-87B1-C54BB8C3B902}" destId="{A4B1AA6A-E8C3-4119-8F47-2069C7D1504C}" srcOrd="1" destOrd="0" presId="urn:microsoft.com/office/officeart/2005/8/layout/lProcess2"/>
    <dgm:cxn modelId="{8E56F18A-63E8-47AF-BC2E-744D78B4BAFD}" type="presOf" srcId="{5F79281F-487D-4EB6-8E71-783D8301C38F}" destId="{41DB6817-AD97-4829-A54D-D8F7981E1E2F}" srcOrd="0" destOrd="0" presId="urn:microsoft.com/office/officeart/2005/8/layout/lProcess2"/>
    <dgm:cxn modelId="{2AEE3432-9A8F-474C-95DA-F08955716CC9}" type="presOf" srcId="{803A4757-B421-4A23-B927-51BDA457740F}" destId="{A93C9CBF-8717-4CDE-8E65-7975AB0A1EEF}" srcOrd="0" destOrd="0" presId="urn:microsoft.com/office/officeart/2005/8/layout/lProcess2"/>
    <dgm:cxn modelId="{717F1368-3207-4C52-B090-91D7F13DE134}" srcId="{5F79281F-487D-4EB6-8E71-783D8301C38F}" destId="{A682F033-ABEA-42E7-87B1-C54BB8C3B902}" srcOrd="1" destOrd="0" parTransId="{557FA490-3D0C-4FE7-B4CE-44B63D7E16D4}" sibTransId="{A2C81D41-0FA6-47B5-B589-67902672FC25}"/>
    <dgm:cxn modelId="{AEE1F4E8-0019-4E60-B8BF-BF3C9A42AD21}" type="presOf" srcId="{27666C38-69E5-4A8C-94A1-685070BB516E}" destId="{4B9160E3-BA1F-47A3-A9C9-A9EA8C944CBB}" srcOrd="0" destOrd="0" presId="urn:microsoft.com/office/officeart/2005/8/layout/lProcess2"/>
    <dgm:cxn modelId="{92227552-6C67-4311-947C-53970D95EF05}" type="presOf" srcId="{378D8A5B-5288-4B43-9FCF-D73DD93DD8E6}" destId="{5B87117D-11A5-497A-B3E7-F2A83C0E4039}" srcOrd="0" destOrd="0" presId="urn:microsoft.com/office/officeart/2005/8/layout/lProcess2"/>
    <dgm:cxn modelId="{9F85798A-71B4-45F9-B42F-FC56EBCF6314}" type="presOf" srcId="{C498D24C-312D-462D-8786-7BCC7BF35122}" destId="{EFD51B5A-B36B-481C-B8FB-C367C2564E1D}" srcOrd="0" destOrd="0" presId="urn:microsoft.com/office/officeart/2005/8/layout/lProcess2"/>
    <dgm:cxn modelId="{B2D63A0D-54ED-40DE-9066-F53FCAE8AE7B}" srcId="{C498D24C-312D-462D-8786-7BCC7BF35122}" destId="{4186B43C-C9CD-4FD4-A75A-69F99FFE6888}" srcOrd="0" destOrd="0" parTransId="{3F60D019-8995-43E0-8485-3F9F3ADB80C0}" sibTransId="{85DF2B0E-B048-49A9-9DAD-A330FD89A203}"/>
    <dgm:cxn modelId="{0F63C9BB-5380-4EB4-890E-89406A16F037}" srcId="{6E43A30F-E1D1-4B6E-A85A-601C2D7E1232}" destId="{12F46E30-0CEB-4B55-A8E0-ED36C396C208}" srcOrd="2" destOrd="0" parTransId="{77F9F27C-6AAD-47D5-AFBF-55481B1A90C7}" sibTransId="{07C592BA-F8AF-484D-8557-B57F465E07E4}"/>
    <dgm:cxn modelId="{EBCE677C-FB08-42F8-8099-646510C3326D}" srcId="{A682F033-ABEA-42E7-87B1-C54BB8C3B902}" destId="{F8C4395D-8D72-4B68-9EFE-E1E0137563B1}" srcOrd="2" destOrd="0" parTransId="{748A96C4-24B9-4094-92C6-CDB645156299}" sibTransId="{0069254E-FE0F-4E95-AE4D-E787073C2BA9}"/>
    <dgm:cxn modelId="{5D2C039B-664E-414E-8D4D-63774D4EECBE}" type="presOf" srcId="{F8C4395D-8D72-4B68-9EFE-E1E0137563B1}" destId="{86EE954D-EC13-4837-AE9C-5BE0D5EA5E7C}" srcOrd="0" destOrd="0" presId="urn:microsoft.com/office/officeart/2005/8/layout/lProcess2"/>
    <dgm:cxn modelId="{78331780-9EF8-4E72-825A-EB00CF5D6D6F}" type="presOf" srcId="{A682F033-ABEA-42E7-87B1-C54BB8C3B902}" destId="{43DCE65A-37DD-4466-B5DA-98AD1534650E}" srcOrd="0" destOrd="0" presId="urn:microsoft.com/office/officeart/2005/8/layout/lProcess2"/>
    <dgm:cxn modelId="{23F8570B-E1C1-4144-A9F8-5CDAEE28C36A}" type="presOf" srcId="{6E43A30F-E1D1-4B6E-A85A-601C2D7E1232}" destId="{3809D4AE-878E-48BB-87CB-7632633EA5BE}" srcOrd="0" destOrd="0" presId="urn:microsoft.com/office/officeart/2005/8/layout/lProcess2"/>
    <dgm:cxn modelId="{DC694EB3-6476-4291-9D4C-AB78CD255B7D}" srcId="{5F79281F-487D-4EB6-8E71-783D8301C38F}" destId="{C498D24C-312D-462D-8786-7BCC7BF35122}" srcOrd="2" destOrd="0" parTransId="{C57A7BBF-F3B0-4973-BA76-AF2C0DB41364}" sibTransId="{D60E8F9B-7714-4A16-8E76-B3817753AD06}"/>
    <dgm:cxn modelId="{9479334A-E334-41A2-A996-5B912EA8B11A}" type="presOf" srcId="{D4CBB26E-0F89-4D0F-B7F7-4650DBC3C23B}" destId="{E18CA9AB-7B5A-467E-A43E-00B3F2FB9F43}" srcOrd="0" destOrd="0" presId="urn:microsoft.com/office/officeart/2005/8/layout/lProcess2"/>
    <dgm:cxn modelId="{E1A84205-B6B9-4D25-8B6A-B682A44D1BD2}" srcId="{6E43A30F-E1D1-4B6E-A85A-601C2D7E1232}" destId="{192405DB-CF70-43E8-9948-0209037EEF92}" srcOrd="1" destOrd="0" parTransId="{DFCF8907-3937-41EC-B4F3-F2B049EFC81E}" sibTransId="{18BBA397-7747-480D-A00C-528241B42DA9}"/>
    <dgm:cxn modelId="{08DA0861-A0FA-4FEA-8275-80D32999F9A7}" type="presOf" srcId="{4186B43C-C9CD-4FD4-A75A-69F99FFE6888}" destId="{99EF3286-2E71-4CD9-A56B-3816EFA7875D}" srcOrd="0" destOrd="0" presId="urn:microsoft.com/office/officeart/2005/8/layout/lProcess2"/>
    <dgm:cxn modelId="{5EA46C29-E860-4092-8DA3-EFD039200656}" type="presParOf" srcId="{41DB6817-AD97-4829-A54D-D8F7981E1E2F}" destId="{10B2D3D6-6A1D-42CA-90DE-F4C849F5DB91}" srcOrd="0" destOrd="0" presId="urn:microsoft.com/office/officeart/2005/8/layout/lProcess2"/>
    <dgm:cxn modelId="{3ED2B7C1-8A84-413F-901C-17103A27C03E}" type="presParOf" srcId="{10B2D3D6-6A1D-42CA-90DE-F4C849F5DB91}" destId="{3809D4AE-878E-48BB-87CB-7632633EA5BE}" srcOrd="0" destOrd="0" presId="urn:microsoft.com/office/officeart/2005/8/layout/lProcess2"/>
    <dgm:cxn modelId="{7239D7BD-D66E-41A6-9717-5B83F063A52C}" type="presParOf" srcId="{10B2D3D6-6A1D-42CA-90DE-F4C849F5DB91}" destId="{85B87CE2-EA1D-4B52-999A-02622CB9CA01}" srcOrd="1" destOrd="0" presId="urn:microsoft.com/office/officeart/2005/8/layout/lProcess2"/>
    <dgm:cxn modelId="{79DF0F37-645D-4D90-A248-DD5F6B7D06E3}" type="presParOf" srcId="{10B2D3D6-6A1D-42CA-90DE-F4C849F5DB91}" destId="{982E2AE8-9A5A-48B1-93D0-8B38303091D9}" srcOrd="2" destOrd="0" presId="urn:microsoft.com/office/officeart/2005/8/layout/lProcess2"/>
    <dgm:cxn modelId="{F05B40C7-D5DF-44B5-8A6B-72F3D280A799}" type="presParOf" srcId="{982E2AE8-9A5A-48B1-93D0-8B38303091D9}" destId="{DFA98C75-FC2F-4C62-96ED-D3B1EFA166BF}" srcOrd="0" destOrd="0" presId="urn:microsoft.com/office/officeart/2005/8/layout/lProcess2"/>
    <dgm:cxn modelId="{C78A0616-2DB7-4ACE-BE57-2A644F25B588}" type="presParOf" srcId="{DFA98C75-FC2F-4C62-96ED-D3B1EFA166BF}" destId="{4B9160E3-BA1F-47A3-A9C9-A9EA8C944CBB}" srcOrd="0" destOrd="0" presId="urn:microsoft.com/office/officeart/2005/8/layout/lProcess2"/>
    <dgm:cxn modelId="{2918A73C-9FAC-4334-8DA2-16226FD097AF}" type="presParOf" srcId="{DFA98C75-FC2F-4C62-96ED-D3B1EFA166BF}" destId="{FF6A7E79-BDC3-4E9A-A58C-A4CC3ACE85DE}" srcOrd="1" destOrd="0" presId="urn:microsoft.com/office/officeart/2005/8/layout/lProcess2"/>
    <dgm:cxn modelId="{DC39FF4F-F94A-47F1-876C-2B8717B31168}" type="presParOf" srcId="{DFA98C75-FC2F-4C62-96ED-D3B1EFA166BF}" destId="{218D46B3-B5AA-4E43-B7D0-AFD0475A680F}" srcOrd="2" destOrd="0" presId="urn:microsoft.com/office/officeart/2005/8/layout/lProcess2"/>
    <dgm:cxn modelId="{D6106409-49D0-46B1-A461-3C487BEAF7A4}" type="presParOf" srcId="{DFA98C75-FC2F-4C62-96ED-D3B1EFA166BF}" destId="{B7D321E1-1ACB-48CD-8A7C-619EBBB11F15}" srcOrd="3" destOrd="0" presId="urn:microsoft.com/office/officeart/2005/8/layout/lProcess2"/>
    <dgm:cxn modelId="{C013E497-7335-4075-880C-42D5AC07135A}" type="presParOf" srcId="{DFA98C75-FC2F-4C62-96ED-D3B1EFA166BF}" destId="{A985CECE-06C9-472E-8626-AFC76EDA72E5}" srcOrd="4" destOrd="0" presId="urn:microsoft.com/office/officeart/2005/8/layout/lProcess2"/>
    <dgm:cxn modelId="{83FF49EB-450C-444A-A2D9-E7B4F1487353}" type="presParOf" srcId="{DFA98C75-FC2F-4C62-96ED-D3B1EFA166BF}" destId="{988AC76E-633F-4397-A550-514984B24B55}" srcOrd="5" destOrd="0" presId="urn:microsoft.com/office/officeart/2005/8/layout/lProcess2"/>
    <dgm:cxn modelId="{39D671FB-9A19-43BC-A9DE-6462128FAA50}" type="presParOf" srcId="{DFA98C75-FC2F-4C62-96ED-D3B1EFA166BF}" destId="{E18CA9AB-7B5A-467E-A43E-00B3F2FB9F43}" srcOrd="6" destOrd="0" presId="urn:microsoft.com/office/officeart/2005/8/layout/lProcess2"/>
    <dgm:cxn modelId="{0BA8C77D-9017-4FF6-AF52-0490E3E0CF7F}" type="presParOf" srcId="{DFA98C75-FC2F-4C62-96ED-D3B1EFA166BF}" destId="{C7D809FB-4789-4BBB-9F73-811DE8874F0C}" srcOrd="7" destOrd="0" presId="urn:microsoft.com/office/officeart/2005/8/layout/lProcess2"/>
    <dgm:cxn modelId="{53D27445-BDAB-4C22-8DEC-A2DDCF2F11A8}" type="presParOf" srcId="{DFA98C75-FC2F-4C62-96ED-D3B1EFA166BF}" destId="{5B87117D-11A5-497A-B3E7-F2A83C0E4039}" srcOrd="8" destOrd="0" presId="urn:microsoft.com/office/officeart/2005/8/layout/lProcess2"/>
    <dgm:cxn modelId="{7133C183-BE34-4D0C-B8DA-5F2B8B283295}" type="presParOf" srcId="{41DB6817-AD97-4829-A54D-D8F7981E1E2F}" destId="{CB81B4E7-E5F9-404F-A382-0D765A710D1E}" srcOrd="1" destOrd="0" presId="urn:microsoft.com/office/officeart/2005/8/layout/lProcess2"/>
    <dgm:cxn modelId="{BBE1D59A-019A-4846-AD32-EE043724655F}" type="presParOf" srcId="{41DB6817-AD97-4829-A54D-D8F7981E1E2F}" destId="{D2EA6488-06A3-42CF-838F-856E0456BDDA}" srcOrd="2" destOrd="0" presId="urn:microsoft.com/office/officeart/2005/8/layout/lProcess2"/>
    <dgm:cxn modelId="{3EEA372F-AB5F-401C-8B3E-10AB03514046}" type="presParOf" srcId="{D2EA6488-06A3-42CF-838F-856E0456BDDA}" destId="{43DCE65A-37DD-4466-B5DA-98AD1534650E}" srcOrd="0" destOrd="0" presId="urn:microsoft.com/office/officeart/2005/8/layout/lProcess2"/>
    <dgm:cxn modelId="{C08E4CD3-CA48-4A00-B981-138E3A17D06F}" type="presParOf" srcId="{D2EA6488-06A3-42CF-838F-856E0456BDDA}" destId="{A4B1AA6A-E8C3-4119-8F47-2069C7D1504C}" srcOrd="1" destOrd="0" presId="urn:microsoft.com/office/officeart/2005/8/layout/lProcess2"/>
    <dgm:cxn modelId="{1F8ADE8E-8328-426B-B3B9-A7E023A92526}" type="presParOf" srcId="{D2EA6488-06A3-42CF-838F-856E0456BDDA}" destId="{3D099DA7-861B-4463-BCE7-E287A42B6B29}" srcOrd="2" destOrd="0" presId="urn:microsoft.com/office/officeart/2005/8/layout/lProcess2"/>
    <dgm:cxn modelId="{3981A28D-590C-4E5B-A734-B9B8538D1FE7}" type="presParOf" srcId="{3D099DA7-861B-4463-BCE7-E287A42B6B29}" destId="{6B6C1659-E8A9-4A10-8FCB-9A7BFE085DD7}" srcOrd="0" destOrd="0" presId="urn:microsoft.com/office/officeart/2005/8/layout/lProcess2"/>
    <dgm:cxn modelId="{90E8A25F-4261-4AEE-ABCA-28FBF984CEF4}" type="presParOf" srcId="{6B6C1659-E8A9-4A10-8FCB-9A7BFE085DD7}" destId="{FA4D4FD5-4AB4-491F-AEBE-FEDD66B10FBD}" srcOrd="0" destOrd="0" presId="urn:microsoft.com/office/officeart/2005/8/layout/lProcess2"/>
    <dgm:cxn modelId="{3564B9E7-04B3-42E3-A4DF-BDCF302D01FA}" type="presParOf" srcId="{6B6C1659-E8A9-4A10-8FCB-9A7BFE085DD7}" destId="{8AFA191F-5914-4AEA-B6C8-8DFF3F175E98}" srcOrd="1" destOrd="0" presId="urn:microsoft.com/office/officeart/2005/8/layout/lProcess2"/>
    <dgm:cxn modelId="{F3B16171-7DC3-4255-936F-89886D61E5DA}" type="presParOf" srcId="{6B6C1659-E8A9-4A10-8FCB-9A7BFE085DD7}" destId="{AC20A6CD-ABD3-4C81-B126-9C15B84F8572}" srcOrd="2" destOrd="0" presId="urn:microsoft.com/office/officeart/2005/8/layout/lProcess2"/>
    <dgm:cxn modelId="{FF9F6ECE-FC87-430B-9AF5-3D95B7E0B50F}" type="presParOf" srcId="{6B6C1659-E8A9-4A10-8FCB-9A7BFE085DD7}" destId="{A8651021-29A1-4766-8347-6DA01B5FAAC3}" srcOrd="3" destOrd="0" presId="urn:microsoft.com/office/officeart/2005/8/layout/lProcess2"/>
    <dgm:cxn modelId="{76342B23-31DF-47F1-AD78-09613E74A125}" type="presParOf" srcId="{6B6C1659-E8A9-4A10-8FCB-9A7BFE085DD7}" destId="{86EE954D-EC13-4837-AE9C-5BE0D5EA5E7C}" srcOrd="4" destOrd="0" presId="urn:microsoft.com/office/officeart/2005/8/layout/lProcess2"/>
    <dgm:cxn modelId="{86B5BB42-7F2E-4685-A654-28673A425C38}" type="presParOf" srcId="{6B6C1659-E8A9-4A10-8FCB-9A7BFE085DD7}" destId="{3B6032BB-6378-4FD8-8A14-3B72EEEF1C34}" srcOrd="5" destOrd="0" presId="urn:microsoft.com/office/officeart/2005/8/layout/lProcess2"/>
    <dgm:cxn modelId="{C5C522A2-4F6B-4351-A246-130EFBB815C6}" type="presParOf" srcId="{6B6C1659-E8A9-4A10-8FCB-9A7BFE085DD7}" destId="{A93C9CBF-8717-4CDE-8E65-7975AB0A1EEF}" srcOrd="6" destOrd="0" presId="urn:microsoft.com/office/officeart/2005/8/layout/lProcess2"/>
    <dgm:cxn modelId="{A90E0173-ECA2-49B8-9796-B225FCB3E650}" type="presParOf" srcId="{41DB6817-AD97-4829-A54D-D8F7981E1E2F}" destId="{827CAF5C-0CC0-45CF-B05D-70F3C9ACB436}" srcOrd="3" destOrd="0" presId="urn:microsoft.com/office/officeart/2005/8/layout/lProcess2"/>
    <dgm:cxn modelId="{38549197-732D-4A62-8F69-33FBAACF3FE0}" type="presParOf" srcId="{41DB6817-AD97-4829-A54D-D8F7981E1E2F}" destId="{CA956213-6263-4F92-AD23-4066CA8E6553}" srcOrd="4" destOrd="0" presId="urn:microsoft.com/office/officeart/2005/8/layout/lProcess2"/>
    <dgm:cxn modelId="{85977DFE-D9C2-4066-B9ED-EF1FC5076480}" type="presParOf" srcId="{CA956213-6263-4F92-AD23-4066CA8E6553}" destId="{EFD51B5A-B36B-481C-B8FB-C367C2564E1D}" srcOrd="0" destOrd="0" presId="urn:microsoft.com/office/officeart/2005/8/layout/lProcess2"/>
    <dgm:cxn modelId="{FCDD2BF6-74A3-4B42-933E-F6AF41AB4459}" type="presParOf" srcId="{CA956213-6263-4F92-AD23-4066CA8E6553}" destId="{E45B8874-8A07-43C3-B7D8-F5D873598F1F}" srcOrd="1" destOrd="0" presId="urn:microsoft.com/office/officeart/2005/8/layout/lProcess2"/>
    <dgm:cxn modelId="{9615EF6F-56DF-4CF8-A4C7-7E672E3F0077}" type="presParOf" srcId="{CA956213-6263-4F92-AD23-4066CA8E6553}" destId="{07E961FC-C747-490F-982B-6BF18F758125}" srcOrd="2" destOrd="0" presId="urn:microsoft.com/office/officeart/2005/8/layout/lProcess2"/>
    <dgm:cxn modelId="{89EA3EDA-62BB-49BB-9E10-A668C9F438E0}" type="presParOf" srcId="{07E961FC-C747-490F-982B-6BF18F758125}" destId="{D2969683-7E61-4C03-A385-BFA58E87F82A}" srcOrd="0" destOrd="0" presId="urn:microsoft.com/office/officeart/2005/8/layout/lProcess2"/>
    <dgm:cxn modelId="{86D6B2F5-2CE3-45B2-A3C5-6E20C2C64DBC}" type="presParOf" srcId="{D2969683-7E61-4C03-A385-BFA58E87F82A}" destId="{99EF3286-2E71-4CD9-A56B-3816EFA7875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C6DE5B-7161-4DA7-BCED-B1AEBBB2F201}" type="doc">
      <dgm:prSet loTypeId="urn:microsoft.com/office/officeart/2005/8/layout/cycle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7CBA6097-30D1-4BBF-B698-18B9AB0F987F}">
      <dgm:prSet phldrT="[Texto]" custT="1"/>
      <dgm:spPr/>
      <dgm:t>
        <a:bodyPr/>
        <a:lstStyle/>
        <a:p>
          <a:r>
            <a:rPr lang="es-EC" sz="2400" b="1" dirty="0" smtClean="0">
              <a:latin typeface="Arial" panose="020B0604020202020204" pitchFamily="34" charset="0"/>
              <a:cs typeface="Arial" panose="020B0604020202020204" pitchFamily="34" charset="0"/>
            </a:rPr>
            <a:t>Demográfico</a:t>
          </a:r>
          <a:endParaRPr lang="es-EC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09BD1F-2D87-4283-B9FF-E12474DB078A}" type="parTrans" cxnId="{C4572459-CB63-4380-84CB-2B8E7580BFC7}">
      <dgm:prSet/>
      <dgm:spPr/>
      <dgm:t>
        <a:bodyPr/>
        <a:lstStyle/>
        <a:p>
          <a:endParaRPr lang="es-EC"/>
        </a:p>
      </dgm:t>
    </dgm:pt>
    <dgm:pt modelId="{E6557944-02F7-446F-ABE5-AF37CE1BDEF0}" type="sibTrans" cxnId="{C4572459-CB63-4380-84CB-2B8E7580BFC7}">
      <dgm:prSet/>
      <dgm:spPr/>
      <dgm:t>
        <a:bodyPr/>
        <a:lstStyle/>
        <a:p>
          <a:endParaRPr lang="es-EC"/>
        </a:p>
      </dgm:t>
    </dgm:pt>
    <dgm:pt modelId="{55171B44-D942-401E-918D-4C4D77DA8C83}">
      <dgm:prSet phldrT="[Texto]"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Hombres, mujeres.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E134BE-6EFA-4002-80E4-7591B4D751E5}" type="parTrans" cxnId="{7AD982FD-091A-4F4F-8F60-8E9E02665A39}">
      <dgm:prSet/>
      <dgm:spPr/>
      <dgm:t>
        <a:bodyPr/>
        <a:lstStyle/>
        <a:p>
          <a:endParaRPr lang="es-EC"/>
        </a:p>
      </dgm:t>
    </dgm:pt>
    <dgm:pt modelId="{31F4614C-5655-4957-B98D-0EAFAB018C20}" type="sibTrans" cxnId="{7AD982FD-091A-4F4F-8F60-8E9E02665A39}">
      <dgm:prSet/>
      <dgm:spPr/>
      <dgm:t>
        <a:bodyPr/>
        <a:lstStyle/>
        <a:p>
          <a:endParaRPr lang="es-EC"/>
        </a:p>
      </dgm:t>
    </dgm:pt>
    <dgm:pt modelId="{ECC709BB-340B-451B-9717-4EDB5A05DC42}">
      <dgm:prSet phldrT="[Texto]" custT="1"/>
      <dgm:spPr/>
      <dgm:t>
        <a:bodyPr/>
        <a:lstStyle/>
        <a:p>
          <a:r>
            <a:rPr lang="es-EC" sz="2400" b="1" dirty="0" smtClean="0">
              <a:latin typeface="Arial" panose="020B0604020202020204" pitchFamily="34" charset="0"/>
              <a:cs typeface="Arial" panose="020B0604020202020204" pitchFamily="34" charset="0"/>
            </a:rPr>
            <a:t>Geográfico</a:t>
          </a:r>
          <a:endParaRPr lang="es-EC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85B33D-4EAA-45A4-824B-C88F5F60770A}" type="parTrans" cxnId="{F56F029C-E247-4C4D-8E1A-7EED3CE203ED}">
      <dgm:prSet/>
      <dgm:spPr/>
      <dgm:t>
        <a:bodyPr/>
        <a:lstStyle/>
        <a:p>
          <a:endParaRPr lang="es-EC"/>
        </a:p>
      </dgm:t>
    </dgm:pt>
    <dgm:pt modelId="{9A82E88A-0864-4641-84EE-05F801977BFA}" type="sibTrans" cxnId="{F56F029C-E247-4C4D-8E1A-7EED3CE203ED}">
      <dgm:prSet/>
      <dgm:spPr/>
      <dgm:t>
        <a:bodyPr/>
        <a:lstStyle/>
        <a:p>
          <a:endParaRPr lang="es-EC"/>
        </a:p>
      </dgm:t>
    </dgm:pt>
    <dgm:pt modelId="{2205A3CF-3290-429F-86F0-EBEB61171375}">
      <dgm:prSet phldrT="[Texto]"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Guayas, Guayaquil.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692C12-1F8B-44C1-BE94-AB9051018424}" type="parTrans" cxnId="{69F86B3D-1080-4830-A538-C48C1078FC09}">
      <dgm:prSet/>
      <dgm:spPr/>
      <dgm:t>
        <a:bodyPr/>
        <a:lstStyle/>
        <a:p>
          <a:endParaRPr lang="es-EC"/>
        </a:p>
      </dgm:t>
    </dgm:pt>
    <dgm:pt modelId="{2013AD29-F59A-4EB5-95D2-808AD814D516}" type="sibTrans" cxnId="{69F86B3D-1080-4830-A538-C48C1078FC09}">
      <dgm:prSet/>
      <dgm:spPr/>
      <dgm:t>
        <a:bodyPr/>
        <a:lstStyle/>
        <a:p>
          <a:endParaRPr lang="es-EC"/>
        </a:p>
      </dgm:t>
    </dgm:pt>
    <dgm:pt modelId="{C3EE74AD-D4E4-447B-A4CA-17503ED3B321}">
      <dgm:prSet phldrT="[Texto]" custT="1"/>
      <dgm:spPr/>
      <dgm:t>
        <a:bodyPr/>
        <a:lstStyle/>
        <a:p>
          <a:r>
            <a:rPr lang="es-EC" sz="2400" b="1" dirty="0" smtClean="0">
              <a:latin typeface="Arial" panose="020B0604020202020204" pitchFamily="34" charset="0"/>
              <a:cs typeface="Arial" panose="020B0604020202020204" pitchFamily="34" charset="0"/>
            </a:rPr>
            <a:t>Psicográfica</a:t>
          </a:r>
          <a:endParaRPr lang="es-EC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CB3851-71DA-4CFD-8180-114C3A7E356C}" type="parTrans" cxnId="{DFD75D55-1797-43EC-8C6F-72832AE59B05}">
      <dgm:prSet/>
      <dgm:spPr/>
      <dgm:t>
        <a:bodyPr/>
        <a:lstStyle/>
        <a:p>
          <a:endParaRPr lang="es-EC"/>
        </a:p>
      </dgm:t>
    </dgm:pt>
    <dgm:pt modelId="{8D17C6F8-508E-420B-92E4-1F05C6420D8D}" type="sibTrans" cxnId="{DFD75D55-1797-43EC-8C6F-72832AE59B05}">
      <dgm:prSet/>
      <dgm:spPr/>
      <dgm:t>
        <a:bodyPr/>
        <a:lstStyle/>
        <a:p>
          <a:endParaRPr lang="es-EC"/>
        </a:p>
      </dgm:t>
    </dgm:pt>
    <dgm:pt modelId="{B8418A78-AD5B-4465-8AB7-FD470F2DD397}">
      <dgm:prSet phldrT="[Texto]"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Trabajo, poder adquisitivo, puedan comprar en cualquier momento.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142567-73BC-4DD9-9005-24A4DC2C1724}" type="parTrans" cxnId="{F9A1C7BB-4DDF-4436-BB85-2B24B91BD64A}">
      <dgm:prSet/>
      <dgm:spPr/>
      <dgm:t>
        <a:bodyPr/>
        <a:lstStyle/>
        <a:p>
          <a:endParaRPr lang="es-EC"/>
        </a:p>
      </dgm:t>
    </dgm:pt>
    <dgm:pt modelId="{3028FC56-E72B-45A4-811F-C29B3F5DD087}" type="sibTrans" cxnId="{F9A1C7BB-4DDF-4436-BB85-2B24B91BD64A}">
      <dgm:prSet/>
      <dgm:spPr/>
      <dgm:t>
        <a:bodyPr/>
        <a:lstStyle/>
        <a:p>
          <a:endParaRPr lang="es-EC"/>
        </a:p>
      </dgm:t>
    </dgm:pt>
    <dgm:pt modelId="{36ADBC8E-73E4-4DCF-9B30-734E95959D8E}">
      <dgm:prSet phldrT="[Texto]" custT="1"/>
      <dgm:spPr/>
      <dgm:t>
        <a:bodyPr/>
        <a:lstStyle/>
        <a:p>
          <a:r>
            <a:rPr lang="es-EC" sz="2400" b="1" dirty="0" smtClean="0">
              <a:latin typeface="Arial" panose="020B0604020202020204" pitchFamily="34" charset="0"/>
              <a:cs typeface="Arial" panose="020B0604020202020204" pitchFamily="34" charset="0"/>
            </a:rPr>
            <a:t>Conductual</a:t>
          </a:r>
          <a:endParaRPr lang="es-EC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6DEC59-B556-4B4E-BB77-4786472DB920}" type="parTrans" cxnId="{AC928E57-E010-46AA-BC21-C3522CAB62F7}">
      <dgm:prSet/>
      <dgm:spPr/>
      <dgm:t>
        <a:bodyPr/>
        <a:lstStyle/>
        <a:p>
          <a:endParaRPr lang="es-EC"/>
        </a:p>
      </dgm:t>
    </dgm:pt>
    <dgm:pt modelId="{66D5289D-E71C-408F-BCCC-809EAA26ED02}" type="sibTrans" cxnId="{AC928E57-E010-46AA-BC21-C3522CAB62F7}">
      <dgm:prSet/>
      <dgm:spPr/>
      <dgm:t>
        <a:bodyPr/>
        <a:lstStyle/>
        <a:p>
          <a:endParaRPr lang="es-EC"/>
        </a:p>
      </dgm:t>
    </dgm:pt>
    <dgm:pt modelId="{7F6BD3BA-C880-49CB-8FEF-D6705C5939FD}">
      <dgm:prSet phldrT="[Texto]"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Con que frecuencia lo utiliza.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85D1D3-A7D6-4C9C-8D4C-35FBF88321E8}" type="parTrans" cxnId="{6F02AADD-46AC-4C17-86AD-A6E48F8F9A92}">
      <dgm:prSet/>
      <dgm:spPr/>
      <dgm:t>
        <a:bodyPr/>
        <a:lstStyle/>
        <a:p>
          <a:endParaRPr lang="es-EC"/>
        </a:p>
      </dgm:t>
    </dgm:pt>
    <dgm:pt modelId="{ADE45E28-C4C7-4907-A9FA-DC323EF1C511}" type="sibTrans" cxnId="{6F02AADD-46AC-4C17-86AD-A6E48F8F9A92}">
      <dgm:prSet/>
      <dgm:spPr/>
      <dgm:t>
        <a:bodyPr/>
        <a:lstStyle/>
        <a:p>
          <a:endParaRPr lang="es-EC"/>
        </a:p>
      </dgm:t>
    </dgm:pt>
    <dgm:pt modelId="{08271B7C-6174-4389-862C-0874F48327A4}">
      <dgm:prSet phldrT="[Texto]"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Profesores, secretarias, empresarios.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DB5413-7D96-4C59-8769-70B3C04F2159}" type="parTrans" cxnId="{8B6F299D-02A1-49B3-94CF-66FBA5A003D1}">
      <dgm:prSet/>
      <dgm:spPr/>
      <dgm:t>
        <a:bodyPr/>
        <a:lstStyle/>
        <a:p>
          <a:endParaRPr lang="es-EC"/>
        </a:p>
      </dgm:t>
    </dgm:pt>
    <dgm:pt modelId="{E3B26FB6-F559-4223-BED9-FB4991986E7E}" type="sibTrans" cxnId="{8B6F299D-02A1-49B3-94CF-66FBA5A003D1}">
      <dgm:prSet/>
      <dgm:spPr/>
      <dgm:t>
        <a:bodyPr/>
        <a:lstStyle/>
        <a:p>
          <a:endParaRPr lang="es-EC"/>
        </a:p>
      </dgm:t>
    </dgm:pt>
    <dgm:pt modelId="{03D777AC-D7EA-4B23-9DA2-E2441B29EF37}">
      <dgm:prSet phldrT="[Texto]" custT="1"/>
      <dgm:spPr/>
      <dgm:t>
        <a:bodyPr/>
        <a:lstStyle/>
        <a:p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Nivel socioeconómico: Medio-Bajo.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CB0AE-FF15-4421-B81A-ADF10AE018D5}" type="parTrans" cxnId="{CDF501B7-3DB4-496A-95B5-CD9464CB7BF6}">
      <dgm:prSet/>
      <dgm:spPr/>
      <dgm:t>
        <a:bodyPr/>
        <a:lstStyle/>
        <a:p>
          <a:endParaRPr lang="es-EC"/>
        </a:p>
      </dgm:t>
    </dgm:pt>
    <dgm:pt modelId="{54B3F3AB-F5C2-4ADF-9AF3-CE9373D6DC86}" type="sibTrans" cxnId="{CDF501B7-3DB4-496A-95B5-CD9464CB7BF6}">
      <dgm:prSet/>
      <dgm:spPr/>
      <dgm:t>
        <a:bodyPr/>
        <a:lstStyle/>
        <a:p>
          <a:endParaRPr lang="es-EC"/>
        </a:p>
      </dgm:t>
    </dgm:pt>
    <dgm:pt modelId="{05BFC432-6188-42DE-BB96-326E46612A28}" type="pres">
      <dgm:prSet presAssocID="{04C6DE5B-7161-4DA7-BCED-B1AEBBB2F20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F8D70E38-9CD4-441B-AD23-D4B8BC9A3559}" type="pres">
      <dgm:prSet presAssocID="{7CBA6097-30D1-4BBF-B698-18B9AB0F987F}" presName="dummy" presStyleCnt="0"/>
      <dgm:spPr/>
    </dgm:pt>
    <dgm:pt modelId="{3CD5E726-E718-44B4-9EA2-66544A337307}" type="pres">
      <dgm:prSet presAssocID="{7CBA6097-30D1-4BBF-B698-18B9AB0F987F}" presName="node" presStyleLbl="revTx" presStyleIdx="0" presStyleCnt="4" custScaleX="162292" custScaleY="112680" custRadScaleRad="114305" custRadScaleInc="4348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0228DE5-BD13-456F-B71B-39EABCD22B6C}" type="pres">
      <dgm:prSet presAssocID="{E6557944-02F7-446F-ABE5-AF37CE1BDEF0}" presName="sibTrans" presStyleLbl="node1" presStyleIdx="0" presStyleCnt="4" custScaleX="111845" custScaleY="86209" custLinFactNeighborX="5958" custLinFactNeighborY="4788"/>
      <dgm:spPr/>
      <dgm:t>
        <a:bodyPr/>
        <a:lstStyle/>
        <a:p>
          <a:endParaRPr lang="es-EC"/>
        </a:p>
      </dgm:t>
    </dgm:pt>
    <dgm:pt modelId="{BCA53615-43A9-4CA2-8EAB-46B10DDD86EB}" type="pres">
      <dgm:prSet presAssocID="{ECC709BB-340B-451B-9717-4EDB5A05DC42}" presName="dummy" presStyleCnt="0"/>
      <dgm:spPr/>
    </dgm:pt>
    <dgm:pt modelId="{7A2627B1-9C9A-4C74-8CB1-100D277EDB30}" type="pres">
      <dgm:prSet presAssocID="{ECC709BB-340B-451B-9717-4EDB5A05DC42}" presName="node" presStyleLbl="revTx" presStyleIdx="1" presStyleCnt="4" custScaleX="128339" custScaleY="89921" custRadScaleRad="113115" custRadScaleInc="-1555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F771B61-4619-479D-842A-140E53405EAC}" type="pres">
      <dgm:prSet presAssocID="{9A82E88A-0864-4641-84EE-05F801977BFA}" presName="sibTrans" presStyleLbl="node1" presStyleIdx="1" presStyleCnt="4" custAng="20819799" custScaleX="108244" custScaleY="103099" custLinFactNeighborX="-12091" custLinFactNeighborY="-3307"/>
      <dgm:spPr/>
      <dgm:t>
        <a:bodyPr/>
        <a:lstStyle/>
        <a:p>
          <a:endParaRPr lang="es-EC"/>
        </a:p>
      </dgm:t>
    </dgm:pt>
    <dgm:pt modelId="{302FE9C8-9166-4F0D-AD73-1FB3BECF05DC}" type="pres">
      <dgm:prSet presAssocID="{C3EE74AD-D4E4-447B-A4CA-17503ED3B321}" presName="dummy" presStyleCnt="0"/>
      <dgm:spPr/>
    </dgm:pt>
    <dgm:pt modelId="{C90687D9-FA3D-4D58-B759-906DF6AA8CBB}" type="pres">
      <dgm:prSet presAssocID="{C3EE74AD-D4E4-447B-A4CA-17503ED3B321}" presName="node" presStyleLbl="revTx" presStyleIdx="2" presStyleCnt="4" custScaleX="158724" custScaleY="89921" custRadScaleRad="91688" custRadScaleInc="-2662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8F1BDC9-805F-48FF-829A-11251B7D4183}" type="pres">
      <dgm:prSet presAssocID="{8D17C6F8-508E-420B-92E4-1F05C6420D8D}" presName="sibTrans" presStyleLbl="node1" presStyleIdx="2" presStyleCnt="4" custScaleX="106922" custScaleY="98652"/>
      <dgm:spPr/>
      <dgm:t>
        <a:bodyPr/>
        <a:lstStyle/>
        <a:p>
          <a:endParaRPr lang="es-EC"/>
        </a:p>
      </dgm:t>
    </dgm:pt>
    <dgm:pt modelId="{3B325585-3A18-4392-806C-D9F0955C0946}" type="pres">
      <dgm:prSet presAssocID="{36ADBC8E-73E4-4DCF-9B30-734E95959D8E}" presName="dummy" presStyleCnt="0"/>
      <dgm:spPr/>
    </dgm:pt>
    <dgm:pt modelId="{7C4C750E-7374-4EF0-A0E4-79327899C7B0}" type="pres">
      <dgm:prSet presAssocID="{36ADBC8E-73E4-4DCF-9B30-734E95959D8E}" presName="node" presStyleLbl="revTx" presStyleIdx="3" presStyleCnt="4" custScaleX="128339" custScaleY="89921" custRadScaleRad="87744" custRadScaleInc="2006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0106FCA-FA08-4453-91A4-ED9D6987EAFD}" type="pres">
      <dgm:prSet presAssocID="{66D5289D-E71C-408F-BCCC-809EAA26ED02}" presName="sibTrans" presStyleLbl="node1" presStyleIdx="3" presStyleCnt="4" custAng="517504" custScaleX="107489" custScaleY="104848" custLinFactNeighborX="-12104" custLinFactNeighborY="-638"/>
      <dgm:spPr/>
      <dgm:t>
        <a:bodyPr/>
        <a:lstStyle/>
        <a:p>
          <a:endParaRPr lang="es-EC"/>
        </a:p>
      </dgm:t>
    </dgm:pt>
  </dgm:ptLst>
  <dgm:cxnLst>
    <dgm:cxn modelId="{CDF501B7-3DB4-496A-95B5-CD9464CB7BF6}" srcId="{7CBA6097-30D1-4BBF-B698-18B9AB0F987F}" destId="{03D777AC-D7EA-4B23-9DA2-E2441B29EF37}" srcOrd="2" destOrd="0" parTransId="{457CB0AE-FF15-4421-B81A-ADF10AE018D5}" sibTransId="{54B3F3AB-F5C2-4ADF-9AF3-CE9373D6DC86}"/>
    <dgm:cxn modelId="{18E63094-B80A-4502-98A7-A6A3C5BA8C1C}" type="presOf" srcId="{8D17C6F8-508E-420B-92E4-1F05C6420D8D}" destId="{A8F1BDC9-805F-48FF-829A-11251B7D4183}" srcOrd="0" destOrd="0" presId="urn:microsoft.com/office/officeart/2005/8/layout/cycle1"/>
    <dgm:cxn modelId="{AD0ED4E1-6CE1-491A-98CF-A1525B691BA3}" type="presOf" srcId="{C3EE74AD-D4E4-447B-A4CA-17503ED3B321}" destId="{C90687D9-FA3D-4D58-B759-906DF6AA8CBB}" srcOrd="0" destOrd="0" presId="urn:microsoft.com/office/officeart/2005/8/layout/cycle1"/>
    <dgm:cxn modelId="{DFD75D55-1797-43EC-8C6F-72832AE59B05}" srcId="{04C6DE5B-7161-4DA7-BCED-B1AEBBB2F201}" destId="{C3EE74AD-D4E4-447B-A4CA-17503ED3B321}" srcOrd="2" destOrd="0" parTransId="{9FCB3851-71DA-4CFD-8180-114C3A7E356C}" sibTransId="{8D17C6F8-508E-420B-92E4-1F05C6420D8D}"/>
    <dgm:cxn modelId="{8238ED98-523F-4FDD-87CA-E3A184C8D586}" type="presOf" srcId="{2205A3CF-3290-429F-86F0-EBEB61171375}" destId="{7A2627B1-9C9A-4C74-8CB1-100D277EDB30}" srcOrd="0" destOrd="1" presId="urn:microsoft.com/office/officeart/2005/8/layout/cycle1"/>
    <dgm:cxn modelId="{5145B238-DD76-4FB9-91F9-AAEFFB309DC8}" type="presOf" srcId="{ECC709BB-340B-451B-9717-4EDB5A05DC42}" destId="{7A2627B1-9C9A-4C74-8CB1-100D277EDB30}" srcOrd="0" destOrd="0" presId="urn:microsoft.com/office/officeart/2005/8/layout/cycle1"/>
    <dgm:cxn modelId="{23B3AFC8-1A6F-40FA-BE25-C94CBE416848}" type="presOf" srcId="{03D777AC-D7EA-4B23-9DA2-E2441B29EF37}" destId="{3CD5E726-E718-44B4-9EA2-66544A337307}" srcOrd="0" destOrd="3" presId="urn:microsoft.com/office/officeart/2005/8/layout/cycle1"/>
    <dgm:cxn modelId="{7AD982FD-091A-4F4F-8F60-8E9E02665A39}" srcId="{7CBA6097-30D1-4BBF-B698-18B9AB0F987F}" destId="{55171B44-D942-401E-918D-4C4D77DA8C83}" srcOrd="0" destOrd="0" parTransId="{B7E134BE-6EFA-4002-80E4-7591B4D751E5}" sibTransId="{31F4614C-5655-4957-B98D-0EAFAB018C20}"/>
    <dgm:cxn modelId="{209F9A1E-9BC7-4EB2-B942-69BEB84223F2}" type="presOf" srcId="{9A82E88A-0864-4641-84EE-05F801977BFA}" destId="{DF771B61-4619-479D-842A-140E53405EAC}" srcOrd="0" destOrd="0" presId="urn:microsoft.com/office/officeart/2005/8/layout/cycle1"/>
    <dgm:cxn modelId="{23CD7366-DF33-4FAD-84EB-9AB20CE66C8C}" type="presOf" srcId="{08271B7C-6174-4389-862C-0874F48327A4}" destId="{3CD5E726-E718-44B4-9EA2-66544A337307}" srcOrd="0" destOrd="2" presId="urn:microsoft.com/office/officeart/2005/8/layout/cycle1"/>
    <dgm:cxn modelId="{12F4C01F-8EEB-4157-95E0-3CE525559876}" type="presOf" srcId="{66D5289D-E71C-408F-BCCC-809EAA26ED02}" destId="{60106FCA-FA08-4453-91A4-ED9D6987EAFD}" srcOrd="0" destOrd="0" presId="urn:microsoft.com/office/officeart/2005/8/layout/cycle1"/>
    <dgm:cxn modelId="{F56F029C-E247-4C4D-8E1A-7EED3CE203ED}" srcId="{04C6DE5B-7161-4DA7-BCED-B1AEBBB2F201}" destId="{ECC709BB-340B-451B-9717-4EDB5A05DC42}" srcOrd="1" destOrd="0" parTransId="{7485B33D-4EAA-45A4-824B-C88F5F60770A}" sibTransId="{9A82E88A-0864-4641-84EE-05F801977BFA}"/>
    <dgm:cxn modelId="{430D6E66-8FDE-4476-A7D3-69D9FF3F0F36}" type="presOf" srcId="{E6557944-02F7-446F-ABE5-AF37CE1BDEF0}" destId="{90228DE5-BD13-456F-B71B-39EABCD22B6C}" srcOrd="0" destOrd="0" presId="urn:microsoft.com/office/officeart/2005/8/layout/cycle1"/>
    <dgm:cxn modelId="{6F02AADD-46AC-4C17-86AD-A6E48F8F9A92}" srcId="{36ADBC8E-73E4-4DCF-9B30-734E95959D8E}" destId="{7F6BD3BA-C880-49CB-8FEF-D6705C5939FD}" srcOrd="0" destOrd="0" parTransId="{D385D1D3-A7D6-4C9C-8D4C-35FBF88321E8}" sibTransId="{ADE45E28-C4C7-4907-A9FA-DC323EF1C511}"/>
    <dgm:cxn modelId="{A9DAB23F-C2EC-4F03-B6AC-A51B30D66EAF}" type="presOf" srcId="{04C6DE5B-7161-4DA7-BCED-B1AEBBB2F201}" destId="{05BFC432-6188-42DE-BB96-326E46612A28}" srcOrd="0" destOrd="0" presId="urn:microsoft.com/office/officeart/2005/8/layout/cycle1"/>
    <dgm:cxn modelId="{C4572459-CB63-4380-84CB-2B8E7580BFC7}" srcId="{04C6DE5B-7161-4DA7-BCED-B1AEBBB2F201}" destId="{7CBA6097-30D1-4BBF-B698-18B9AB0F987F}" srcOrd="0" destOrd="0" parTransId="{3F09BD1F-2D87-4283-B9FF-E12474DB078A}" sibTransId="{E6557944-02F7-446F-ABE5-AF37CE1BDEF0}"/>
    <dgm:cxn modelId="{BA93CCD3-30D7-417E-9A36-D9E9DBAE7739}" type="presOf" srcId="{B8418A78-AD5B-4465-8AB7-FD470F2DD397}" destId="{C90687D9-FA3D-4D58-B759-906DF6AA8CBB}" srcOrd="0" destOrd="1" presId="urn:microsoft.com/office/officeart/2005/8/layout/cycle1"/>
    <dgm:cxn modelId="{7B27A954-DC35-485E-9BDB-BB744ABAAED8}" type="presOf" srcId="{7F6BD3BA-C880-49CB-8FEF-D6705C5939FD}" destId="{7C4C750E-7374-4EF0-A0E4-79327899C7B0}" srcOrd="0" destOrd="1" presId="urn:microsoft.com/office/officeart/2005/8/layout/cycle1"/>
    <dgm:cxn modelId="{C572512F-BFE6-419B-B140-BAB94814C2A3}" type="presOf" srcId="{7CBA6097-30D1-4BBF-B698-18B9AB0F987F}" destId="{3CD5E726-E718-44B4-9EA2-66544A337307}" srcOrd="0" destOrd="0" presId="urn:microsoft.com/office/officeart/2005/8/layout/cycle1"/>
    <dgm:cxn modelId="{D4861D97-E464-4FF5-8CD3-51B88FCCA680}" type="presOf" srcId="{55171B44-D942-401E-918D-4C4D77DA8C83}" destId="{3CD5E726-E718-44B4-9EA2-66544A337307}" srcOrd="0" destOrd="1" presId="urn:microsoft.com/office/officeart/2005/8/layout/cycle1"/>
    <dgm:cxn modelId="{8B6F299D-02A1-49B3-94CF-66FBA5A003D1}" srcId="{7CBA6097-30D1-4BBF-B698-18B9AB0F987F}" destId="{08271B7C-6174-4389-862C-0874F48327A4}" srcOrd="1" destOrd="0" parTransId="{95DB5413-7D96-4C59-8769-70B3C04F2159}" sibTransId="{E3B26FB6-F559-4223-BED9-FB4991986E7E}"/>
    <dgm:cxn modelId="{69F86B3D-1080-4830-A538-C48C1078FC09}" srcId="{ECC709BB-340B-451B-9717-4EDB5A05DC42}" destId="{2205A3CF-3290-429F-86F0-EBEB61171375}" srcOrd="0" destOrd="0" parTransId="{05692C12-1F8B-44C1-BE94-AB9051018424}" sibTransId="{2013AD29-F59A-4EB5-95D2-808AD814D516}"/>
    <dgm:cxn modelId="{6746AF0D-B7FD-4DA8-B91F-6E446D68D5B2}" type="presOf" srcId="{36ADBC8E-73E4-4DCF-9B30-734E95959D8E}" destId="{7C4C750E-7374-4EF0-A0E4-79327899C7B0}" srcOrd="0" destOrd="0" presId="urn:microsoft.com/office/officeart/2005/8/layout/cycle1"/>
    <dgm:cxn modelId="{AC928E57-E010-46AA-BC21-C3522CAB62F7}" srcId="{04C6DE5B-7161-4DA7-BCED-B1AEBBB2F201}" destId="{36ADBC8E-73E4-4DCF-9B30-734E95959D8E}" srcOrd="3" destOrd="0" parTransId="{BF6DEC59-B556-4B4E-BB77-4786472DB920}" sibTransId="{66D5289D-E71C-408F-BCCC-809EAA26ED02}"/>
    <dgm:cxn modelId="{F9A1C7BB-4DDF-4436-BB85-2B24B91BD64A}" srcId="{C3EE74AD-D4E4-447B-A4CA-17503ED3B321}" destId="{B8418A78-AD5B-4465-8AB7-FD470F2DD397}" srcOrd="0" destOrd="0" parTransId="{E1142567-73BC-4DD9-9005-24A4DC2C1724}" sibTransId="{3028FC56-E72B-45A4-811F-C29B3F5DD087}"/>
    <dgm:cxn modelId="{0CCF72A1-DF60-4519-9F68-620DC7882A88}" type="presParOf" srcId="{05BFC432-6188-42DE-BB96-326E46612A28}" destId="{F8D70E38-9CD4-441B-AD23-D4B8BC9A3559}" srcOrd="0" destOrd="0" presId="urn:microsoft.com/office/officeart/2005/8/layout/cycle1"/>
    <dgm:cxn modelId="{EBCCA9FA-4401-46D4-8790-C7B0050FE138}" type="presParOf" srcId="{05BFC432-6188-42DE-BB96-326E46612A28}" destId="{3CD5E726-E718-44B4-9EA2-66544A337307}" srcOrd="1" destOrd="0" presId="urn:microsoft.com/office/officeart/2005/8/layout/cycle1"/>
    <dgm:cxn modelId="{F43320A1-C3E5-47AD-9D97-8310B14581A6}" type="presParOf" srcId="{05BFC432-6188-42DE-BB96-326E46612A28}" destId="{90228DE5-BD13-456F-B71B-39EABCD22B6C}" srcOrd="2" destOrd="0" presId="urn:microsoft.com/office/officeart/2005/8/layout/cycle1"/>
    <dgm:cxn modelId="{FD1A1B70-A13B-4DD8-A82F-CB278F19D2C6}" type="presParOf" srcId="{05BFC432-6188-42DE-BB96-326E46612A28}" destId="{BCA53615-43A9-4CA2-8EAB-46B10DDD86EB}" srcOrd="3" destOrd="0" presId="urn:microsoft.com/office/officeart/2005/8/layout/cycle1"/>
    <dgm:cxn modelId="{5C53F99B-20C9-4D8F-B223-2A7633BE66C5}" type="presParOf" srcId="{05BFC432-6188-42DE-BB96-326E46612A28}" destId="{7A2627B1-9C9A-4C74-8CB1-100D277EDB30}" srcOrd="4" destOrd="0" presId="urn:microsoft.com/office/officeart/2005/8/layout/cycle1"/>
    <dgm:cxn modelId="{EFFD89EB-C0ED-4A44-818D-0CC26A7C06CE}" type="presParOf" srcId="{05BFC432-6188-42DE-BB96-326E46612A28}" destId="{DF771B61-4619-479D-842A-140E53405EAC}" srcOrd="5" destOrd="0" presId="urn:microsoft.com/office/officeart/2005/8/layout/cycle1"/>
    <dgm:cxn modelId="{8D10B0D3-8124-41D3-B202-FF40B828F1B1}" type="presParOf" srcId="{05BFC432-6188-42DE-BB96-326E46612A28}" destId="{302FE9C8-9166-4F0D-AD73-1FB3BECF05DC}" srcOrd="6" destOrd="0" presId="urn:microsoft.com/office/officeart/2005/8/layout/cycle1"/>
    <dgm:cxn modelId="{1AE794C8-2E77-4A5D-A6AE-052651FC734A}" type="presParOf" srcId="{05BFC432-6188-42DE-BB96-326E46612A28}" destId="{C90687D9-FA3D-4D58-B759-906DF6AA8CBB}" srcOrd="7" destOrd="0" presId="urn:microsoft.com/office/officeart/2005/8/layout/cycle1"/>
    <dgm:cxn modelId="{F9F9FAAD-5738-48DE-B198-2F62F57A2FC9}" type="presParOf" srcId="{05BFC432-6188-42DE-BB96-326E46612A28}" destId="{A8F1BDC9-805F-48FF-829A-11251B7D4183}" srcOrd="8" destOrd="0" presId="urn:microsoft.com/office/officeart/2005/8/layout/cycle1"/>
    <dgm:cxn modelId="{60CBEE6F-7709-4BDE-ACD3-5C4FE9E6C111}" type="presParOf" srcId="{05BFC432-6188-42DE-BB96-326E46612A28}" destId="{3B325585-3A18-4392-806C-D9F0955C0946}" srcOrd="9" destOrd="0" presId="urn:microsoft.com/office/officeart/2005/8/layout/cycle1"/>
    <dgm:cxn modelId="{40FB83F0-EFBF-413E-845D-E86BD4A14DE4}" type="presParOf" srcId="{05BFC432-6188-42DE-BB96-326E46612A28}" destId="{7C4C750E-7374-4EF0-A0E4-79327899C7B0}" srcOrd="10" destOrd="0" presId="urn:microsoft.com/office/officeart/2005/8/layout/cycle1"/>
    <dgm:cxn modelId="{9DD842C3-513A-4085-BF98-A63720EAD426}" type="presParOf" srcId="{05BFC432-6188-42DE-BB96-326E46612A28}" destId="{60106FCA-FA08-4453-91A4-ED9D6987EAF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4854AA-4D60-4407-925B-B7FA003694D0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A19AD839-C234-4635-B638-3EC694AD8D15}">
      <dgm:prSet phldrT="[Texto]"/>
      <dgm:spPr/>
      <dgm:t>
        <a:bodyPr/>
        <a:lstStyle/>
        <a:p>
          <a:pPr algn="l"/>
          <a:r>
            <a:rPr lang="es-EC" b="1" dirty="0" smtClean="0">
              <a:latin typeface="Arial" panose="020B0604020202020204" pitchFamily="34" charset="0"/>
              <a:cs typeface="Arial" panose="020B0604020202020204" pitchFamily="34" charset="0"/>
            </a:rPr>
            <a:t>Padres de familia.</a:t>
          </a:r>
        </a:p>
        <a:p>
          <a:pPr algn="l"/>
          <a:r>
            <a:rPr lang="es-EC" dirty="0" smtClean="0">
              <a:latin typeface="Arial" panose="020B0604020202020204" pitchFamily="34" charset="0"/>
              <a:cs typeface="Arial" panose="020B0604020202020204" pitchFamily="34" charset="0"/>
            </a:rPr>
            <a:t>Cuando salen a comprar las tiendas están cerradas.</a:t>
          </a:r>
        </a:p>
        <a:p>
          <a:pPr algn="l"/>
          <a:r>
            <a:rPr lang="es-EC" dirty="0" smtClean="0">
              <a:latin typeface="Arial" panose="020B0604020202020204" pitchFamily="34" charset="0"/>
              <a:cs typeface="Arial" panose="020B0604020202020204" pitchFamily="34" charset="0"/>
            </a:rPr>
            <a:t>Resultados: 8/10</a:t>
          </a:r>
        </a:p>
        <a:p>
          <a:pPr algn="l"/>
          <a:r>
            <a:rPr lang="es-EC" dirty="0" smtClean="0">
              <a:latin typeface="Arial" panose="020B0604020202020204" pitchFamily="34" charset="0"/>
              <a:cs typeface="Arial" panose="020B0604020202020204" pitchFamily="34" charset="0"/>
            </a:rPr>
            <a:t>Aprendizaje: Les gustaría un servicio que atienda 24/7.</a:t>
          </a:r>
          <a:endParaRPr lang="es-EC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AEFC73-95D6-46B9-BE06-14C29122FBF3}" type="parTrans" cxnId="{AD717431-12F2-4543-9EBB-F93E21099CD6}">
      <dgm:prSet/>
      <dgm:spPr/>
      <dgm:t>
        <a:bodyPr/>
        <a:lstStyle/>
        <a:p>
          <a:endParaRPr lang="es-EC"/>
        </a:p>
      </dgm:t>
    </dgm:pt>
    <dgm:pt modelId="{5654E6B1-ECAB-48BB-8752-19EDB223C261}" type="sibTrans" cxnId="{AD717431-12F2-4543-9EBB-F93E21099CD6}">
      <dgm:prSet/>
      <dgm:spPr/>
      <dgm:t>
        <a:bodyPr/>
        <a:lstStyle/>
        <a:p>
          <a:endParaRPr lang="es-EC"/>
        </a:p>
      </dgm:t>
    </dgm:pt>
    <dgm:pt modelId="{A287A470-CE98-40DB-AAA1-CCA89F645D34}">
      <dgm:prSet phldrT="[Texto]"/>
      <dgm:spPr/>
      <dgm:t>
        <a:bodyPr/>
        <a:lstStyle/>
        <a:p>
          <a:pPr algn="l"/>
          <a:r>
            <a:rPr lang="es-EC" b="1" dirty="0" smtClean="0">
              <a:latin typeface="Arial" panose="020B0604020202020204" pitchFamily="34" charset="0"/>
              <a:cs typeface="Arial" panose="020B0604020202020204" pitchFamily="34" charset="0"/>
            </a:rPr>
            <a:t>Estudiantes</a:t>
          </a:r>
          <a:r>
            <a:rPr lang="es-EC" b="1" baseline="0" dirty="0" smtClean="0">
              <a:latin typeface="Arial" panose="020B0604020202020204" pitchFamily="34" charset="0"/>
              <a:cs typeface="Arial" panose="020B0604020202020204" pitchFamily="34" charset="0"/>
            </a:rPr>
            <a:t> de colegio.</a:t>
          </a:r>
        </a:p>
        <a:p>
          <a:pPr algn="l"/>
          <a:r>
            <a:rPr lang="es-EC" baseline="0" dirty="0" smtClean="0">
              <a:latin typeface="Arial" panose="020B0604020202020204" pitchFamily="34" charset="0"/>
              <a:cs typeface="Arial" panose="020B0604020202020204" pitchFamily="34" charset="0"/>
            </a:rPr>
            <a:t>Cargas de trabajo escolar.</a:t>
          </a:r>
        </a:p>
        <a:p>
          <a:pPr algn="l"/>
          <a:r>
            <a:rPr lang="es-EC" baseline="0" dirty="0" smtClean="0">
              <a:latin typeface="Arial" panose="020B0604020202020204" pitchFamily="34" charset="0"/>
              <a:cs typeface="Arial" panose="020B0604020202020204" pitchFamily="34" charset="0"/>
            </a:rPr>
            <a:t>Resultados: 4/10</a:t>
          </a:r>
        </a:p>
        <a:p>
          <a:pPr algn="l"/>
          <a:r>
            <a:rPr lang="es-EC" baseline="0" dirty="0" smtClean="0">
              <a:latin typeface="Arial" panose="020B0604020202020204" pitchFamily="34" charset="0"/>
              <a:cs typeface="Arial" panose="020B0604020202020204" pitchFamily="34" charset="0"/>
            </a:rPr>
            <a:t>Aprendizaje: Delegan responsabilidad a sus padres.</a:t>
          </a:r>
        </a:p>
      </dgm:t>
    </dgm:pt>
    <dgm:pt modelId="{5C207CF1-C62F-42CA-8345-A2B78FAEFBAD}" type="parTrans" cxnId="{115FCF6F-0392-4C49-8A5D-8609409FBC3D}">
      <dgm:prSet/>
      <dgm:spPr/>
      <dgm:t>
        <a:bodyPr/>
        <a:lstStyle/>
        <a:p>
          <a:endParaRPr lang="es-EC"/>
        </a:p>
      </dgm:t>
    </dgm:pt>
    <dgm:pt modelId="{18FC30D8-108A-4EEF-9883-545CDB39C03A}" type="sibTrans" cxnId="{115FCF6F-0392-4C49-8A5D-8609409FBC3D}">
      <dgm:prSet/>
      <dgm:spPr/>
      <dgm:t>
        <a:bodyPr/>
        <a:lstStyle/>
        <a:p>
          <a:endParaRPr lang="es-EC"/>
        </a:p>
      </dgm:t>
    </dgm:pt>
    <dgm:pt modelId="{18828E32-CD0A-4978-B1E4-CAD53F90491C}" type="pres">
      <dgm:prSet presAssocID="{434854AA-4D60-4407-925B-B7FA003694D0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4F599F0F-B288-4B42-A37F-6192F0E03D54}" type="pres">
      <dgm:prSet presAssocID="{434854AA-4D60-4407-925B-B7FA003694D0}" presName="Background" presStyleLbl="bgImgPlace1" presStyleIdx="0" presStyleCnt="1"/>
      <dgm:spPr/>
    </dgm:pt>
    <dgm:pt modelId="{96AF692F-D5D8-4084-A074-8E2967C96AB8}" type="pres">
      <dgm:prSet presAssocID="{434854AA-4D60-4407-925B-B7FA003694D0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6159AE4-B3DA-47A5-8C6C-B93825BB4806}" type="pres">
      <dgm:prSet presAssocID="{434854AA-4D60-4407-925B-B7FA003694D0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25BC9AF-79A9-4ED7-B406-556260F14B49}" type="pres">
      <dgm:prSet presAssocID="{434854AA-4D60-4407-925B-B7FA003694D0}" presName="Plus" presStyleLbl="alignNode1" presStyleIdx="0" presStyleCnt="2"/>
      <dgm:spPr/>
    </dgm:pt>
    <dgm:pt modelId="{C19E6648-ADA3-4E59-A839-27BF1B11E4DD}" type="pres">
      <dgm:prSet presAssocID="{434854AA-4D60-4407-925B-B7FA003694D0}" presName="Minus" presStyleLbl="alignNode1" presStyleIdx="1" presStyleCnt="2"/>
      <dgm:spPr/>
    </dgm:pt>
    <dgm:pt modelId="{43E7E6FE-21AD-4CD9-9C11-05BD1B0729B3}" type="pres">
      <dgm:prSet presAssocID="{434854AA-4D60-4407-925B-B7FA003694D0}" presName="Divider" presStyleLbl="parChTrans1D1" presStyleIdx="0" presStyleCnt="1"/>
      <dgm:spPr/>
    </dgm:pt>
  </dgm:ptLst>
  <dgm:cxnLst>
    <dgm:cxn modelId="{115FCF6F-0392-4C49-8A5D-8609409FBC3D}" srcId="{434854AA-4D60-4407-925B-B7FA003694D0}" destId="{A287A470-CE98-40DB-AAA1-CCA89F645D34}" srcOrd="1" destOrd="0" parTransId="{5C207CF1-C62F-42CA-8345-A2B78FAEFBAD}" sibTransId="{18FC30D8-108A-4EEF-9883-545CDB39C03A}"/>
    <dgm:cxn modelId="{F7841DF1-8D11-4137-B954-41161F0C4ADF}" type="presOf" srcId="{A19AD839-C234-4635-B638-3EC694AD8D15}" destId="{96AF692F-D5D8-4084-A074-8E2967C96AB8}" srcOrd="0" destOrd="0" presId="urn:microsoft.com/office/officeart/2009/3/layout/PlusandMinus"/>
    <dgm:cxn modelId="{2FF1D5B5-D600-4402-837F-15955B9B9794}" type="presOf" srcId="{A287A470-CE98-40DB-AAA1-CCA89F645D34}" destId="{16159AE4-B3DA-47A5-8C6C-B93825BB4806}" srcOrd="0" destOrd="0" presId="urn:microsoft.com/office/officeart/2009/3/layout/PlusandMinus"/>
    <dgm:cxn modelId="{AD717431-12F2-4543-9EBB-F93E21099CD6}" srcId="{434854AA-4D60-4407-925B-B7FA003694D0}" destId="{A19AD839-C234-4635-B638-3EC694AD8D15}" srcOrd="0" destOrd="0" parTransId="{CEAEFC73-95D6-46B9-BE06-14C29122FBF3}" sibTransId="{5654E6B1-ECAB-48BB-8752-19EDB223C261}"/>
    <dgm:cxn modelId="{17C09A12-7165-49FF-B9A0-6C75C4CBAA05}" type="presOf" srcId="{434854AA-4D60-4407-925B-B7FA003694D0}" destId="{18828E32-CD0A-4978-B1E4-CAD53F90491C}" srcOrd="0" destOrd="0" presId="urn:microsoft.com/office/officeart/2009/3/layout/PlusandMinus"/>
    <dgm:cxn modelId="{F5FBA678-FF4C-499F-B818-99076ED55613}" type="presParOf" srcId="{18828E32-CD0A-4978-B1E4-CAD53F90491C}" destId="{4F599F0F-B288-4B42-A37F-6192F0E03D54}" srcOrd="0" destOrd="0" presId="urn:microsoft.com/office/officeart/2009/3/layout/PlusandMinus"/>
    <dgm:cxn modelId="{57BF2915-2E4D-401D-863A-D51A007CAE91}" type="presParOf" srcId="{18828E32-CD0A-4978-B1E4-CAD53F90491C}" destId="{96AF692F-D5D8-4084-A074-8E2967C96AB8}" srcOrd="1" destOrd="0" presId="urn:microsoft.com/office/officeart/2009/3/layout/PlusandMinus"/>
    <dgm:cxn modelId="{C41CCA1C-A118-4842-81B0-17E6D04F8094}" type="presParOf" srcId="{18828E32-CD0A-4978-B1E4-CAD53F90491C}" destId="{16159AE4-B3DA-47A5-8C6C-B93825BB4806}" srcOrd="2" destOrd="0" presId="urn:microsoft.com/office/officeart/2009/3/layout/PlusandMinus"/>
    <dgm:cxn modelId="{CC372627-4CB3-4657-9A3F-6AC16337280E}" type="presParOf" srcId="{18828E32-CD0A-4978-B1E4-CAD53F90491C}" destId="{125BC9AF-79A9-4ED7-B406-556260F14B49}" srcOrd="3" destOrd="0" presId="urn:microsoft.com/office/officeart/2009/3/layout/PlusandMinus"/>
    <dgm:cxn modelId="{1AED1914-BEDE-4CE6-AB9A-794A2F08A8EA}" type="presParOf" srcId="{18828E32-CD0A-4978-B1E4-CAD53F90491C}" destId="{C19E6648-ADA3-4E59-A839-27BF1B11E4DD}" srcOrd="4" destOrd="0" presId="urn:microsoft.com/office/officeart/2009/3/layout/PlusandMinus"/>
    <dgm:cxn modelId="{B9C46A25-D3F0-4B01-A7A1-B5F8B7269E73}" type="presParOf" srcId="{18828E32-CD0A-4978-B1E4-CAD53F90491C}" destId="{43E7E6FE-21AD-4CD9-9C11-05BD1B0729B3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DE66B1-9517-4DD6-B65D-E7E549F43858}" type="doc">
      <dgm:prSet loTypeId="urn:microsoft.com/office/officeart/2005/8/layout/arrow4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C"/>
        </a:p>
      </dgm:t>
    </dgm:pt>
    <dgm:pt modelId="{B13B5B7C-9AEC-4147-B54F-45808841537C}">
      <dgm:prSet phldrT="[Texto]" custT="1"/>
      <dgm:spPr/>
      <dgm:t>
        <a:bodyPr/>
        <a:lstStyle/>
        <a:p>
          <a:pPr algn="just"/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--Durante las encuestas se sintieron identificados que presentan el problema frecuentemente.</a:t>
          </a:r>
        </a:p>
        <a:p>
          <a:pPr algn="just"/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-Nos plantearon posibles ideas de lo que estaban buscando.</a:t>
          </a:r>
          <a:endParaRPr lang="es-EC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7F6442-346B-41DE-9A45-2791AE71BE76}" type="parTrans" cxnId="{168784DF-437A-4F07-B747-18D0F78BD60C}">
      <dgm:prSet/>
      <dgm:spPr/>
      <dgm:t>
        <a:bodyPr/>
        <a:lstStyle/>
        <a:p>
          <a:endParaRPr lang="es-EC"/>
        </a:p>
      </dgm:t>
    </dgm:pt>
    <dgm:pt modelId="{A0738A44-8D8B-4040-BF50-63E9D8A59A9E}" type="sibTrans" cxnId="{168784DF-437A-4F07-B747-18D0F78BD60C}">
      <dgm:prSet/>
      <dgm:spPr/>
      <dgm:t>
        <a:bodyPr/>
        <a:lstStyle/>
        <a:p>
          <a:endParaRPr lang="es-EC"/>
        </a:p>
      </dgm:t>
    </dgm:pt>
    <dgm:pt modelId="{CBAF1057-61EE-4FFD-909A-9535A928F68F}">
      <dgm:prSet phldrT="[Texto]" custT="1"/>
      <dgm:spPr/>
      <dgm:t>
        <a:bodyPr/>
        <a:lstStyle/>
        <a:p>
          <a:pPr algn="just"/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-El posible servicio sería planteado a un mercado que recién esta abriéndose paso en Ecuador de compras on-line.</a:t>
          </a:r>
        </a:p>
        <a:p>
          <a:pPr algn="just"/>
          <a:r>
            <a:rPr lang="es-EC" sz="2400" dirty="0" smtClean="0">
              <a:latin typeface="Arial" panose="020B0604020202020204" pitchFamily="34" charset="0"/>
              <a:cs typeface="Arial" panose="020B0604020202020204" pitchFamily="34" charset="0"/>
            </a:rPr>
            <a:t>-Los posibles clientes serían aquellos que tengan a su disposición tarjetas de crédito.</a:t>
          </a:r>
        </a:p>
      </dgm:t>
    </dgm:pt>
    <dgm:pt modelId="{2BD97B08-70DC-4ED0-9BCE-4B1871AD6666}" type="parTrans" cxnId="{B315EC8E-9F86-42E3-9094-D0722E4A219E}">
      <dgm:prSet/>
      <dgm:spPr/>
      <dgm:t>
        <a:bodyPr/>
        <a:lstStyle/>
        <a:p>
          <a:endParaRPr lang="es-EC"/>
        </a:p>
      </dgm:t>
    </dgm:pt>
    <dgm:pt modelId="{44D9D901-C3BD-4C2B-A73D-30E88ED6C524}" type="sibTrans" cxnId="{B315EC8E-9F86-42E3-9094-D0722E4A219E}">
      <dgm:prSet/>
      <dgm:spPr/>
      <dgm:t>
        <a:bodyPr/>
        <a:lstStyle/>
        <a:p>
          <a:endParaRPr lang="es-EC"/>
        </a:p>
      </dgm:t>
    </dgm:pt>
    <dgm:pt modelId="{C3938AFA-E6C9-4BA7-908C-953F47883A3D}" type="pres">
      <dgm:prSet presAssocID="{F7DE66B1-9517-4DD6-B65D-E7E549F43858}" presName="compositeShape" presStyleCnt="0">
        <dgm:presLayoutVars>
          <dgm:chMax val="2"/>
          <dgm:dir/>
          <dgm:resizeHandles val="exact"/>
        </dgm:presLayoutVars>
      </dgm:prSet>
      <dgm:spPr/>
    </dgm:pt>
    <dgm:pt modelId="{5A37FB67-8B5D-40FC-9ABF-A2C2979B4AD3}" type="pres">
      <dgm:prSet presAssocID="{B13B5B7C-9AEC-4147-B54F-45808841537C}" presName="upArrow" presStyleLbl="node1" presStyleIdx="0" presStyleCnt="2"/>
      <dgm:spPr/>
    </dgm:pt>
    <dgm:pt modelId="{192EC370-DC20-4D75-90AE-79FFD961688B}" type="pres">
      <dgm:prSet presAssocID="{B13B5B7C-9AEC-4147-B54F-45808841537C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ACFF686-38EE-421B-A6E7-3CF656B5F4CE}" type="pres">
      <dgm:prSet presAssocID="{CBAF1057-61EE-4FFD-909A-9535A928F68F}" presName="downArrow" presStyleLbl="node1" presStyleIdx="1" presStyleCnt="2"/>
      <dgm:spPr/>
    </dgm:pt>
    <dgm:pt modelId="{B60C96BD-B3E2-4568-BE73-A2E1216FF2C3}" type="pres">
      <dgm:prSet presAssocID="{CBAF1057-61EE-4FFD-909A-9535A928F68F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168784DF-437A-4F07-B747-18D0F78BD60C}" srcId="{F7DE66B1-9517-4DD6-B65D-E7E549F43858}" destId="{B13B5B7C-9AEC-4147-B54F-45808841537C}" srcOrd="0" destOrd="0" parTransId="{4B7F6442-346B-41DE-9A45-2791AE71BE76}" sibTransId="{A0738A44-8D8B-4040-BF50-63E9D8A59A9E}"/>
    <dgm:cxn modelId="{24BD0112-7134-4BEB-9415-93DD35AA8FB8}" type="presOf" srcId="{B13B5B7C-9AEC-4147-B54F-45808841537C}" destId="{192EC370-DC20-4D75-90AE-79FFD961688B}" srcOrd="0" destOrd="0" presId="urn:microsoft.com/office/officeart/2005/8/layout/arrow4"/>
    <dgm:cxn modelId="{43B3DD0A-9E10-40E2-9906-88C742BD379E}" type="presOf" srcId="{F7DE66B1-9517-4DD6-B65D-E7E549F43858}" destId="{C3938AFA-E6C9-4BA7-908C-953F47883A3D}" srcOrd="0" destOrd="0" presId="urn:microsoft.com/office/officeart/2005/8/layout/arrow4"/>
    <dgm:cxn modelId="{B315EC8E-9F86-42E3-9094-D0722E4A219E}" srcId="{F7DE66B1-9517-4DD6-B65D-E7E549F43858}" destId="{CBAF1057-61EE-4FFD-909A-9535A928F68F}" srcOrd="1" destOrd="0" parTransId="{2BD97B08-70DC-4ED0-9BCE-4B1871AD6666}" sibTransId="{44D9D901-C3BD-4C2B-A73D-30E88ED6C524}"/>
    <dgm:cxn modelId="{27B1C37F-B860-43AF-AFDA-85B9298B50AF}" type="presOf" srcId="{CBAF1057-61EE-4FFD-909A-9535A928F68F}" destId="{B60C96BD-B3E2-4568-BE73-A2E1216FF2C3}" srcOrd="0" destOrd="0" presId="urn:microsoft.com/office/officeart/2005/8/layout/arrow4"/>
    <dgm:cxn modelId="{F168796C-E70F-4EA1-9835-886196906C8B}" type="presParOf" srcId="{C3938AFA-E6C9-4BA7-908C-953F47883A3D}" destId="{5A37FB67-8B5D-40FC-9ABF-A2C2979B4AD3}" srcOrd="0" destOrd="0" presId="urn:microsoft.com/office/officeart/2005/8/layout/arrow4"/>
    <dgm:cxn modelId="{04E7B551-3937-4A70-9728-6A1609A9C4F9}" type="presParOf" srcId="{C3938AFA-E6C9-4BA7-908C-953F47883A3D}" destId="{192EC370-DC20-4D75-90AE-79FFD961688B}" srcOrd="1" destOrd="0" presId="urn:microsoft.com/office/officeart/2005/8/layout/arrow4"/>
    <dgm:cxn modelId="{17C3DFDD-361A-4FCA-ACA0-0BB23B7C3B22}" type="presParOf" srcId="{C3938AFA-E6C9-4BA7-908C-953F47883A3D}" destId="{6ACFF686-38EE-421B-A6E7-3CF656B5F4CE}" srcOrd="2" destOrd="0" presId="urn:microsoft.com/office/officeart/2005/8/layout/arrow4"/>
    <dgm:cxn modelId="{DCE179D2-F131-4F8D-B176-9ABFAFA8C7BA}" type="presParOf" srcId="{C3938AFA-E6C9-4BA7-908C-953F47883A3D}" destId="{B60C96BD-B3E2-4568-BE73-A2E1216FF2C3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BAC6E-4161-43C4-B008-68E04A70AD88}">
      <dsp:nvSpPr>
        <dsp:cNvPr id="0" name=""/>
        <dsp:cNvSpPr/>
      </dsp:nvSpPr>
      <dsp:spPr>
        <a:xfrm>
          <a:off x="781" y="1063463"/>
          <a:ext cx="2560982" cy="2560982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Padres de familia ocupados.</a:t>
          </a:r>
          <a:endParaRPr lang="es-EC" sz="2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5828" y="1438510"/>
        <a:ext cx="1810888" cy="1810888"/>
      </dsp:txXfrm>
    </dsp:sp>
    <dsp:sp modelId="{F1EB084C-8A8C-44FF-8B1D-9F5EF96FEEE6}">
      <dsp:nvSpPr>
        <dsp:cNvPr id="0" name=""/>
        <dsp:cNvSpPr/>
      </dsp:nvSpPr>
      <dsp:spPr>
        <a:xfrm rot="5400000">
          <a:off x="2773045" y="2004624"/>
          <a:ext cx="896343" cy="678660"/>
        </a:xfrm>
        <a:prstGeom prst="triangle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5571-75C5-4FD9-A9E0-5A0C633CE90B}">
      <dsp:nvSpPr>
        <dsp:cNvPr id="0" name=""/>
        <dsp:cNvSpPr/>
      </dsp:nvSpPr>
      <dsp:spPr>
        <a:xfrm>
          <a:off x="3842255" y="1063463"/>
          <a:ext cx="2560982" cy="2560982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Niños que necesitan comprar materiales escolares.</a:t>
          </a:r>
          <a:endParaRPr lang="es-EC" sz="2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17302" y="1438510"/>
        <a:ext cx="1810888" cy="1810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E431D-9B9E-4A15-B52D-82A136AE1974}">
      <dsp:nvSpPr>
        <dsp:cNvPr id="0" name=""/>
        <dsp:cNvSpPr/>
      </dsp:nvSpPr>
      <dsp:spPr>
        <a:xfrm>
          <a:off x="0" y="0"/>
          <a:ext cx="9872663" cy="2001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C7CDC-859F-40F6-AC2A-43A92876F495}">
      <dsp:nvSpPr>
        <dsp:cNvPr id="0" name=""/>
        <dsp:cNvSpPr/>
      </dsp:nvSpPr>
      <dsp:spPr>
        <a:xfrm>
          <a:off x="346896" y="0"/>
          <a:ext cx="2755989" cy="196764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7A72D-D587-4F52-9A5C-622868F246B4}">
      <dsp:nvSpPr>
        <dsp:cNvPr id="0" name=""/>
        <dsp:cNvSpPr/>
      </dsp:nvSpPr>
      <dsp:spPr>
        <a:xfrm rot="10800000">
          <a:off x="297066" y="2001376"/>
          <a:ext cx="2804935" cy="244612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Clientes con sistema operativo IOS mayor compradores on-line, en comparación a aquellos que usan sistema Android.</a:t>
          </a:r>
          <a:endParaRPr lang="es-EC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72293" y="2001376"/>
        <a:ext cx="2654481" cy="2370900"/>
      </dsp:txXfrm>
    </dsp:sp>
    <dsp:sp modelId="{12BC7630-41DD-40A8-8CC9-08EDB874FC72}">
      <dsp:nvSpPr>
        <dsp:cNvPr id="0" name=""/>
        <dsp:cNvSpPr/>
      </dsp:nvSpPr>
      <dsp:spPr>
        <a:xfrm>
          <a:off x="3382495" y="77270"/>
          <a:ext cx="2930091" cy="184683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DA4A3-DC8E-4143-98CF-E0337B62484A}">
      <dsp:nvSpPr>
        <dsp:cNvPr id="0" name=""/>
        <dsp:cNvSpPr/>
      </dsp:nvSpPr>
      <dsp:spPr>
        <a:xfrm rot="10800000">
          <a:off x="3445073" y="2001376"/>
          <a:ext cx="2804935" cy="244612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Desconfianza e inseguridad de que sus datos sean falsificados o estafados.</a:t>
          </a:r>
          <a:endParaRPr lang="es-EC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520300" y="2001376"/>
        <a:ext cx="2654481" cy="2370900"/>
      </dsp:txXfrm>
    </dsp:sp>
    <dsp:sp modelId="{CA14AD04-5AB1-49FA-8C8A-60498035BA4F}">
      <dsp:nvSpPr>
        <dsp:cNvPr id="0" name=""/>
        <dsp:cNvSpPr/>
      </dsp:nvSpPr>
      <dsp:spPr>
        <a:xfrm>
          <a:off x="6593080" y="103028"/>
          <a:ext cx="2982515" cy="17953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A7DB0-3487-447E-B29A-C342BDD8FE78}">
      <dsp:nvSpPr>
        <dsp:cNvPr id="0" name=""/>
        <dsp:cNvSpPr/>
      </dsp:nvSpPr>
      <dsp:spPr>
        <a:xfrm rot="10800000">
          <a:off x="6681870" y="2001376"/>
          <a:ext cx="2804935" cy="244612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Desconocimiento de que existen páginas que ofrecen servicios de compras de materiales.</a:t>
          </a:r>
          <a:endParaRPr lang="es-EC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6757097" y="2001376"/>
        <a:ext cx="2654481" cy="2370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9D4AE-878E-48BB-87CB-7632633EA5BE}">
      <dsp:nvSpPr>
        <dsp:cNvPr id="0" name=""/>
        <dsp:cNvSpPr/>
      </dsp:nvSpPr>
      <dsp:spPr>
        <a:xfrm>
          <a:off x="0" y="0"/>
          <a:ext cx="3630751" cy="53462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Segmentación</a:t>
          </a:r>
          <a:endParaRPr lang="es-EC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3630751" cy="1603884"/>
      </dsp:txXfrm>
    </dsp:sp>
    <dsp:sp modelId="{4B9160E3-BA1F-47A3-A9C9-A9EA8C944CBB}">
      <dsp:nvSpPr>
        <dsp:cNvPr id="0" name=""/>
        <dsp:cNvSpPr/>
      </dsp:nvSpPr>
      <dsp:spPr>
        <a:xfrm>
          <a:off x="371965" y="1606407"/>
          <a:ext cx="2889613" cy="928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>
              <a:latin typeface="Arial" panose="020B0604020202020204" pitchFamily="34" charset="0"/>
              <a:cs typeface="Arial" panose="020B0604020202020204" pitchFamily="34" charset="0"/>
            </a:rPr>
            <a:t>Padres de familia con hijos en escuela . 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9149" y="1633591"/>
        <a:ext cx="2835245" cy="873763"/>
      </dsp:txXfrm>
    </dsp:sp>
    <dsp:sp modelId="{218D46B3-B5AA-4E43-B7D0-AFD0475A680F}">
      <dsp:nvSpPr>
        <dsp:cNvPr id="0" name=""/>
        <dsp:cNvSpPr/>
      </dsp:nvSpPr>
      <dsp:spPr>
        <a:xfrm>
          <a:off x="333334" y="2605283"/>
          <a:ext cx="2966875" cy="644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>
              <a:latin typeface="Arial" panose="020B0604020202020204" pitchFamily="34" charset="0"/>
              <a:cs typeface="Arial" panose="020B0604020202020204" pitchFamily="34" charset="0"/>
            </a:rPr>
            <a:t>Estudiantes de colegio </a:t>
          </a:r>
          <a:endParaRPr lang="en-US" sz="24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2214" y="2624163"/>
        <a:ext cx="2929115" cy="606840"/>
      </dsp:txXfrm>
    </dsp:sp>
    <dsp:sp modelId="{A985CECE-06C9-472E-8626-AFC76EDA72E5}">
      <dsp:nvSpPr>
        <dsp:cNvPr id="0" name=""/>
        <dsp:cNvSpPr/>
      </dsp:nvSpPr>
      <dsp:spPr>
        <a:xfrm>
          <a:off x="364471" y="3320628"/>
          <a:ext cx="2904600" cy="4598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i="0" kern="1200" smtClean="0">
              <a:latin typeface="Arial" panose="020B0604020202020204" pitchFamily="34" charset="0"/>
              <a:cs typeface="Arial" panose="020B0604020202020204" pitchFamily="34" charset="0"/>
            </a:rPr>
            <a:t>Profesionales </a:t>
          </a:r>
          <a:r>
            <a:rPr lang="en-US" sz="2400" b="0" i="0" kern="1200" smtClean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en-US" sz="24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939" y="3334096"/>
        <a:ext cx="2877664" cy="432901"/>
      </dsp:txXfrm>
    </dsp:sp>
    <dsp:sp modelId="{E18CA9AB-7B5A-467E-A43E-00B3F2FB9F43}">
      <dsp:nvSpPr>
        <dsp:cNvPr id="0" name=""/>
        <dsp:cNvSpPr/>
      </dsp:nvSpPr>
      <dsp:spPr>
        <a:xfrm>
          <a:off x="364471" y="3851210"/>
          <a:ext cx="2904600" cy="4598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i="0" kern="1200" smtClean="0">
              <a:latin typeface="Arial" panose="020B0604020202020204" pitchFamily="34" charset="0"/>
              <a:cs typeface="Arial" panose="020B0604020202020204" pitchFamily="34" charset="0"/>
            </a:rPr>
            <a:t>Empresas </a:t>
          </a:r>
          <a:endParaRPr lang="es-ES" sz="24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939" y="3864678"/>
        <a:ext cx="2877664" cy="432901"/>
      </dsp:txXfrm>
    </dsp:sp>
    <dsp:sp modelId="{5B87117D-11A5-497A-B3E7-F2A83C0E4039}">
      <dsp:nvSpPr>
        <dsp:cNvPr id="0" name=""/>
        <dsp:cNvSpPr/>
      </dsp:nvSpPr>
      <dsp:spPr>
        <a:xfrm>
          <a:off x="333334" y="4381792"/>
          <a:ext cx="2966875" cy="694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i="0" kern="1200" smtClean="0">
              <a:latin typeface="Arial" panose="020B0604020202020204" pitchFamily="34" charset="0"/>
              <a:cs typeface="Arial" panose="020B0604020202020204" pitchFamily="34" charset="0"/>
            </a:rPr>
            <a:t>Estudiantes de universidad  </a:t>
          </a:r>
          <a:endParaRPr lang="es-ES" sz="24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680" y="4402138"/>
        <a:ext cx="2926183" cy="653961"/>
      </dsp:txXfrm>
    </dsp:sp>
    <dsp:sp modelId="{43DCE65A-37DD-4466-B5DA-98AD1534650E}">
      <dsp:nvSpPr>
        <dsp:cNvPr id="0" name=""/>
        <dsp:cNvSpPr/>
      </dsp:nvSpPr>
      <dsp:spPr>
        <a:xfrm>
          <a:off x="3904453" y="0"/>
          <a:ext cx="3630751" cy="53462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Mercado potencial.</a:t>
          </a:r>
          <a:endParaRPr lang="es-EC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4453" y="0"/>
        <a:ext cx="3630751" cy="1603884"/>
      </dsp:txXfrm>
    </dsp:sp>
    <dsp:sp modelId="{FA4D4FD5-4AB4-491F-AEBE-FEDD66B10FBD}">
      <dsp:nvSpPr>
        <dsp:cNvPr id="0" name=""/>
        <dsp:cNvSpPr/>
      </dsp:nvSpPr>
      <dsp:spPr>
        <a:xfrm>
          <a:off x="4253252" y="1604438"/>
          <a:ext cx="2933153" cy="9747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Padres de familia con hijos en escuela  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81802" y="1632988"/>
        <a:ext cx="2876053" cy="917659"/>
      </dsp:txXfrm>
    </dsp:sp>
    <dsp:sp modelId="{AC20A6CD-ABD3-4C81-B126-9C15B84F8572}">
      <dsp:nvSpPr>
        <dsp:cNvPr id="0" name=""/>
        <dsp:cNvSpPr/>
      </dsp:nvSpPr>
      <dsp:spPr>
        <a:xfrm>
          <a:off x="4267529" y="2690274"/>
          <a:ext cx="2904600" cy="721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5-7 años  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88676" y="2711421"/>
        <a:ext cx="2862306" cy="679702"/>
      </dsp:txXfrm>
    </dsp:sp>
    <dsp:sp modelId="{86EE954D-EC13-4837-AE9C-5BE0D5EA5E7C}">
      <dsp:nvSpPr>
        <dsp:cNvPr id="0" name=""/>
        <dsp:cNvSpPr/>
      </dsp:nvSpPr>
      <dsp:spPr>
        <a:xfrm>
          <a:off x="4267529" y="3523346"/>
          <a:ext cx="2904600" cy="721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8-10 </a:t>
          </a: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años  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88676" y="3544493"/>
        <a:ext cx="2862306" cy="679702"/>
      </dsp:txXfrm>
    </dsp:sp>
    <dsp:sp modelId="{A93C9CBF-8717-4CDE-8E65-7975AB0A1EEF}">
      <dsp:nvSpPr>
        <dsp:cNvPr id="0" name=""/>
        <dsp:cNvSpPr/>
      </dsp:nvSpPr>
      <dsp:spPr>
        <a:xfrm>
          <a:off x="4267529" y="4356419"/>
          <a:ext cx="2904600" cy="721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smtClean="0">
              <a:latin typeface="Arial" panose="020B0604020202020204" pitchFamily="34" charset="0"/>
              <a:cs typeface="Arial" panose="020B0604020202020204" pitchFamily="34" charset="0"/>
            </a:rPr>
            <a:t>10-12 años 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88676" y="4377566"/>
        <a:ext cx="2862306" cy="679702"/>
      </dsp:txXfrm>
    </dsp:sp>
    <dsp:sp modelId="{EFD51B5A-B36B-481C-B8FB-C367C2564E1D}">
      <dsp:nvSpPr>
        <dsp:cNvPr id="0" name=""/>
        <dsp:cNvSpPr/>
      </dsp:nvSpPr>
      <dsp:spPr>
        <a:xfrm>
          <a:off x="7807511" y="0"/>
          <a:ext cx="3630751" cy="53462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Mercado objetivo.</a:t>
          </a:r>
          <a:endParaRPr lang="es-EC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07511" y="0"/>
        <a:ext cx="3630751" cy="1603884"/>
      </dsp:txXfrm>
    </dsp:sp>
    <dsp:sp modelId="{99EF3286-2E71-4CD9-A56B-3816EFA7875D}">
      <dsp:nvSpPr>
        <dsp:cNvPr id="0" name=""/>
        <dsp:cNvSpPr/>
      </dsp:nvSpPr>
      <dsp:spPr>
        <a:xfrm>
          <a:off x="8170586" y="1603884"/>
          <a:ext cx="2904600" cy="3475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Padres de familia con hijos </a:t>
          </a: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pequeños y adolescentes de 7-12 </a:t>
          </a: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años.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55659" y="1688957"/>
        <a:ext cx="2734454" cy="3304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5E726-E718-44B4-9EA2-66544A337307}">
      <dsp:nvSpPr>
        <dsp:cNvPr id="0" name=""/>
        <dsp:cNvSpPr/>
      </dsp:nvSpPr>
      <dsp:spPr>
        <a:xfrm>
          <a:off x="5699887" y="261674"/>
          <a:ext cx="3428282" cy="23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Demográfico</a:t>
          </a:r>
          <a:endParaRPr lang="es-EC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Hombres, mujeres.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Profesores, secretarias, empresarios.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 socioeconómico: Medio-Bajo.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99887" y="261674"/>
        <a:ext cx="3428282" cy="2380270"/>
      </dsp:txXfrm>
    </dsp:sp>
    <dsp:sp modelId="{90228DE5-BD13-456F-B71B-39EABCD22B6C}">
      <dsp:nvSpPr>
        <dsp:cNvPr id="0" name=""/>
        <dsp:cNvSpPr/>
      </dsp:nvSpPr>
      <dsp:spPr>
        <a:xfrm>
          <a:off x="2335639" y="676414"/>
          <a:ext cx="6672604" cy="5143176"/>
        </a:xfrm>
        <a:prstGeom prst="circularArrow">
          <a:avLst>
            <a:gd name="adj1" fmla="val 6905"/>
            <a:gd name="adj2" fmla="val 465550"/>
            <a:gd name="adj3" fmla="val 827130"/>
            <a:gd name="adj4" fmla="val 21164622"/>
            <a:gd name="adj5" fmla="val 80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627B1-9C9A-4C74-8CB1-100D277EDB30}">
      <dsp:nvSpPr>
        <dsp:cNvPr id="0" name=""/>
        <dsp:cNvSpPr/>
      </dsp:nvSpPr>
      <dsp:spPr>
        <a:xfrm>
          <a:off x="5785612" y="3893904"/>
          <a:ext cx="2711054" cy="189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Geográfico</a:t>
          </a:r>
          <a:endParaRPr lang="es-EC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Guayas, Guayaquil.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85612" y="3893904"/>
        <a:ext cx="2711054" cy="1899506"/>
      </dsp:txXfrm>
    </dsp:sp>
    <dsp:sp modelId="{DF771B61-4619-479D-842A-140E53405EAC}">
      <dsp:nvSpPr>
        <dsp:cNvPr id="0" name=""/>
        <dsp:cNvSpPr/>
      </dsp:nvSpPr>
      <dsp:spPr>
        <a:xfrm rot="20819799">
          <a:off x="3110406" y="266948"/>
          <a:ext cx="6457770" cy="6150823"/>
        </a:xfrm>
        <a:prstGeom prst="circularArrow">
          <a:avLst>
            <a:gd name="adj1" fmla="val 6905"/>
            <a:gd name="adj2" fmla="val 465550"/>
            <a:gd name="adj3" fmla="val 7705661"/>
            <a:gd name="adj4" fmla="val 7210432"/>
            <a:gd name="adj5" fmla="val 8055"/>
          </a:avLst>
        </a:prstGeom>
        <a:solidFill>
          <a:schemeClr val="accent2">
            <a:hueOff val="459506"/>
            <a:satOff val="8602"/>
            <a:lumOff val="-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687D9-FA3D-4D58-B759-906DF6AA8CBB}">
      <dsp:nvSpPr>
        <dsp:cNvPr id="0" name=""/>
        <dsp:cNvSpPr/>
      </dsp:nvSpPr>
      <dsp:spPr>
        <a:xfrm>
          <a:off x="1877220" y="3893904"/>
          <a:ext cx="3352911" cy="189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Psicográfica</a:t>
          </a:r>
          <a:endParaRPr lang="es-EC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Trabajo, poder adquisitivo, puedan comprar en cualquier momento.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7220" y="3893904"/>
        <a:ext cx="3352911" cy="1899506"/>
      </dsp:txXfrm>
    </dsp:sp>
    <dsp:sp modelId="{A8F1BDC9-805F-48FF-829A-11251B7D4183}">
      <dsp:nvSpPr>
        <dsp:cNvPr id="0" name=""/>
        <dsp:cNvSpPr/>
      </dsp:nvSpPr>
      <dsp:spPr>
        <a:xfrm>
          <a:off x="2042041" y="187967"/>
          <a:ext cx="6378900" cy="5885517"/>
        </a:xfrm>
        <a:prstGeom prst="circularArrow">
          <a:avLst>
            <a:gd name="adj1" fmla="val 6905"/>
            <a:gd name="adj2" fmla="val 465550"/>
            <a:gd name="adj3" fmla="val 11617273"/>
            <a:gd name="adj4" fmla="val 9749472"/>
            <a:gd name="adj5" fmla="val 8055"/>
          </a:avLst>
        </a:prstGeom>
        <a:solidFill>
          <a:schemeClr val="accent2">
            <a:hueOff val="919011"/>
            <a:satOff val="17205"/>
            <a:lumOff val="-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C750E-7374-4EF0-A0E4-79327899C7B0}">
      <dsp:nvSpPr>
        <dsp:cNvPr id="0" name=""/>
        <dsp:cNvSpPr/>
      </dsp:nvSpPr>
      <dsp:spPr>
        <a:xfrm>
          <a:off x="2198132" y="306438"/>
          <a:ext cx="2711054" cy="189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Conductual</a:t>
          </a:r>
          <a:endParaRPr lang="es-EC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 que frecuencia lo utiliza.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8132" y="306438"/>
        <a:ext cx="2711054" cy="1899506"/>
      </dsp:txXfrm>
    </dsp:sp>
    <dsp:sp modelId="{60106FCA-FA08-4453-91A4-ED9D6987EAFD}">
      <dsp:nvSpPr>
        <dsp:cNvPr id="0" name=""/>
        <dsp:cNvSpPr/>
      </dsp:nvSpPr>
      <dsp:spPr>
        <a:xfrm rot="517504">
          <a:off x="2571452" y="-428595"/>
          <a:ext cx="6412727" cy="6255167"/>
        </a:xfrm>
        <a:prstGeom prst="circularArrow">
          <a:avLst>
            <a:gd name="adj1" fmla="val 6905"/>
            <a:gd name="adj2" fmla="val 465550"/>
            <a:gd name="adj3" fmla="val 14976887"/>
            <a:gd name="adj4" fmla="val 13869865"/>
            <a:gd name="adj5" fmla="val 8055"/>
          </a:avLst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99F0F-B288-4B42-A37F-6192F0E03D54}">
      <dsp:nvSpPr>
        <dsp:cNvPr id="0" name=""/>
        <dsp:cNvSpPr/>
      </dsp:nvSpPr>
      <dsp:spPr>
        <a:xfrm>
          <a:off x="1928927" y="1012625"/>
          <a:ext cx="9338789" cy="4826229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F692F-D5D8-4084-A074-8E2967C96AB8}">
      <dsp:nvSpPr>
        <dsp:cNvPr id="0" name=""/>
        <dsp:cNvSpPr/>
      </dsp:nvSpPr>
      <dsp:spPr>
        <a:xfrm>
          <a:off x="2208017" y="1577058"/>
          <a:ext cx="4336633" cy="412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3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Padres de familia.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300" kern="1200" dirty="0" smtClean="0">
              <a:latin typeface="Arial" panose="020B0604020202020204" pitchFamily="34" charset="0"/>
              <a:cs typeface="Arial" panose="020B0604020202020204" pitchFamily="34" charset="0"/>
            </a:rPr>
            <a:t>Cuando salen a comprar las tiendas están cerradas.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300" kern="1200" dirty="0" smtClean="0">
              <a:latin typeface="Arial" panose="020B0604020202020204" pitchFamily="34" charset="0"/>
              <a:cs typeface="Arial" panose="020B0604020202020204" pitchFamily="34" charset="0"/>
            </a:rPr>
            <a:t>Resultados: 8/10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300" kern="1200" dirty="0" smtClean="0">
              <a:latin typeface="Arial" panose="020B0604020202020204" pitchFamily="34" charset="0"/>
              <a:cs typeface="Arial" panose="020B0604020202020204" pitchFamily="34" charset="0"/>
            </a:rPr>
            <a:t>Aprendizaje: Les gustaría un servicio que atienda 24/7.</a:t>
          </a:r>
          <a:endParaRPr lang="es-EC" sz="3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08017" y="1577058"/>
        <a:ext cx="4336633" cy="4128780"/>
      </dsp:txXfrm>
    </dsp:sp>
    <dsp:sp modelId="{16159AE4-B3DA-47A5-8C6C-B93825BB4806}">
      <dsp:nvSpPr>
        <dsp:cNvPr id="0" name=""/>
        <dsp:cNvSpPr/>
      </dsp:nvSpPr>
      <dsp:spPr>
        <a:xfrm>
          <a:off x="6641259" y="1577058"/>
          <a:ext cx="4336633" cy="412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3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Estudiantes</a:t>
          </a:r>
          <a:r>
            <a:rPr lang="es-EC" sz="3300" b="1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de colegio.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30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Cargas de trabajo escolar.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30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Resultados: 4/10</a:t>
          </a:r>
        </a:p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30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Aprendizaje: Delegan responsabilidad a sus padres.</a:t>
          </a:r>
        </a:p>
      </dsp:txBody>
      <dsp:txXfrm>
        <a:off x="6641259" y="1577058"/>
        <a:ext cx="4336633" cy="4128780"/>
      </dsp:txXfrm>
    </dsp:sp>
    <dsp:sp modelId="{125BC9AF-79A9-4ED7-B406-556260F14B49}">
      <dsp:nvSpPr>
        <dsp:cNvPr id="0" name=""/>
        <dsp:cNvSpPr/>
      </dsp:nvSpPr>
      <dsp:spPr>
        <a:xfrm>
          <a:off x="962845" y="46790"/>
          <a:ext cx="1824820" cy="1824820"/>
        </a:xfrm>
        <a:prstGeom prst="plus">
          <a:avLst>
            <a:gd name="adj" fmla="val 328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E6648-ADA3-4E59-A839-27BF1B11E4DD}">
      <dsp:nvSpPr>
        <dsp:cNvPr id="0" name=""/>
        <dsp:cNvSpPr/>
      </dsp:nvSpPr>
      <dsp:spPr>
        <a:xfrm>
          <a:off x="9979608" y="703040"/>
          <a:ext cx="1717478" cy="588564"/>
        </a:xfrm>
        <a:prstGeom prst="rect">
          <a:avLst/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 w="19050" cap="flat" cmpd="sng" algn="ctr">
          <a:solidFill>
            <a:schemeClr val="accent3">
              <a:hueOff val="9855406"/>
              <a:satOff val="-53278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7E6FE-21AD-4CD9-9C11-05BD1B0729B3}">
      <dsp:nvSpPr>
        <dsp:cNvPr id="0" name=""/>
        <dsp:cNvSpPr/>
      </dsp:nvSpPr>
      <dsp:spPr>
        <a:xfrm>
          <a:off x="6598322" y="1585887"/>
          <a:ext cx="1073" cy="3943382"/>
        </a:xfrm>
        <a:prstGeom prst="line">
          <a:avLst/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7FB67-8B5D-40FC-9ABF-A2C2979B4AD3}">
      <dsp:nvSpPr>
        <dsp:cNvPr id="0" name=""/>
        <dsp:cNvSpPr/>
      </dsp:nvSpPr>
      <dsp:spPr>
        <a:xfrm>
          <a:off x="54396" y="0"/>
          <a:ext cx="3184344" cy="2388258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EC370-DC20-4D75-90AE-79FFD961688B}">
      <dsp:nvSpPr>
        <dsp:cNvPr id="0" name=""/>
        <dsp:cNvSpPr/>
      </dsp:nvSpPr>
      <dsp:spPr>
        <a:xfrm>
          <a:off x="3334271" y="0"/>
          <a:ext cx="5528691" cy="238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--Durante las encuestas se sintieron identificados que presentan el problema frecuentemente.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-Nos plantearon posibles ideas de lo que estaban buscando.</a:t>
          </a:r>
          <a:endParaRPr lang="es-EC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34271" y="0"/>
        <a:ext cx="5528691" cy="2388258"/>
      </dsp:txXfrm>
    </dsp:sp>
    <dsp:sp modelId="{6ACFF686-38EE-421B-A6E7-3CF656B5F4CE}">
      <dsp:nvSpPr>
        <dsp:cNvPr id="0" name=""/>
        <dsp:cNvSpPr/>
      </dsp:nvSpPr>
      <dsp:spPr>
        <a:xfrm>
          <a:off x="1009700" y="2587279"/>
          <a:ext cx="3184344" cy="2388258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C96BD-B3E2-4568-BE73-A2E1216FF2C3}">
      <dsp:nvSpPr>
        <dsp:cNvPr id="0" name=""/>
        <dsp:cNvSpPr/>
      </dsp:nvSpPr>
      <dsp:spPr>
        <a:xfrm>
          <a:off x="4289574" y="2587279"/>
          <a:ext cx="5528691" cy="238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-El posible servicio sería planteado a un mercado que recién esta abriéndose paso en Ecuador de compras on-line.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-Los posibles clientes serían aquellos que tengan a su disposición tarjetas de crédito.</a:t>
          </a:r>
        </a:p>
      </dsp:txBody>
      <dsp:txXfrm>
        <a:off x="4289574" y="2587279"/>
        <a:ext cx="5528691" cy="238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768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39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027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161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900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75594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4308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3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0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1145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15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1026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9876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314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4206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0714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1671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224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3465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57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2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187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2763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2513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438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5835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44093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17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26937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62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15185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2561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49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46737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09232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32201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22882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07539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621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4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804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370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51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862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3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082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96012E0-0896-4D2D-939E-3932F743E7BA}" type="datetimeFigureOut">
              <a:rPr lang="es-EC" smtClean="0"/>
              <a:t>24/06/2017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51258-66EF-422B-A15E-6E46B64AAC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45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070794" y="680951"/>
            <a:ext cx="7845937" cy="97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ESCUELA SUPERIOR POLITECNICA DEL LITORAL</a:t>
            </a:r>
            <a:endParaRPr kumimoji="0" lang="es-EC" altLang="es-EC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EMPRENDEDORES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21" t="37292" r="10338" b="47961"/>
          <a:stretch>
            <a:fillRect/>
          </a:stretch>
        </p:blipFill>
        <p:spPr bwMode="auto">
          <a:xfrm>
            <a:off x="10071036" y="740202"/>
            <a:ext cx="1680538" cy="8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563701" y="2516777"/>
            <a:ext cx="5203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Equipo 5 </a:t>
            </a:r>
          </a:p>
          <a:p>
            <a:pPr algn="ctr"/>
            <a:r>
              <a:rPr lang="es-EC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endParaRPr lang="es-EC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ítulo 14"/>
          <p:cNvSpPr txBox="1">
            <a:spLocks/>
          </p:cNvSpPr>
          <p:nvPr/>
        </p:nvSpPr>
        <p:spPr>
          <a:xfrm>
            <a:off x="8766766" y="2199999"/>
            <a:ext cx="3096505" cy="38186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Wellington Martínez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Juliana Pita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Gerardo Chamba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Luis Naula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Allison Santillán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Abigail Yagual</a:t>
            </a:r>
            <a:endParaRPr lang="es-EC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8591" t="19145" r="33701" b="15362"/>
          <a:stretch/>
        </p:blipFill>
        <p:spPr>
          <a:xfrm>
            <a:off x="357320" y="2852621"/>
            <a:ext cx="3761963" cy="2513393"/>
          </a:xfrm>
          <a:prstGeom prst="rect">
            <a:avLst/>
          </a:prstGeom>
        </p:spPr>
      </p:pic>
      <p:pic>
        <p:nvPicPr>
          <p:cNvPr id="1028" name="Picture 4" descr="Resultado de imagen para logo esp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46" y="571330"/>
            <a:ext cx="12382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24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Referencias.</a:t>
            </a:r>
            <a:endParaRPr lang="es-EC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984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685481"/>
              </p:ext>
            </p:extLst>
          </p:nvPr>
        </p:nvGraphicFramePr>
        <p:xfrm>
          <a:off x="4913612" y="1254877"/>
          <a:ext cx="6404020" cy="468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i="0" dirty="0" smtClean="0">
                <a:latin typeface="Arial" panose="020B0604020202020204" pitchFamily="34" charset="0"/>
                <a:cs typeface="Arial" panose="020B0604020202020204" pitchFamily="34" charset="0"/>
              </a:rPr>
              <a:t>Descripción del problema.</a:t>
            </a:r>
            <a:endParaRPr lang="es-EC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Resultado de imagen para padres ocupad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1" y="2029786"/>
            <a:ext cx="4279311" cy="38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264692"/>
              </p:ext>
            </p:extLst>
          </p:nvPr>
        </p:nvGraphicFramePr>
        <p:xfrm>
          <a:off x="1143000" y="1648496"/>
          <a:ext cx="9872663" cy="444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57389" y="145961"/>
            <a:ext cx="9875520" cy="1356360"/>
          </a:xfrm>
        </p:spPr>
        <p:txBody>
          <a:bodyPr/>
          <a:lstStyle/>
          <a:p>
            <a:r>
              <a:rPr lang="es-EC" b="1" i="0" dirty="0" smtClean="0">
                <a:latin typeface="Arial" panose="020B0604020202020204" pitchFamily="34" charset="0"/>
                <a:cs typeface="Arial" panose="020B0604020202020204" pitchFamily="34" charset="0"/>
              </a:rPr>
              <a:t>Datos sobre el problema.</a:t>
            </a:r>
            <a:endParaRPr lang="es-EC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5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Descripción general. </a:t>
            </a:r>
            <a:b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6080760" y="1491645"/>
            <a:ext cx="4754880" cy="777240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Descripción del producto.</a:t>
            </a: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861219" y="2170049"/>
            <a:ext cx="4575221" cy="12470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C" sz="3200" dirty="0">
                <a:latin typeface="Arial" panose="020B0604020202020204" pitchFamily="34" charset="0"/>
                <a:cs typeface="Arial" panose="020B0604020202020204" pitchFamily="34" charset="0"/>
              </a:rPr>
              <a:t>Servicio de entrega de </a:t>
            </a: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 </a:t>
            </a:r>
            <a:r>
              <a:rPr lang="es-EC" sz="3200" dirty="0">
                <a:latin typeface="Arial" panose="020B0604020202020204" pitchFamily="34" charset="0"/>
                <a:cs typeface="Arial" panose="020B0604020202020204" pitchFamily="34" charset="0"/>
              </a:rPr>
              <a:t>de papelería a </a:t>
            </a: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domicilio.</a:t>
            </a:r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n para entreg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07" y="3417096"/>
            <a:ext cx="6772153" cy="282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texto 3"/>
          <p:cNvSpPr>
            <a:spLocks noGrp="1"/>
          </p:cNvSpPr>
          <p:nvPr>
            <p:ph type="body" idx="1"/>
          </p:nvPr>
        </p:nvSpPr>
        <p:spPr>
          <a:xfrm>
            <a:off x="725080" y="1627713"/>
            <a:ext cx="4754880" cy="777240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Principios de diseño.</a:t>
            </a: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contenido 4"/>
          <p:cNvSpPr>
            <a:spLocks noGrp="1"/>
          </p:cNvSpPr>
          <p:nvPr>
            <p:ph sz="half" idx="2"/>
          </p:nvPr>
        </p:nvSpPr>
        <p:spPr>
          <a:xfrm>
            <a:off x="725081" y="2490647"/>
            <a:ext cx="3666616" cy="3845759"/>
          </a:xfrm>
        </p:spPr>
        <p:txBody>
          <a:bodyPr>
            <a:normAutofit/>
          </a:bodyPr>
          <a:lstStyle/>
          <a:p>
            <a:pPr algn="just"/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Útil</a:t>
            </a:r>
          </a:p>
          <a:p>
            <a:pPr algn="just"/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Rápido acceso</a:t>
            </a:r>
          </a:p>
          <a:p>
            <a:pPr algn="just"/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Ahorrar tiempo</a:t>
            </a:r>
          </a:p>
          <a:p>
            <a:pPr algn="just"/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Ahorrar dinero</a:t>
            </a:r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2087" y="1336502"/>
            <a:ext cx="5120640" cy="47624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Marcador de texto 5"/>
          <p:cNvSpPr>
            <a:spLocks noGrp="1"/>
          </p:cNvSpPr>
          <p:nvPr>
            <p:ph type="body" idx="1"/>
          </p:nvPr>
        </p:nvSpPr>
        <p:spPr>
          <a:xfrm>
            <a:off x="602087" y="1191564"/>
            <a:ext cx="4754880" cy="777240"/>
          </a:xfrm>
        </p:spPr>
        <p:txBody>
          <a:bodyPr>
            <a:normAutofit/>
          </a:bodyPr>
          <a:lstStyle/>
          <a:p>
            <a:r>
              <a:rPr lang="es-EC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Características.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362163" y="1277744"/>
            <a:ext cx="5357611" cy="48783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602087" y="893525"/>
            <a:ext cx="9875520" cy="579120"/>
          </a:xfrm>
        </p:spPr>
        <p:txBody>
          <a:bodyPr>
            <a:normAutofit fontScale="90000"/>
          </a:bodyPr>
          <a:lstStyle/>
          <a:p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Descripción general. </a:t>
            </a:r>
            <a:b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dirty="0"/>
          </a:p>
        </p:txBody>
      </p:sp>
      <p:sp>
        <p:nvSpPr>
          <p:cNvPr id="23" name="Marcador de texto 5"/>
          <p:cNvSpPr>
            <a:spLocks noGrp="1"/>
          </p:cNvSpPr>
          <p:nvPr>
            <p:ph type="body" idx="1"/>
          </p:nvPr>
        </p:nvSpPr>
        <p:spPr>
          <a:xfrm>
            <a:off x="6756687" y="1481552"/>
            <a:ext cx="4754880" cy="777240"/>
          </a:xfrm>
        </p:spPr>
        <p:txBody>
          <a:bodyPr>
            <a:normAutofit/>
          </a:bodyPr>
          <a:lstStyle/>
          <a:p>
            <a:r>
              <a:rPr lang="es-EC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Propuesta de valor.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Marcador de contenido 4"/>
          <p:cNvSpPr>
            <a:spLocks noGrp="1"/>
          </p:cNvSpPr>
          <p:nvPr>
            <p:ph sz="half" idx="2"/>
          </p:nvPr>
        </p:nvSpPr>
        <p:spPr>
          <a:xfrm>
            <a:off x="6756687" y="2402178"/>
            <a:ext cx="4244018" cy="336793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C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Somos </a:t>
            </a:r>
            <a:r>
              <a:rPr lang="es-EC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las soluciones escolares que </a:t>
            </a:r>
            <a:r>
              <a:rPr lang="es-EC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C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encuentras en los casos de emergencias.</a:t>
            </a:r>
          </a:p>
          <a:p>
            <a:pPr marL="45720" indent="0" algn="just">
              <a:buNone/>
            </a:pPr>
            <a:endParaRPr lang="es-EC" sz="3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just">
              <a:buNone/>
            </a:pPr>
            <a:r>
              <a:rPr lang="es-EC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Beneficio funcional:</a:t>
            </a:r>
          </a:p>
          <a:p>
            <a:pPr algn="just"/>
            <a:r>
              <a:rPr lang="es-EC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Representar una carga menos para los padres.</a:t>
            </a:r>
          </a:p>
          <a:p>
            <a:pPr algn="just"/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4"/>
          <p:cNvSpPr>
            <a:spLocks noGrp="1"/>
          </p:cNvSpPr>
          <p:nvPr>
            <p:ph sz="half" idx="2"/>
          </p:nvPr>
        </p:nvSpPr>
        <p:spPr>
          <a:xfrm>
            <a:off x="1063042" y="2188226"/>
            <a:ext cx="4472189" cy="3967875"/>
          </a:xfrm>
        </p:spPr>
        <p:txBody>
          <a:bodyPr>
            <a:normAutofit lnSpcReduction="10000"/>
          </a:bodyPr>
          <a:lstStyle/>
          <a:p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Pay Club</a:t>
            </a:r>
          </a:p>
          <a:p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Asesoría personalizada</a:t>
            </a:r>
          </a:p>
          <a:p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Artículos</a:t>
            </a:r>
          </a:p>
          <a:p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Cobertura</a:t>
            </a:r>
          </a:p>
          <a:p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Suscriptores</a:t>
            </a:r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8904" y="210355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Segmentación y tamaño de mercado. 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685851877"/>
              </p:ext>
            </p:extLst>
          </p:nvPr>
        </p:nvGraphicFramePr>
        <p:xfrm>
          <a:off x="408903" y="1131790"/>
          <a:ext cx="11439659" cy="5346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57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4619" y="528034"/>
            <a:ext cx="2850705" cy="1944710"/>
          </a:xfrm>
        </p:spPr>
        <p:txBody>
          <a:bodyPr>
            <a:normAutofit/>
          </a:bodyPr>
          <a:lstStyle/>
          <a:p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Variables. 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77944432"/>
              </p:ext>
            </p:extLst>
          </p:nvPr>
        </p:nvGraphicFramePr>
        <p:xfrm>
          <a:off x="1684269" y="528034"/>
          <a:ext cx="9945354" cy="596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31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4375" y="0"/>
            <a:ext cx="9875520" cy="1356360"/>
          </a:xfrm>
        </p:spPr>
        <p:txBody>
          <a:bodyPr/>
          <a:lstStyle/>
          <a:p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Arquetipos y Javelin.</a:t>
            </a:r>
            <a:endParaRPr lang="es-EC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304409"/>
              </p:ext>
            </p:extLst>
          </p:nvPr>
        </p:nvGraphicFramePr>
        <p:xfrm>
          <a:off x="-605307" y="437881"/>
          <a:ext cx="12659933" cy="5885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451" y="287629"/>
            <a:ext cx="9875520" cy="1356360"/>
          </a:xfrm>
        </p:spPr>
        <p:txBody>
          <a:bodyPr/>
          <a:lstStyle/>
          <a:p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Revelaciones. 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66434"/>
              </p:ext>
            </p:extLst>
          </p:nvPr>
        </p:nvGraphicFramePr>
        <p:xfrm>
          <a:off x="1143000" y="1120462"/>
          <a:ext cx="9872663" cy="497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8963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</Template>
  <TotalTime>527</TotalTime>
  <Words>364</Words>
  <Application>Microsoft Office PowerPoint</Application>
  <PresentationFormat>Panorámica</PresentationFormat>
  <Paragraphs>79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 2</vt:lpstr>
      <vt:lpstr>HDOfficeLightV0</vt:lpstr>
      <vt:lpstr>1_HDOfficeLightV0</vt:lpstr>
      <vt:lpstr>2_HDOfficeLightV0</vt:lpstr>
      <vt:lpstr>Base</vt:lpstr>
      <vt:lpstr>Presentación de PowerPoint</vt:lpstr>
      <vt:lpstr>Descripción del problema.</vt:lpstr>
      <vt:lpstr>Datos sobre el problema.</vt:lpstr>
      <vt:lpstr>Descripción general.  </vt:lpstr>
      <vt:lpstr>Descripción general.  </vt:lpstr>
      <vt:lpstr>Segmentación y tamaño de mercado.  </vt:lpstr>
      <vt:lpstr>Variables.  </vt:lpstr>
      <vt:lpstr>Arquetipos y Javelin.</vt:lpstr>
      <vt:lpstr>Revelaciones.  </vt:lpstr>
      <vt:lpstr>Referencias.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ALLISON JULIETT SANTILLAN PERALTA</dc:creator>
  <cp:lastModifiedBy>ALLISON JULIETT SANTILLAN PERALTA</cp:lastModifiedBy>
  <cp:revision>35</cp:revision>
  <dcterms:created xsi:type="dcterms:W3CDTF">2017-06-24T01:58:08Z</dcterms:created>
  <dcterms:modified xsi:type="dcterms:W3CDTF">2017-06-24T20:07:49Z</dcterms:modified>
</cp:coreProperties>
</file>