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592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40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56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8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789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361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0315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41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717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896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69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45C2F0-3DD0-42CE-9AEB-0B52D0A424F4}" type="datetimeFigureOut">
              <a:rPr lang="es-419" smtClean="0"/>
              <a:t>23/5/2017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4A8E7B-2928-440A-93C8-7DD83717F9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90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5794"/>
          </a:xfrm>
        </p:spPr>
        <p:txBody>
          <a:bodyPr/>
          <a:lstStyle/>
          <a:p>
            <a:r>
              <a:rPr lang="es-419" sz="6000" dirty="0"/>
              <a:t>Mini Negocio 3: Vida y salud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5776"/>
            <a:ext cx="9144000" cy="2467459"/>
          </a:xfrm>
        </p:spPr>
        <p:txBody>
          <a:bodyPr>
            <a:normAutofit/>
          </a:bodyPr>
          <a:lstStyle/>
          <a:p>
            <a:r>
              <a:rPr lang="es-419" dirty="0"/>
              <a:t>Integrantes:</a:t>
            </a:r>
          </a:p>
          <a:p>
            <a:r>
              <a:rPr lang="es-419" dirty="0"/>
              <a:t>Juliana Elizabeth Pita Sánchez</a:t>
            </a:r>
          </a:p>
          <a:p>
            <a:r>
              <a:rPr lang="es-419" dirty="0"/>
              <a:t>Katherine Vanessa Vera Tomalá</a:t>
            </a:r>
          </a:p>
          <a:p>
            <a:r>
              <a:rPr lang="es-419" dirty="0"/>
              <a:t>Luís Eduardo </a:t>
            </a:r>
            <a:r>
              <a:rPr lang="es-419" dirty="0" err="1"/>
              <a:t>Naula</a:t>
            </a:r>
            <a:r>
              <a:rPr lang="es-419" dirty="0"/>
              <a:t> López</a:t>
            </a:r>
          </a:p>
          <a:p>
            <a:r>
              <a:rPr lang="es-419" dirty="0"/>
              <a:t>Gerardo Andrés Chamba García  </a:t>
            </a:r>
          </a:p>
          <a:p>
            <a:r>
              <a:rPr lang="es-419" dirty="0"/>
              <a:t>Wellington Andrés Martínez Flores</a:t>
            </a:r>
          </a:p>
        </p:txBody>
      </p:sp>
    </p:spTree>
    <p:extLst>
      <p:ext uri="{BB962C8B-B14F-4D97-AF65-F5344CB8AC3E}">
        <p14:creationId xmlns:p14="http://schemas.microsoft.com/office/powerpoint/2010/main" val="370943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Principios de diseño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Facilidad para guardar los medicamentos.</a:t>
            </a:r>
          </a:p>
          <a:p>
            <a:r>
              <a:rPr lang="es-419" dirty="0"/>
              <a:t>Evitar perder clases.</a:t>
            </a:r>
          </a:p>
          <a:p>
            <a:r>
              <a:rPr lang="es-419" dirty="0"/>
              <a:t>Evitar ir a una farmacia.</a:t>
            </a:r>
          </a:p>
          <a:p>
            <a:r>
              <a:rPr lang="es-419" dirty="0"/>
              <a:t>Acceso rápido y fácil a tus medicamentos.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994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Ideas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Mejorar la concentración para atender clases.</a:t>
            </a:r>
          </a:p>
          <a:p>
            <a:r>
              <a:rPr lang="es-419" dirty="0"/>
              <a:t>Aliviar el estrés.</a:t>
            </a:r>
          </a:p>
        </p:txBody>
      </p:sp>
    </p:spTree>
    <p:extLst>
      <p:ext uri="{BB962C8B-B14F-4D97-AF65-F5344CB8AC3E}">
        <p14:creationId xmlns:p14="http://schemas.microsoft.com/office/powerpoint/2010/main" val="10564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Producto o servicio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Producto:</a:t>
            </a:r>
            <a:r>
              <a:rPr lang="es-419" dirty="0"/>
              <a:t> Portador de medicamentos.</a:t>
            </a:r>
          </a:p>
          <a:p>
            <a:r>
              <a:rPr lang="es-419" b="1" dirty="0"/>
              <a:t>Descripción: </a:t>
            </a:r>
            <a:r>
              <a:rPr lang="es-419" dirty="0"/>
              <a:t>Porta medicamentos fácil de cargar y guardar, ante todo que sea higiénico y presente compartimentos para guardar los medicamentos.</a:t>
            </a:r>
          </a:p>
          <a:p>
            <a:r>
              <a:rPr lang="es-419" b="1" dirty="0"/>
              <a:t>Precio de venta:</a:t>
            </a:r>
            <a:r>
              <a:rPr lang="es-419" dirty="0"/>
              <a:t> $1.50.</a:t>
            </a:r>
          </a:p>
          <a:p>
            <a:r>
              <a:rPr lang="es-419" b="1" dirty="0"/>
              <a:t>¿Por qué seria viable?</a:t>
            </a:r>
          </a:p>
          <a:p>
            <a:r>
              <a:rPr lang="es-419" dirty="0"/>
              <a:t>Porque es algo exótico, es decir, nadie suele llevar un porta medicamentos, no es muy costoso para las facilidades que brinda. </a:t>
            </a:r>
          </a:p>
          <a:p>
            <a:r>
              <a:rPr lang="es-419" dirty="0"/>
              <a:t>Los estudiantes prefieren comprar sus medicamentos, y no saben como llevarlos consigo cuando están enfermos.</a:t>
            </a:r>
          </a:p>
        </p:txBody>
      </p:sp>
    </p:spTree>
    <p:extLst>
      <p:ext uri="{BB962C8B-B14F-4D97-AF65-F5344CB8AC3E}">
        <p14:creationId xmlns:p14="http://schemas.microsoft.com/office/powerpoint/2010/main" val="203854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Retrospectiva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170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Definición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b="1" dirty="0"/>
              <a:t>Estudiantes de ESPOL padecen constantemente estrés:</a:t>
            </a:r>
          </a:p>
          <a:p>
            <a:pPr algn="just"/>
            <a:r>
              <a:rPr lang="es-EC" dirty="0"/>
              <a:t>Los estudiantes  ESPOL encuestados manifestaron que frecuentemente tienen estrés, debido a la carga académica y actividades extracurriculares, lo que causa que el estudiante no realice una actividad adecuadamente y exista una disminución en la concentración que provocara que baje el rendimiento académico.</a:t>
            </a:r>
          </a:p>
          <a:p>
            <a:pPr algn="just"/>
            <a:r>
              <a:rPr lang="es-EC" b="1" dirty="0"/>
              <a:t>Problema o necesidad a resolver:</a:t>
            </a:r>
          </a:p>
          <a:p>
            <a:pPr algn="just"/>
            <a:r>
              <a:rPr lang="es-EC" dirty="0"/>
              <a:t>Frecuente estrés en estudiantes de ESPOL.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595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Encuestas realizadas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 conocer si los estudiantes encuestados padecían gripe constantemente, se realizaron las siguientes preguntas: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803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Tareas del cliente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Tareas realizadas por los estudiantes que padecen estrés:</a:t>
            </a:r>
          </a:p>
          <a:p>
            <a:endParaRPr lang="es-419" dirty="0"/>
          </a:p>
          <a:p>
            <a:endParaRPr lang="es-419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99076"/>
              </p:ext>
            </p:extLst>
          </p:nvPr>
        </p:nvGraphicFramePr>
        <p:xfrm>
          <a:off x="1250950" y="3606800"/>
          <a:ext cx="10179051" cy="1574800"/>
        </p:xfrm>
        <a:graphic>
          <a:graphicData uri="http://schemas.openxmlformats.org/drawingml/2006/table">
            <a:tbl>
              <a:tblPr/>
              <a:tblGrid>
                <a:gridCol w="3393017">
                  <a:extLst>
                    <a:ext uri="{9D8B030D-6E8A-4147-A177-3AD203B41FA5}">
                      <a16:colId xmlns:a16="http://schemas.microsoft.com/office/drawing/2014/main" val="3306595986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2305847481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1826065065"/>
                    </a:ext>
                  </a:extLst>
                </a:gridCol>
              </a:tblGrid>
              <a:tr h="3716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Tareas del Cliente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Dolores de las tareas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Ganancias  esperadas 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24948"/>
                  </a:ext>
                </a:extLst>
              </a:tr>
              <a:tr h="1203147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Tarea 1   Salir con amigos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Tarea 2     Ejercicios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Tarea 3    Pasear  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Dolor 1     Menos tiempo para deberes.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Dolor 2     Menos tiempo para estudiar.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Dolor 3     cansancio  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Ganancia 1     relajarse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Ganancia 2     Mejorar la salud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Calibri" panose="020F0502020204030204" pitchFamily="34" charset="0"/>
                        </a:rPr>
                        <a:t>Ganancia 3     Distraerse     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3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0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Encuestas realizadas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 conocer si los estudiantes encuestados padecían de estrés constante, se realizaron las siguientes preguntas:</a:t>
            </a:r>
          </a:p>
          <a:p>
            <a:r>
              <a:rPr lang="es-419" dirty="0"/>
              <a:t>1.- Recibe mas de 3 horas de clase de forma continua al menos una vez a la semana.</a:t>
            </a:r>
          </a:p>
          <a:p>
            <a:r>
              <a:rPr lang="es-419" dirty="0"/>
              <a:t>2.- ¿Ha tenido que invertir mas de una hora en realizar una investigación o ejercicio al punto de volverse este tedioso porque no ha encontrado resultados satisfactorios?.</a:t>
            </a:r>
          </a:p>
          <a:p>
            <a:r>
              <a:rPr lang="es-419" dirty="0"/>
              <a:t>3.- ¿Tiene tiempo para realizar actividades de distracción a parte de descansar durante la semana laboral?</a:t>
            </a:r>
          </a:p>
          <a:p>
            <a:r>
              <a:rPr lang="es-419" dirty="0"/>
              <a:t>4.- ¿Ha sentido monotonía y aburrimiento al realizar sus deberes constantemente?</a:t>
            </a:r>
          </a:p>
        </p:txBody>
      </p:sp>
    </p:spTree>
    <p:extLst>
      <p:ext uri="{BB962C8B-B14F-4D97-AF65-F5344CB8AC3E}">
        <p14:creationId xmlns:p14="http://schemas.microsoft.com/office/powerpoint/2010/main" val="19424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Tareas del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Tareas de los estudiantes que tienen gripe:</a:t>
            </a:r>
          </a:p>
          <a:p>
            <a:endParaRPr lang="es-419" dirty="0"/>
          </a:p>
          <a:p>
            <a:endParaRPr lang="es-419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31414"/>
              </p:ext>
            </p:extLst>
          </p:nvPr>
        </p:nvGraphicFramePr>
        <p:xfrm>
          <a:off x="1250951" y="3690619"/>
          <a:ext cx="10179051" cy="1239189"/>
        </p:xfrm>
        <a:graphic>
          <a:graphicData uri="http://schemas.openxmlformats.org/drawingml/2006/table">
            <a:tbl>
              <a:tblPr/>
              <a:tblGrid>
                <a:gridCol w="3393017">
                  <a:extLst>
                    <a:ext uri="{9D8B030D-6E8A-4147-A177-3AD203B41FA5}">
                      <a16:colId xmlns:a16="http://schemas.microsoft.com/office/drawing/2014/main" val="2374113250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2943802598"/>
                    </a:ext>
                  </a:extLst>
                </a:gridCol>
                <a:gridCol w="3393017">
                  <a:extLst>
                    <a:ext uri="{9D8B030D-6E8A-4147-A177-3AD203B41FA5}">
                      <a16:colId xmlns:a16="http://schemas.microsoft.com/office/drawing/2014/main" val="93634566"/>
                    </a:ext>
                  </a:extLst>
                </a:gridCol>
              </a:tblGrid>
              <a:tr h="3549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Tareas del Cliente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Dolores de las tareas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Ganancias  esperadas       </a:t>
                      </a:r>
                      <a:endParaRPr lang="en-US" sz="180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085315"/>
                  </a:ext>
                </a:extLst>
              </a:tr>
              <a:tr h="884276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Tarea 1  :trabajo  </a:t>
                      </a:r>
                      <a:r>
                        <a:rPr lang="es-EC" sz="1100" b="0" i="0" dirty="0" err="1">
                          <a:effectLst/>
                          <a:latin typeface="Arial" panose="020B0604020202020204" pitchFamily="34" charset="0"/>
                        </a:rPr>
                        <a:t>autonomo</a:t>
                      </a:r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Tarea 2 :lecciones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Tarea 3 :    leer en computadora 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Dolor 1: </a:t>
                      </a:r>
                      <a:r>
                        <a:rPr lang="es-EC" sz="1100" b="0" i="0" dirty="0" err="1">
                          <a:effectLst/>
                          <a:latin typeface="Arial" panose="020B0604020202020204" pitchFamily="34" charset="0"/>
                        </a:rPr>
                        <a:t>estres</a:t>
                      </a:r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Dolor 2  : Dolor de cabeza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Dolor 3  :  </a:t>
                      </a:r>
                      <a:r>
                        <a:rPr lang="es-EC" sz="1100" b="0" i="0" dirty="0" err="1">
                          <a:effectLst/>
                          <a:latin typeface="Arial" panose="020B0604020202020204" pitchFamily="34" charset="0"/>
                        </a:rPr>
                        <a:t>enfermedadesopticas</a:t>
                      </a:r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Ganancia 1  :   </a:t>
                      </a:r>
                      <a:r>
                        <a:rPr lang="es-EC" sz="1100" b="0" i="0" dirty="0" err="1">
                          <a:effectLst/>
                          <a:latin typeface="Arial" panose="020B0604020202020204" pitchFamily="34" charset="0"/>
                        </a:rPr>
                        <a:t>retroalimentacion</a:t>
                      </a:r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Ganancia 2  : Demostrar lo aprendido  </a:t>
                      </a:r>
                      <a:endParaRPr lang="es-EC" sz="18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s-EC" sz="1100" b="0" i="0" dirty="0">
                          <a:effectLst/>
                          <a:latin typeface="Arial" panose="020B0604020202020204" pitchFamily="34" charset="0"/>
                        </a:rPr>
                        <a:t>Ganancia 3   : conocimiento</a:t>
                      </a:r>
                      <a:endParaRPr lang="es-EC" sz="180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4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Javelin</a:t>
            </a:r>
            <a:r>
              <a:rPr lang="es-419" dirty="0"/>
              <a:t> primer experimento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755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Javelin</a:t>
            </a:r>
            <a:r>
              <a:rPr lang="es-419" dirty="0"/>
              <a:t> primer experimento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127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Principios de diseño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Portátil</a:t>
            </a:r>
          </a:p>
          <a:p>
            <a:r>
              <a:rPr lang="es-419" dirty="0"/>
              <a:t>Ligero</a:t>
            </a:r>
          </a:p>
          <a:p>
            <a:r>
              <a:rPr lang="es-419" dirty="0"/>
              <a:t>Higiénico</a:t>
            </a:r>
          </a:p>
          <a:p>
            <a:r>
              <a:rPr lang="es-419" dirty="0"/>
              <a:t>Calidad</a:t>
            </a:r>
          </a:p>
          <a:p>
            <a:r>
              <a:rPr lang="es-419" dirty="0"/>
              <a:t>Bajo costo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839096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204</TotalTime>
  <Words>347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Mini Negocio 3: Vida y salud</vt:lpstr>
      <vt:lpstr>Definición del problema</vt:lpstr>
      <vt:lpstr>Encuestas realizadas</vt:lpstr>
      <vt:lpstr>Tareas del cliente</vt:lpstr>
      <vt:lpstr>Encuestas realizadas</vt:lpstr>
      <vt:lpstr>Tareas del cliente</vt:lpstr>
      <vt:lpstr>Javelin primer experimento</vt:lpstr>
      <vt:lpstr>Javelin primer experimento</vt:lpstr>
      <vt:lpstr>Principios de diseño</vt:lpstr>
      <vt:lpstr>Principios de diseño fundamentales</vt:lpstr>
      <vt:lpstr>Ideas de solución</vt:lpstr>
      <vt:lpstr>Producto o servicio</vt:lpstr>
      <vt:lpstr>Retrospectiva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Negocio 3: Vida y salud</dc:title>
  <dc:creator>Oscar</dc:creator>
  <cp:lastModifiedBy>Oscar</cp:lastModifiedBy>
  <cp:revision>17</cp:revision>
  <dcterms:created xsi:type="dcterms:W3CDTF">2017-05-23T07:49:17Z</dcterms:created>
  <dcterms:modified xsi:type="dcterms:W3CDTF">2017-05-23T11:14:12Z</dcterms:modified>
</cp:coreProperties>
</file>