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72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A07FD9D-F697-41B1-A740-B5DC3906DEAA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D968CF0-C6B8-4C4D-95FC-E608A6266277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n para sal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648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4003552"/>
            <a:ext cx="44547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itchFamily="34" charset="0"/>
              </a:rPr>
              <a:t>GRUPO: VIDA Y SALUD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7942996" y="4146645"/>
            <a:ext cx="2897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</a:t>
            </a:r>
            <a:r>
              <a:rPr lang="es-EC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C" b="1" dirty="0"/>
              <a:t>LUIS NAULA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C" b="1" dirty="0"/>
              <a:t>KATHERIN VERA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C" b="1" dirty="0"/>
              <a:t>JULIANA PITA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C" b="1"/>
              <a:t>WELLINGTON MARTINEZ</a:t>
            </a:r>
            <a:endParaRPr lang="es-EC"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s-EC" b="1" dirty="0"/>
              <a:t>GERARDO CHAMBA </a:t>
            </a:r>
          </a:p>
        </p:txBody>
      </p:sp>
    </p:spTree>
    <p:extLst>
      <p:ext uri="{BB962C8B-B14F-4D97-AF65-F5344CB8AC3E}">
        <p14:creationId xmlns:p14="http://schemas.microsoft.com/office/powerpoint/2010/main" val="378320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0031" y="712077"/>
            <a:ext cx="9286993" cy="847092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2060"/>
                </a:solidFill>
                <a:latin typeface="Arial Black" pitchFamily="34" charset="0"/>
              </a:rPr>
              <a:t>Egresos planteados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0721" y="1875692"/>
            <a:ext cx="8261873" cy="3847377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Costo unitario de fabricación: $ 2,80 </a:t>
            </a:r>
          </a:p>
          <a:p>
            <a:r>
              <a:rPr lang="es-ES" sz="3200" dirty="0"/>
              <a:t>Costo Unitario estimado          $ 3,50</a:t>
            </a:r>
          </a:p>
          <a:p>
            <a:r>
              <a:rPr lang="es-ES" sz="3200" dirty="0"/>
              <a:t>Inversión requerida  para iniciar el negocio  $ 90.00</a:t>
            </a:r>
          </a:p>
          <a:p>
            <a:r>
              <a:rPr lang="es-ES" sz="3200" dirty="0"/>
              <a:t>Total de ingresos brutos esperados por ventas: $   122,5 </a:t>
            </a:r>
          </a:p>
          <a:p>
            <a:r>
              <a:rPr lang="es-ES" sz="3200" dirty="0"/>
              <a:t>Utilidad esperada: $ 32,50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24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b-s-a-a.akamaihd.net/h-ak-fbx/v/t34.0-12/18945309_1349002401820102_654967747_n.png?oh=4b6ff83c4404eda1a7ea769e1611ed6e&amp;oe=59383DB0&amp;__gda__=1496846975_169c74cbbe2da2b21da9a37945ea51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852247"/>
            <a:ext cx="3927231" cy="417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mia1-2.xx.fbcdn.net/v/t34.0-12/18983351_1348637055189970_629743932_n.jpg?oh=144596bb0f31658aedb6adb86ae76aac&amp;oe=59382D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30" y="2026445"/>
            <a:ext cx="4630616" cy="399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254368" y="933307"/>
            <a:ext cx="4196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000" b="1" dirty="0">
                <a:solidFill>
                  <a:srgbClr val="002060"/>
                </a:solidFill>
                <a:latin typeface="Arial Black" pitchFamily="34" charset="0"/>
              </a:rPr>
              <a:t>Publicidad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13230" y="687086"/>
            <a:ext cx="4630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rgbClr val="002060"/>
                </a:solidFill>
                <a:latin typeface="Arial Black" pitchFamily="34" charset="0"/>
              </a:rPr>
              <a:t>Entrega de trabajo al CEEMP</a:t>
            </a:r>
          </a:p>
        </p:txBody>
      </p:sp>
    </p:spTree>
    <p:extLst>
      <p:ext uri="{BB962C8B-B14F-4D97-AF65-F5344CB8AC3E}">
        <p14:creationId xmlns:p14="http://schemas.microsoft.com/office/powerpoint/2010/main" val="108988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fb-s-d-a.akamaihd.net/h-ak-fbx/v/t35.0-12/18986571_1278185562294440_154077577_o.jpg?oh=467a862f1aad13ba9932b55f2ea46cf9&amp;oe=59384C08&amp;__gda__=1496912583_8cab12458413273d2b95fc22b2c29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3" y="1828800"/>
            <a:ext cx="9577754" cy="433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391508" y="996462"/>
            <a:ext cx="749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PRIMER DIA DE VENTAS </a:t>
            </a:r>
          </a:p>
        </p:txBody>
      </p:sp>
    </p:spTree>
    <p:extLst>
      <p:ext uri="{BB962C8B-B14F-4D97-AF65-F5344CB8AC3E}">
        <p14:creationId xmlns:p14="http://schemas.microsoft.com/office/powerpoint/2010/main" val="261891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fb-s-c-a.akamaihd.net/h-ak-fbx/v/t34.0-12/19021261_1348637068523302_1395935187_n.jpg?oh=23d039a6be59af54f02afc5078f291ca&amp;oe=59384487&amp;__gda__=1496916035_a742de8a3a453635371b074ddd6a4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2" y="808892"/>
            <a:ext cx="9530862" cy="50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80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fb-s-d-a.akamaihd.net/h-ak-fbx/v/t35.0-12/18926562_1344212345632441_731974552_o.jpg?oh=b2d09e7f0be3468d437ac7702f6b1a79&amp;oe=59390D3C&amp;__gda__=1496919859_6ce2d386e5dddf9f301527c72e5f8a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1676400"/>
            <a:ext cx="4372708" cy="460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b-s-c-a.akamaihd.net/h-ak-fbx/v/t34.0-12/18834768_1344212378965771_642729005_n.jpg?oh=74971ce8c984e3a49e30197644fc70d8&amp;oe=59391209&amp;__gda__=1496863302_ef3128c0bd87c0a78be347385cbf06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4700954" cy="458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969478" y="890954"/>
            <a:ext cx="847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SEGUNDO DIA DE VENTAS </a:t>
            </a:r>
          </a:p>
        </p:txBody>
      </p:sp>
    </p:spTree>
    <p:extLst>
      <p:ext uri="{BB962C8B-B14F-4D97-AF65-F5344CB8AC3E}">
        <p14:creationId xmlns:p14="http://schemas.microsoft.com/office/powerpoint/2010/main" val="352162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fb-s-d-a.akamaihd.net/h-ak-fbx/v/t35.0-12/18870002_1344210832299259_598605511_o.jpg?oh=3e136a53c056d91b3419d20812d7ae7d&amp;oe=59382C49&amp;__gda__=1496909702_dd6ddb8f15aac5d2945b02e17ebda7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85" y="2004646"/>
            <a:ext cx="9745050" cy="39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89710" y="808892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dirty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NUESTRO ULTIMO CLIENTE </a:t>
            </a:r>
          </a:p>
        </p:txBody>
      </p:sp>
    </p:spTree>
    <p:extLst>
      <p:ext uri="{BB962C8B-B14F-4D97-AF65-F5344CB8AC3E}">
        <p14:creationId xmlns:p14="http://schemas.microsoft.com/office/powerpoint/2010/main" val="55046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30214" y="1781908"/>
            <a:ext cx="94605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C" sz="9600" dirty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Gracias por su atención .</a:t>
            </a:r>
          </a:p>
        </p:txBody>
      </p:sp>
    </p:spTree>
    <p:extLst>
      <p:ext uri="{BB962C8B-B14F-4D97-AF65-F5344CB8AC3E}">
        <p14:creationId xmlns:p14="http://schemas.microsoft.com/office/powerpoint/2010/main" val="259037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38044"/>
            <a:ext cx="10515600" cy="903186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2060"/>
                </a:solidFill>
                <a:latin typeface="Arial Black" pitchFamily="34" charset="0"/>
              </a:rPr>
              <a:t>DESCRIPCION DEL PRODUCTO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861" y="1593712"/>
            <a:ext cx="9777047" cy="4601680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4000" dirty="0"/>
              <a:t>Se realizara un porta medicamentos que sea fácil de usar, llevar, guardar y ante todo,  que sea  higiénico. Estará dividido en diferentes secciones para que los estudiantes puedan clasificar y diferenciar un medicamento del otro. El producto será practico y seguro. Además, de bajo costo .</a:t>
            </a:r>
          </a:p>
          <a:p>
            <a:pPr marL="0" indent="0" algn="just">
              <a:buNone/>
            </a:pPr>
            <a:r>
              <a:rPr lang="es-ES" sz="3200" dirty="0"/>
              <a:t>   </a:t>
            </a:r>
          </a:p>
          <a:p>
            <a:pPr algn="just"/>
            <a:endParaRPr lang="es-ES" sz="3200" dirty="0"/>
          </a:p>
          <a:p>
            <a:pPr algn="just"/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631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8308" y="653459"/>
            <a:ext cx="9286993" cy="847095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002060"/>
                </a:solidFill>
                <a:latin typeface="Arial Black" pitchFamily="34" charset="0"/>
              </a:rPr>
              <a:t>Clientes/usuarios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4030" y="1793631"/>
            <a:ext cx="9812215" cy="4494015"/>
          </a:xfrm>
        </p:spPr>
        <p:txBody>
          <a:bodyPr>
            <a:normAutofit fontScale="85000" lnSpcReduction="10000"/>
          </a:bodyPr>
          <a:lstStyle/>
          <a:p>
            <a:r>
              <a:rPr lang="es-ES" sz="4100" b="1" u="sng" dirty="0">
                <a:solidFill>
                  <a:schemeClr val="accent6">
                    <a:lumMod val="50000"/>
                  </a:schemeClr>
                </a:solidFill>
              </a:rPr>
              <a:t>Tipo de cliente </a:t>
            </a:r>
          </a:p>
          <a:p>
            <a:pPr marL="0" indent="0" algn="just">
              <a:buNone/>
            </a:pPr>
            <a:r>
              <a:rPr lang="es-ES" sz="4100" dirty="0"/>
              <a:t>Estudiantes que padecen continuamente de estrés   </a:t>
            </a:r>
          </a:p>
          <a:p>
            <a:pPr algn="just"/>
            <a:r>
              <a:rPr lang="es-ES" sz="4100" b="1" u="sng" dirty="0">
                <a:solidFill>
                  <a:schemeClr val="accent6">
                    <a:lumMod val="50000"/>
                  </a:schemeClr>
                </a:solidFill>
              </a:rPr>
              <a:t> Problema </a:t>
            </a:r>
          </a:p>
          <a:p>
            <a:pPr marL="0" indent="0" algn="just">
              <a:buNone/>
            </a:pPr>
            <a:r>
              <a:rPr lang="es-ES" sz="4100" dirty="0"/>
              <a:t>Carga excesiva de trabajo con pocas horas de descanso, por el cual los estudiantes presentan constantemente estrés y  se han presentado casos que el estudiante no porta  con un kits de medicamentos, para aliviar este tipo de molestia.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33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-mia1-2.xx.fbcdn.net/v/t35.0-12/18948710_1278201602292836_1807106903_o.jpg?oh=08e721e4a1dde8d27370f832f92d68d5&amp;oe=5937F1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00" y="1038400"/>
            <a:ext cx="8216347" cy="244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fb-s-a-a.akamaihd.net/h-ak-fbx/v/t35.0-12/18987426_1278201632292833_643356618_o.jpg?oh=b550ce87f773e0c130a38e73bf130f63&amp;oe=59383970&amp;__gda__=1496853951_3c213b65c0b5ba0d361b966ed26642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01" y="3478695"/>
            <a:ext cx="8216347" cy="267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1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Propuesta de valor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93631"/>
            <a:ext cx="9658473" cy="4646926"/>
          </a:xfrm>
        </p:spPr>
        <p:txBody>
          <a:bodyPr>
            <a:normAutofit/>
          </a:bodyPr>
          <a:lstStyle/>
          <a:p>
            <a:pPr algn="just"/>
            <a:r>
              <a:rPr lang="es-ES" sz="2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del producto</a:t>
            </a:r>
            <a:r>
              <a:rPr lang="es-ES" sz="2800" dirty="0">
                <a:solidFill>
                  <a:srgbClr val="002060"/>
                </a:solidFill>
              </a:rPr>
              <a:t>: </a:t>
            </a:r>
          </a:p>
          <a:p>
            <a:pPr algn="just"/>
            <a:r>
              <a:rPr lang="es-ES" sz="2800" b="1" dirty="0"/>
              <a:t>Está diseñado para guardar medicamentos y materiales de aseo personal si la persona lo cree necesario.  </a:t>
            </a:r>
          </a:p>
          <a:p>
            <a:pPr algn="just"/>
            <a:r>
              <a:rPr lang="es-ES" sz="2800" b="1" dirty="0"/>
              <a:t>Permite guardar documentos y recetas médicas.  </a:t>
            </a:r>
          </a:p>
          <a:p>
            <a:pPr algn="just"/>
            <a:r>
              <a:rPr lang="es-ES" sz="2800" b="1" dirty="0"/>
              <a:t>Fabricado con colores llamativos con el sello ESPOL</a:t>
            </a:r>
            <a:r>
              <a:rPr lang="es-ES" sz="3200" b="1" dirty="0"/>
              <a:t>.   </a:t>
            </a:r>
          </a:p>
          <a:p>
            <a:pPr algn="just"/>
            <a:r>
              <a:rPr lang="es-ES" sz="2800" b="1" dirty="0"/>
              <a:t>Multiusos </a:t>
            </a:r>
          </a:p>
          <a:p>
            <a:pPr algn="just"/>
            <a:r>
              <a:rPr lang="es-ES" sz="2800" b="1" dirty="0"/>
              <a:t>Adquisidor inmediato de medicamentos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5535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2060"/>
                </a:solidFill>
              </a:rPr>
              <a:t>Canales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0721" y="1863968"/>
            <a:ext cx="8261873" cy="4255477"/>
          </a:xfrm>
        </p:spPr>
        <p:txBody>
          <a:bodyPr>
            <a:normAutofit/>
          </a:bodyPr>
          <a:lstStyle/>
          <a:p>
            <a:r>
              <a:rPr lang="es-ES" sz="2600" b="1" dirty="0"/>
              <a:t>Ubicación:</a:t>
            </a:r>
            <a:r>
              <a:rPr lang="es-ES" sz="2600" dirty="0"/>
              <a:t> hall de la FCV(debajo de aulas)</a:t>
            </a:r>
          </a:p>
          <a:p>
            <a:r>
              <a:rPr lang="es-ES" sz="2600" b="1" dirty="0"/>
              <a:t>Producto a entrega:</a:t>
            </a:r>
            <a:r>
              <a:rPr lang="es-ES" sz="2600" dirty="0"/>
              <a:t> En fundas plásticas.</a:t>
            </a:r>
          </a:p>
          <a:p>
            <a:r>
              <a:rPr lang="es-ES" sz="2600" b="1" dirty="0"/>
              <a:t>Modo de entrega: </a:t>
            </a:r>
            <a:r>
              <a:rPr lang="es-ES" sz="2600" dirty="0"/>
              <a:t>En el lugar de exposición  y bajo pedido.</a:t>
            </a:r>
          </a:p>
          <a:p>
            <a:r>
              <a:rPr lang="es-ES" sz="2600" b="1" dirty="0"/>
              <a:t>Entrega por internet:</a:t>
            </a:r>
            <a:r>
              <a:rPr lang="es-ES" sz="2600" dirty="0"/>
              <a:t> solo por pedido.</a:t>
            </a:r>
          </a:p>
          <a:p>
            <a:r>
              <a:rPr lang="es-ES" sz="2600" b="1" dirty="0"/>
              <a:t>Medio publicitario:</a:t>
            </a:r>
            <a:r>
              <a:rPr lang="es-ES" sz="2600" dirty="0"/>
              <a:t> redes sociales, entrega de volantes</a:t>
            </a:r>
          </a:p>
          <a:p>
            <a:r>
              <a:rPr lang="es-ES" sz="2600" b="1" dirty="0"/>
              <a:t>Eslogan vendedor:</a:t>
            </a:r>
            <a:r>
              <a:rPr lang="es-ES" sz="2600" dirty="0"/>
              <a:t> Por una vida más fácil y saludable.</a:t>
            </a:r>
          </a:p>
          <a:p>
            <a:r>
              <a:rPr lang="es-ES" sz="2600" b="1" dirty="0"/>
              <a:t>Medios de información:</a:t>
            </a:r>
            <a:r>
              <a:rPr lang="es-ES" sz="2600" dirty="0"/>
              <a:t> internet, compartir publicidad mediante redes sociales.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12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RECURSOS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9169" y="1863968"/>
            <a:ext cx="9345392" cy="4337539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Materia prima: </a:t>
            </a:r>
            <a:r>
              <a:rPr lang="es-ES" sz="2800" dirty="0"/>
              <a:t>cierre grueso, cierre ligero, bordado, tela plástica, tela gruesa, tela satín. </a:t>
            </a:r>
          </a:p>
          <a:p>
            <a:r>
              <a:rPr lang="es-ES" sz="2800" b="1" dirty="0">
                <a:solidFill>
                  <a:srgbClr val="002060"/>
                </a:solidFill>
              </a:rPr>
              <a:t>Proceso de producción:    </a:t>
            </a:r>
            <a:endParaRPr lang="es-E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sz="2800" dirty="0"/>
              <a:t>Personal externo ( encargado de la fabricación) </a:t>
            </a:r>
          </a:p>
          <a:p>
            <a:pPr marL="0" indent="0">
              <a:buNone/>
            </a:pPr>
            <a:r>
              <a:rPr lang="es-ES" sz="2800" dirty="0"/>
              <a:t>Entrega  de materia prima  </a:t>
            </a:r>
          </a:p>
          <a:p>
            <a:pPr marL="0" indent="0">
              <a:buNone/>
            </a:pPr>
            <a:r>
              <a:rPr lang="es-ES" sz="2800" dirty="0"/>
              <a:t>Elección de colores  </a:t>
            </a:r>
          </a:p>
          <a:p>
            <a:pPr marL="0" indent="0">
              <a:buNone/>
            </a:pPr>
            <a:r>
              <a:rPr lang="es-ES" sz="2800" dirty="0"/>
              <a:t>Planteamiento del diseño </a:t>
            </a:r>
          </a:p>
          <a:p>
            <a:pPr marL="0" indent="0">
              <a:buNone/>
            </a:pPr>
            <a:r>
              <a:rPr lang="es-ES" sz="2800" dirty="0"/>
              <a:t>Tiempo de fabricación por unidad: 30 min.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7382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3477" y="653461"/>
            <a:ext cx="9286993" cy="976048"/>
          </a:xfrm>
        </p:spPr>
        <p:txBody>
          <a:bodyPr/>
          <a:lstStyle/>
          <a:p>
            <a:r>
              <a:rPr lang="es-ES" b="1" dirty="0">
                <a:solidFill>
                  <a:srgbClr val="002060"/>
                </a:solidFill>
                <a:latin typeface="Arial Black" pitchFamily="34" charset="0"/>
              </a:rPr>
              <a:t>Actividades del mini negocio </a:t>
            </a:r>
            <a:endParaRPr lang="es-EC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31264" y="1746738"/>
            <a:ext cx="4267200" cy="4431324"/>
          </a:xfrm>
        </p:spPr>
        <p:txBody>
          <a:bodyPr>
            <a:normAutofit/>
          </a:bodyPr>
          <a:lstStyle/>
          <a:p>
            <a:pPr marL="0" lvl="0" indent="0">
              <a:buClr>
                <a:srgbClr val="AA2B1E"/>
              </a:buClr>
              <a:buNone/>
            </a:pPr>
            <a:r>
              <a:rPr lang="es-ES" sz="2200" b="1" u="sng" dirty="0">
                <a:solidFill>
                  <a:prstClr val="black"/>
                </a:solidFill>
              </a:rPr>
              <a:t>Antes: </a:t>
            </a:r>
          </a:p>
          <a:p>
            <a:pPr>
              <a:buClr>
                <a:srgbClr val="AA2B1E"/>
              </a:buClr>
              <a:buFont typeface="Wingdings" pitchFamily="2" charset="2"/>
              <a:buChar char="v"/>
            </a:pPr>
            <a:r>
              <a:rPr lang="es-ES" sz="2200" dirty="0">
                <a:solidFill>
                  <a:prstClr val="black"/>
                </a:solidFill>
              </a:rPr>
              <a:t>Investigación de mercado </a:t>
            </a: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sz="2200" dirty="0">
                <a:solidFill>
                  <a:prstClr val="black"/>
                </a:solidFill>
              </a:rPr>
              <a:t>Estimar costo de materia prima </a:t>
            </a: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sz="2200" dirty="0">
                <a:solidFill>
                  <a:prstClr val="black"/>
                </a:solidFill>
              </a:rPr>
              <a:t>Adquirir materia prima </a:t>
            </a: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sz="2200" dirty="0">
                <a:solidFill>
                  <a:prstClr val="black"/>
                </a:solidFill>
              </a:rPr>
              <a:t>Elaboración del producto </a:t>
            </a: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sz="2200" dirty="0">
                <a:solidFill>
                  <a:prstClr val="black"/>
                </a:solidFill>
              </a:rPr>
              <a:t>Publicidad del producto</a:t>
            </a: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sz="2200" dirty="0">
                <a:solidFill>
                  <a:prstClr val="black"/>
                </a:solidFill>
              </a:rPr>
              <a:t>Reservación de lugar para el punto de venta </a:t>
            </a: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sz="2200" dirty="0">
                <a:solidFill>
                  <a:prstClr val="black"/>
                </a:solidFill>
              </a:rPr>
              <a:t>Adquisición de muebles para equipamiento del </a:t>
            </a:r>
            <a:r>
              <a:rPr lang="es-ES" sz="2200" dirty="0" err="1">
                <a:solidFill>
                  <a:prstClr val="black"/>
                </a:solidFill>
              </a:rPr>
              <a:t>Estand</a:t>
            </a:r>
            <a:endParaRPr lang="es-ES" sz="2200" dirty="0">
              <a:solidFill>
                <a:prstClr val="black"/>
              </a:solidFill>
            </a:endParaRP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sz="2200" dirty="0">
                <a:solidFill>
                  <a:prstClr val="black"/>
                </a:solidFill>
              </a:rPr>
              <a:t>Decoración del </a:t>
            </a:r>
            <a:r>
              <a:rPr lang="es-ES" sz="2200" dirty="0" err="1">
                <a:solidFill>
                  <a:prstClr val="black"/>
                </a:solidFill>
              </a:rPr>
              <a:t>estand</a:t>
            </a:r>
            <a:r>
              <a:rPr lang="es-ES" sz="2200" dirty="0">
                <a:solidFill>
                  <a:prstClr val="black"/>
                </a:solidFill>
              </a:rPr>
              <a:t> </a:t>
            </a:r>
          </a:p>
          <a:p>
            <a:endParaRPr lang="es-EC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>
          <a:xfrm>
            <a:off x="6194474" y="1779344"/>
            <a:ext cx="4267200" cy="3605212"/>
          </a:xfrm>
        </p:spPr>
        <p:txBody>
          <a:bodyPr>
            <a:normAutofit lnSpcReduction="10000"/>
          </a:bodyPr>
          <a:lstStyle/>
          <a:p>
            <a:pPr marL="0" lvl="0" indent="0">
              <a:buClr>
                <a:srgbClr val="AA2B1E"/>
              </a:buClr>
              <a:buNone/>
            </a:pPr>
            <a:r>
              <a:rPr lang="es-ES" b="1" u="sng" dirty="0">
                <a:solidFill>
                  <a:prstClr val="black"/>
                </a:solidFill>
              </a:rPr>
              <a:t>Durante: </a:t>
            </a: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dirty="0">
                <a:solidFill>
                  <a:prstClr val="black"/>
                </a:solidFill>
              </a:rPr>
              <a:t>Hacer publicidad del  producto en el punto de venta.</a:t>
            </a: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dirty="0">
                <a:solidFill>
                  <a:prstClr val="black"/>
                </a:solidFill>
              </a:rPr>
              <a:t>Entregar volantes </a:t>
            </a: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dirty="0">
                <a:solidFill>
                  <a:prstClr val="black"/>
                </a:solidFill>
              </a:rPr>
              <a:t>Explicar los beneficios del producto.</a:t>
            </a: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dirty="0">
                <a:solidFill>
                  <a:prstClr val="black"/>
                </a:solidFill>
              </a:rPr>
              <a:t>Exhibir el producto.</a:t>
            </a:r>
          </a:p>
          <a:p>
            <a:pPr lvl="0">
              <a:buClr>
                <a:srgbClr val="AA2B1E"/>
              </a:buClr>
              <a:buFont typeface="Wingdings" pitchFamily="2" charset="2"/>
              <a:buChar char="v"/>
            </a:pPr>
            <a:r>
              <a:rPr lang="es-ES" dirty="0">
                <a:solidFill>
                  <a:prstClr val="black"/>
                </a:solidFill>
              </a:rPr>
              <a:t>Vender producto.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1643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0031" y="817584"/>
            <a:ext cx="9286993" cy="917432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002060"/>
                </a:solidFill>
                <a:latin typeface="Arial Black" pitchFamily="34" charset="0"/>
              </a:rPr>
              <a:t>Aliados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7108" y="1828800"/>
            <a:ext cx="9542584" cy="4302369"/>
          </a:xfrm>
        </p:spPr>
        <p:txBody>
          <a:bodyPr/>
          <a:lstStyle/>
          <a:p>
            <a:r>
              <a:rPr lang="es-ES" sz="2800" b="1" dirty="0"/>
              <a:t>Madre de familia: Sra. Aracely Flores encargada  de la elaboración del producto  final.</a:t>
            </a:r>
          </a:p>
          <a:p>
            <a:r>
              <a:rPr lang="es-ES" sz="2800" b="1" dirty="0"/>
              <a:t>John Martínez  Albán encargado de la adquisición de sillas para el stand. </a:t>
            </a:r>
          </a:p>
          <a:p>
            <a:r>
              <a:rPr lang="es-ES" sz="2800" b="1" dirty="0"/>
              <a:t>Shirley Pita: encargada de prestar la mesa del stand. </a:t>
            </a:r>
          </a:p>
          <a:p>
            <a:pPr marL="0" indent="0">
              <a:buNone/>
            </a:pPr>
            <a:r>
              <a:rPr lang="es-ES" sz="2800" b="1" u="sng" dirty="0">
                <a:solidFill>
                  <a:srgbClr val="002060"/>
                </a:solidFill>
              </a:rPr>
              <a:t>Ventajas</a:t>
            </a:r>
          </a:p>
          <a:p>
            <a:pPr marL="0" indent="0">
              <a:buNone/>
            </a:pPr>
            <a:r>
              <a:rPr lang="es-ES" sz="2800" b="1" dirty="0"/>
              <a:t>Evitar gastos  adicionales.</a:t>
            </a:r>
          </a:p>
          <a:p>
            <a:pPr marL="0" indent="0">
              <a:buNone/>
            </a:pPr>
            <a:r>
              <a:rPr lang="es-ES" sz="2800" b="1" dirty="0"/>
              <a:t>Mayor accesibilidad para decoración del stand.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4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166</TotalTime>
  <Words>436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Black</vt:lpstr>
      <vt:lpstr>Brush Script MT</vt:lpstr>
      <vt:lpstr>Constantia</vt:lpstr>
      <vt:lpstr>Franklin Gothic Book</vt:lpstr>
      <vt:lpstr>Rage Italic</vt:lpstr>
      <vt:lpstr>Wingdings</vt:lpstr>
      <vt:lpstr>Chincheta</vt:lpstr>
      <vt:lpstr>PowerPoint Presentation</vt:lpstr>
      <vt:lpstr>DESCRIPCION DEL PRODUCTO </vt:lpstr>
      <vt:lpstr>Clientes/usuarios </vt:lpstr>
      <vt:lpstr>PowerPoint Presentation</vt:lpstr>
      <vt:lpstr>Propuesta de valor </vt:lpstr>
      <vt:lpstr>Canales </vt:lpstr>
      <vt:lpstr>RECURSOS </vt:lpstr>
      <vt:lpstr>Actividades del mini negocio </vt:lpstr>
      <vt:lpstr>Aliados </vt:lpstr>
      <vt:lpstr>Egresos planteados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VIDA Y SALUD</dc:title>
  <dc:creator>USUARIO</dc:creator>
  <cp:lastModifiedBy>Oscar</cp:lastModifiedBy>
  <cp:revision>68</cp:revision>
  <dcterms:created xsi:type="dcterms:W3CDTF">2017-06-06T01:44:20Z</dcterms:created>
  <dcterms:modified xsi:type="dcterms:W3CDTF">2017-06-06T19:04:36Z</dcterms:modified>
</cp:coreProperties>
</file>