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4113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3632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8489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796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87258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0978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21446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9585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365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480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622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238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8280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5228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7869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8032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551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4465-1F51-4869-97B4-F1A2FBCF2897}" type="datetimeFigureOut">
              <a:rPr lang="es-419" smtClean="0"/>
              <a:t>28/7/2017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4408F-3F80-400F-B579-E6CEA8F76ADF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2131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mon-lisp.ne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BB0C-E0E0-494F-BA9F-4012769984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 err="1"/>
              <a:t>Homework</a:t>
            </a:r>
            <a:r>
              <a:rPr lang="es-419" dirty="0"/>
              <a:t>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63036-5A5D-4D83-BB96-95A138C1A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419" dirty="0" err="1"/>
              <a:t>Integrants</a:t>
            </a:r>
            <a:r>
              <a:rPr lang="es-419" dirty="0"/>
              <a:t>:</a:t>
            </a:r>
          </a:p>
          <a:p>
            <a:r>
              <a:rPr lang="es-419" dirty="0"/>
              <a:t>Joe Cruz</a:t>
            </a:r>
          </a:p>
          <a:p>
            <a:r>
              <a:rPr lang="es-419" dirty="0"/>
              <a:t>Erick Rocafuerte</a:t>
            </a:r>
          </a:p>
          <a:p>
            <a:r>
              <a:rPr lang="es-419" dirty="0"/>
              <a:t>Wellington Martínez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6223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0663-2300-42D3-AD9B-5125634F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References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176B-56C0-43A4-87B8-0362731DD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s-419" dirty="0" err="1"/>
              <a:t>Welcome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Common-Lisp.net!. (2017). Common-lisp.net. </a:t>
            </a:r>
            <a:r>
              <a:rPr lang="es-419" dirty="0" err="1"/>
              <a:t>Retrieved</a:t>
            </a:r>
            <a:r>
              <a:rPr lang="es-419" dirty="0"/>
              <a:t> 14 </a:t>
            </a:r>
            <a:r>
              <a:rPr lang="es-419" dirty="0" err="1"/>
              <a:t>July</a:t>
            </a:r>
            <a:r>
              <a:rPr lang="es-419" dirty="0"/>
              <a:t> 2017, </a:t>
            </a:r>
            <a:r>
              <a:rPr lang="es-419" dirty="0" err="1"/>
              <a:t>from</a:t>
            </a:r>
            <a:r>
              <a:rPr lang="es-419" dirty="0"/>
              <a:t> </a:t>
            </a:r>
            <a:r>
              <a:rPr lang="es-419" dirty="0">
                <a:hlinkClick r:id="rId2"/>
              </a:rPr>
              <a:t>https://common-lisp.net/</a:t>
            </a:r>
            <a:endParaRPr lang="es-419" dirty="0"/>
          </a:p>
          <a:p>
            <a:pPr fontAlgn="base"/>
            <a:br>
              <a:rPr lang="es-419" b="0" dirty="0">
                <a:effectLst/>
              </a:rPr>
            </a:br>
            <a:r>
              <a:rPr lang="es-419" dirty="0" err="1"/>
              <a:t>Welcome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Common-Lisp.net!. (2017). Common-lisp.net. </a:t>
            </a:r>
            <a:r>
              <a:rPr lang="es-419" dirty="0" err="1"/>
              <a:t>Retrieved</a:t>
            </a:r>
            <a:r>
              <a:rPr lang="es-419" dirty="0"/>
              <a:t> 14 </a:t>
            </a:r>
            <a:r>
              <a:rPr lang="es-419" dirty="0" err="1"/>
              <a:t>July</a:t>
            </a:r>
            <a:r>
              <a:rPr lang="es-419" dirty="0"/>
              <a:t> 2017, </a:t>
            </a:r>
            <a:r>
              <a:rPr lang="es-419" dirty="0" err="1"/>
              <a:t>from</a:t>
            </a:r>
            <a:r>
              <a:rPr lang="es-419" dirty="0"/>
              <a:t> </a:t>
            </a:r>
            <a:r>
              <a:rPr lang="es-419" dirty="0">
                <a:hlinkClick r:id="rId2"/>
              </a:rPr>
              <a:t>https://common-lisp.net/</a:t>
            </a:r>
            <a:endParaRPr lang="es-419" dirty="0"/>
          </a:p>
          <a:p>
            <a:pPr fontAlgn="base"/>
            <a:br>
              <a:rPr lang="es-419" b="0" dirty="0">
                <a:effectLst/>
              </a:rPr>
            </a:br>
            <a:r>
              <a:rPr lang="es-419" dirty="0"/>
              <a:t>Friedman-Hill, E. (2017). </a:t>
            </a:r>
            <a:r>
              <a:rPr lang="es-419" i="1" dirty="0"/>
              <a:t>Jess® </a:t>
            </a:r>
            <a:r>
              <a:rPr lang="es-419" i="1" dirty="0" err="1"/>
              <a:t>The</a:t>
            </a:r>
            <a:r>
              <a:rPr lang="es-419" i="1" dirty="0"/>
              <a:t> Rule </a:t>
            </a:r>
            <a:r>
              <a:rPr lang="es-419" i="1" dirty="0" err="1"/>
              <a:t>Engine</a:t>
            </a:r>
            <a:r>
              <a:rPr lang="es-419" i="1" dirty="0"/>
              <a:t> </a:t>
            </a:r>
            <a:r>
              <a:rPr lang="es-419" i="1" dirty="0" err="1"/>
              <a:t>for</a:t>
            </a:r>
            <a:r>
              <a:rPr lang="es-419" i="1" dirty="0"/>
              <a:t> </a:t>
            </a:r>
            <a:r>
              <a:rPr lang="es-419" i="1" dirty="0" err="1"/>
              <a:t>the</a:t>
            </a:r>
            <a:r>
              <a:rPr lang="es-419" i="1" dirty="0"/>
              <a:t> Java™ </a:t>
            </a:r>
            <a:r>
              <a:rPr lang="es-419" i="1" dirty="0" err="1"/>
              <a:t>Platform</a:t>
            </a:r>
            <a:r>
              <a:rPr lang="es-419" dirty="0"/>
              <a:t> (7th ed., pp. 3-15). New </a:t>
            </a:r>
            <a:r>
              <a:rPr lang="es-419" dirty="0" err="1"/>
              <a:t>Mexico</a:t>
            </a:r>
            <a:r>
              <a:rPr lang="es-419" dirty="0"/>
              <a:t>: Sandia </a:t>
            </a:r>
            <a:r>
              <a:rPr lang="es-419" dirty="0" err="1"/>
              <a:t>National</a:t>
            </a:r>
            <a:r>
              <a:rPr lang="es-419" dirty="0"/>
              <a:t> </a:t>
            </a:r>
            <a:r>
              <a:rPr lang="es-419" dirty="0" err="1"/>
              <a:t>Laboratories</a:t>
            </a:r>
            <a:r>
              <a:rPr lang="es-419" dirty="0"/>
              <a:t>.</a:t>
            </a:r>
          </a:p>
          <a:p>
            <a:pPr fontAlgn="base"/>
            <a:br>
              <a:rPr lang="es-419" b="0" dirty="0">
                <a:effectLst/>
              </a:rPr>
            </a:br>
            <a:r>
              <a:rPr lang="es-419" i="1" dirty="0"/>
              <a:t>MySQL :: MySQL </a:t>
            </a:r>
            <a:r>
              <a:rPr lang="es-419" i="1" dirty="0" err="1"/>
              <a:t>Connector</a:t>
            </a:r>
            <a:r>
              <a:rPr lang="es-419" i="1" dirty="0"/>
              <a:t>/J 5.1 </a:t>
            </a:r>
            <a:r>
              <a:rPr lang="es-419" i="1" dirty="0" err="1"/>
              <a:t>Developer</a:t>
            </a:r>
            <a:r>
              <a:rPr lang="es-419" i="1" dirty="0"/>
              <a:t> </a:t>
            </a:r>
            <a:r>
              <a:rPr lang="es-419" i="1" dirty="0" err="1"/>
              <a:t>Guide</a:t>
            </a:r>
            <a:r>
              <a:rPr lang="es-419" i="1" dirty="0"/>
              <a:t> :: 6.1 </a:t>
            </a:r>
            <a:r>
              <a:rPr lang="es-419" i="1" dirty="0" err="1"/>
              <a:t>Connecting</a:t>
            </a:r>
            <a:r>
              <a:rPr lang="es-419" i="1" dirty="0"/>
              <a:t> </a:t>
            </a:r>
            <a:r>
              <a:rPr lang="es-419" i="1" dirty="0" err="1"/>
              <a:t>to</a:t>
            </a:r>
            <a:r>
              <a:rPr lang="es-419" i="1" dirty="0"/>
              <a:t> MySQL </a:t>
            </a:r>
            <a:r>
              <a:rPr lang="es-419" i="1" dirty="0" err="1"/>
              <a:t>Using</a:t>
            </a:r>
            <a:r>
              <a:rPr lang="es-419" i="1" dirty="0"/>
              <a:t> </a:t>
            </a:r>
            <a:r>
              <a:rPr lang="es-419" i="1" dirty="0" err="1"/>
              <a:t>the</a:t>
            </a:r>
            <a:r>
              <a:rPr lang="es-419" i="1" dirty="0"/>
              <a:t> JDBC </a:t>
            </a:r>
            <a:r>
              <a:rPr lang="es-419" i="1" dirty="0" err="1"/>
              <a:t>DriverManager</a:t>
            </a:r>
            <a:r>
              <a:rPr lang="es-419" i="1" dirty="0"/>
              <a:t> Interface</a:t>
            </a:r>
            <a:r>
              <a:rPr lang="es-419" dirty="0"/>
              <a:t>. (2017). </a:t>
            </a:r>
            <a:r>
              <a:rPr lang="es-419" i="1" dirty="0"/>
              <a:t>Dev.mysql.com</a:t>
            </a:r>
            <a:r>
              <a:rPr lang="es-419" dirty="0"/>
              <a:t>. </a:t>
            </a:r>
            <a:r>
              <a:rPr lang="es-419" dirty="0" err="1"/>
              <a:t>Retrieved</a:t>
            </a:r>
            <a:r>
              <a:rPr lang="es-419" dirty="0"/>
              <a:t> 8 </a:t>
            </a:r>
            <a:r>
              <a:rPr lang="es-419" dirty="0" err="1"/>
              <a:t>July</a:t>
            </a:r>
            <a:r>
              <a:rPr lang="es-419" dirty="0"/>
              <a:t> 2017, </a:t>
            </a:r>
            <a:r>
              <a:rPr lang="es-419" dirty="0" err="1"/>
              <a:t>from</a:t>
            </a:r>
            <a:r>
              <a:rPr lang="es-419" dirty="0"/>
              <a:t> https://dev.mysql.com/doc/connector-j/5.1/en/connector-j-usagenotes-connect-drivermanager.html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167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9D37-6DBC-4052-83A1-B508E1D4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Problem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BA11-75F8-4610-A6AA-BA044B6D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Develop</a:t>
            </a:r>
            <a:r>
              <a:rPr lang="es-419" dirty="0"/>
              <a:t> </a:t>
            </a:r>
            <a:r>
              <a:rPr lang="es-419" dirty="0" err="1"/>
              <a:t>an</a:t>
            </a:r>
            <a:r>
              <a:rPr lang="es-419" dirty="0"/>
              <a:t> </a:t>
            </a:r>
            <a:r>
              <a:rPr lang="es-419" dirty="0" err="1"/>
              <a:t>expert</a:t>
            </a:r>
            <a:r>
              <a:rPr lang="es-419" dirty="0"/>
              <a:t> </a:t>
            </a:r>
            <a:r>
              <a:rPr lang="es-419" dirty="0" err="1"/>
              <a:t>system</a:t>
            </a:r>
            <a:r>
              <a:rPr lang="es-419" dirty="0"/>
              <a:t> </a:t>
            </a:r>
            <a:r>
              <a:rPr lang="es-419" dirty="0" err="1"/>
              <a:t>that</a:t>
            </a:r>
            <a:r>
              <a:rPr lang="es-419" dirty="0"/>
              <a:t> </a:t>
            </a:r>
            <a:r>
              <a:rPr lang="es-419" dirty="0" err="1"/>
              <a:t>recomends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best</a:t>
            </a:r>
            <a:r>
              <a:rPr lang="es-419" dirty="0"/>
              <a:t> </a:t>
            </a:r>
            <a:r>
              <a:rPr lang="es-419" dirty="0" err="1"/>
              <a:t>routes</a:t>
            </a:r>
            <a:r>
              <a:rPr lang="es-419" dirty="0"/>
              <a:t> </a:t>
            </a:r>
            <a:r>
              <a:rPr lang="es-419" dirty="0" err="1"/>
              <a:t>from</a:t>
            </a:r>
            <a:r>
              <a:rPr lang="es-419" dirty="0"/>
              <a:t> Guayaquil </a:t>
            </a:r>
            <a:r>
              <a:rPr lang="es-419" dirty="0" err="1"/>
              <a:t>to</a:t>
            </a:r>
            <a:r>
              <a:rPr lang="es-419" dirty="0"/>
              <a:t> Quito </a:t>
            </a:r>
            <a:r>
              <a:rPr lang="es-419" dirty="0" err="1"/>
              <a:t>implementing</a:t>
            </a:r>
            <a:r>
              <a:rPr lang="es-419" dirty="0"/>
              <a:t> </a:t>
            </a:r>
            <a:r>
              <a:rPr lang="es-419" dirty="0" err="1"/>
              <a:t>by</a:t>
            </a:r>
            <a:r>
              <a:rPr lang="es-419" dirty="0"/>
              <a:t> </a:t>
            </a:r>
            <a:r>
              <a:rPr lang="es-419" dirty="0" err="1"/>
              <a:t>implementing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hill</a:t>
            </a:r>
            <a:r>
              <a:rPr lang="es-419" dirty="0"/>
              <a:t> </a:t>
            </a:r>
            <a:r>
              <a:rPr lang="es-419" dirty="0" err="1"/>
              <a:t>climbing</a:t>
            </a:r>
            <a:r>
              <a:rPr lang="es-419" dirty="0"/>
              <a:t> </a:t>
            </a:r>
            <a:r>
              <a:rPr lang="es-419" dirty="0" err="1"/>
              <a:t>algorithm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044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5056-AA42-4B79-B9D4-07C8A570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General </a:t>
            </a:r>
            <a:r>
              <a:rPr lang="es-419" dirty="0" err="1"/>
              <a:t>feasibility</a:t>
            </a:r>
            <a:r>
              <a:rPr lang="es-419" dirty="0"/>
              <a:t> </a:t>
            </a:r>
            <a:r>
              <a:rPr lang="es-419" dirty="0" err="1"/>
              <a:t>analysis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4E45-3CB8-4F52-987D-BFB0B497F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Analysis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tool</a:t>
            </a:r>
            <a:r>
              <a:rPr lang="es-419" dirty="0"/>
              <a:t>:</a:t>
            </a:r>
          </a:p>
          <a:p>
            <a:r>
              <a:rPr lang="es-419" dirty="0" err="1"/>
              <a:t>Eclisp</a:t>
            </a:r>
            <a:r>
              <a:rPr lang="es-419" dirty="0"/>
              <a:t>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faster</a:t>
            </a:r>
            <a:r>
              <a:rPr lang="es-419" dirty="0"/>
              <a:t> tan </a:t>
            </a:r>
            <a:r>
              <a:rPr lang="es-419" dirty="0" err="1"/>
              <a:t>clisp</a:t>
            </a:r>
            <a:r>
              <a:rPr lang="es-419" dirty="0"/>
              <a:t> becase </a:t>
            </a:r>
            <a:r>
              <a:rPr lang="es-419" dirty="0" err="1"/>
              <a:t>it</a:t>
            </a:r>
            <a:r>
              <a:rPr lang="es-419" dirty="0"/>
              <a:t> </a:t>
            </a:r>
            <a:r>
              <a:rPr lang="es-419" dirty="0" err="1"/>
              <a:t>takes</a:t>
            </a:r>
            <a:r>
              <a:rPr lang="es-419" dirty="0"/>
              <a:t> </a:t>
            </a:r>
            <a:r>
              <a:rPr lang="es-419" dirty="0" err="1"/>
              <a:t>only</a:t>
            </a:r>
            <a:r>
              <a:rPr lang="es-419" dirty="0"/>
              <a:t> 4 </a:t>
            </a:r>
            <a:r>
              <a:rPr lang="es-419" dirty="0" err="1"/>
              <a:t>steps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run a </a:t>
            </a:r>
            <a:r>
              <a:rPr lang="es-419" dirty="0" err="1"/>
              <a:t>program</a:t>
            </a:r>
            <a:r>
              <a:rPr lang="es-419" dirty="0"/>
              <a:t>, </a:t>
            </a:r>
            <a:r>
              <a:rPr lang="es-419" dirty="0" err="1"/>
              <a:t>clisp</a:t>
            </a:r>
            <a:r>
              <a:rPr lang="es-419" dirty="0"/>
              <a:t> </a:t>
            </a:r>
            <a:r>
              <a:rPr lang="es-419" dirty="0" err="1"/>
              <a:t>takes</a:t>
            </a:r>
            <a:r>
              <a:rPr lang="es-419" dirty="0"/>
              <a:t> 5 </a:t>
            </a:r>
            <a:r>
              <a:rPr lang="es-419" dirty="0" err="1"/>
              <a:t>steps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do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same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02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8F9D-AC3A-4E99-8434-55E1A47F8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General </a:t>
            </a:r>
            <a:r>
              <a:rPr lang="es-419" dirty="0" err="1"/>
              <a:t>feasibility</a:t>
            </a:r>
            <a:r>
              <a:rPr lang="es-419" dirty="0"/>
              <a:t> </a:t>
            </a:r>
            <a:r>
              <a:rPr lang="es-419" dirty="0" err="1"/>
              <a:t>analysis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AE34-04E5-4AA3-86BC-B5B9B580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Comparison</a:t>
            </a:r>
            <a:r>
              <a:rPr lang="es-419" dirty="0"/>
              <a:t> </a:t>
            </a:r>
            <a:r>
              <a:rPr lang="es-419" dirty="0" err="1"/>
              <a:t>between</a:t>
            </a:r>
            <a:r>
              <a:rPr lang="es-419" dirty="0"/>
              <a:t> JESS and CLISP:</a:t>
            </a:r>
          </a:p>
          <a:p>
            <a:r>
              <a:rPr lang="es-419" dirty="0"/>
              <a:t>JESS </a:t>
            </a:r>
            <a:r>
              <a:rPr lang="es-419" dirty="0" err="1"/>
              <a:t>is</a:t>
            </a:r>
            <a:r>
              <a:rPr lang="es-419" dirty="0"/>
              <a:t> a </a:t>
            </a:r>
            <a:r>
              <a:rPr lang="es-419" dirty="0" err="1"/>
              <a:t>funtional</a:t>
            </a:r>
            <a:r>
              <a:rPr lang="es-419" dirty="0"/>
              <a:t> </a:t>
            </a:r>
            <a:r>
              <a:rPr lang="es-419" dirty="0" err="1"/>
              <a:t>programming</a:t>
            </a:r>
            <a:r>
              <a:rPr lang="es-419" dirty="0"/>
              <a:t> </a:t>
            </a:r>
            <a:r>
              <a:rPr lang="es-419" dirty="0" err="1"/>
              <a:t>language</a:t>
            </a:r>
            <a:r>
              <a:rPr lang="es-419" dirty="0"/>
              <a:t> </a:t>
            </a:r>
            <a:r>
              <a:rPr lang="es-419" dirty="0" err="1"/>
              <a:t>written</a:t>
            </a:r>
            <a:r>
              <a:rPr lang="es-419" dirty="0"/>
              <a:t> </a:t>
            </a:r>
            <a:r>
              <a:rPr lang="es-419" dirty="0" err="1"/>
              <a:t>for</a:t>
            </a:r>
            <a:r>
              <a:rPr lang="es-419" dirty="0"/>
              <a:t> java, </a:t>
            </a:r>
            <a:r>
              <a:rPr lang="es-419" dirty="0" err="1"/>
              <a:t>is</a:t>
            </a:r>
            <a:r>
              <a:rPr lang="es-419" dirty="0"/>
              <a:t> free </a:t>
            </a:r>
            <a:r>
              <a:rPr lang="es-419" dirty="0" err="1"/>
              <a:t>only</a:t>
            </a:r>
            <a:r>
              <a:rPr lang="es-419" dirty="0"/>
              <a:t> </a:t>
            </a:r>
            <a:r>
              <a:rPr lang="es-419" dirty="0" err="1"/>
              <a:t>for</a:t>
            </a:r>
            <a:r>
              <a:rPr lang="es-419" dirty="0"/>
              <a:t> </a:t>
            </a:r>
            <a:r>
              <a:rPr lang="es-419" dirty="0" err="1"/>
              <a:t>educational</a:t>
            </a:r>
            <a:r>
              <a:rPr lang="es-419" dirty="0"/>
              <a:t> and </a:t>
            </a:r>
            <a:r>
              <a:rPr lang="es-419" dirty="0" err="1"/>
              <a:t>government</a:t>
            </a:r>
            <a:r>
              <a:rPr lang="es-419" dirty="0"/>
              <a:t> </a:t>
            </a:r>
            <a:r>
              <a:rPr lang="es-419" dirty="0" err="1"/>
              <a:t>purposes</a:t>
            </a:r>
            <a:r>
              <a:rPr lang="es-419" dirty="0"/>
              <a:t>.</a:t>
            </a:r>
          </a:p>
          <a:p>
            <a:r>
              <a:rPr lang="es-419" dirty="0"/>
              <a:t>CLISP </a:t>
            </a:r>
            <a:r>
              <a:rPr lang="es-419" dirty="0" err="1"/>
              <a:t>is</a:t>
            </a:r>
            <a:r>
              <a:rPr lang="es-419" dirty="0"/>
              <a:t> a funcional </a:t>
            </a:r>
            <a:r>
              <a:rPr lang="es-419" dirty="0" err="1"/>
              <a:t>programming</a:t>
            </a:r>
            <a:r>
              <a:rPr lang="es-419" dirty="0"/>
              <a:t> </a:t>
            </a:r>
            <a:r>
              <a:rPr lang="es-419" dirty="0" err="1"/>
              <a:t>languaje</a:t>
            </a:r>
            <a:r>
              <a:rPr lang="es-419" dirty="0"/>
              <a:t>, </a:t>
            </a:r>
            <a:r>
              <a:rPr lang="es-419" dirty="0" err="1"/>
              <a:t>is</a:t>
            </a:r>
            <a:r>
              <a:rPr lang="es-419" dirty="0"/>
              <a:t> </a:t>
            </a:r>
            <a:r>
              <a:rPr lang="es-419" dirty="0" err="1"/>
              <a:t>licensed</a:t>
            </a:r>
            <a:r>
              <a:rPr lang="es-419" dirty="0"/>
              <a:t> open </a:t>
            </a:r>
            <a:r>
              <a:rPr lang="es-419" dirty="0" err="1"/>
              <a:t>source</a:t>
            </a:r>
            <a:r>
              <a:rPr lang="es-419" dirty="0"/>
              <a:t> and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prefer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debelop</a:t>
            </a:r>
            <a:r>
              <a:rPr lang="es-419" dirty="0"/>
              <a:t> AI.</a:t>
            </a:r>
          </a:p>
        </p:txBody>
      </p:sp>
    </p:spTree>
    <p:extLst>
      <p:ext uri="{BB962C8B-B14F-4D97-AF65-F5344CB8AC3E}">
        <p14:creationId xmlns:p14="http://schemas.microsoft.com/office/powerpoint/2010/main" val="296553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45E3-A6C5-481B-AFCD-51B1879B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Acquisition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preliminary</a:t>
            </a:r>
            <a:r>
              <a:rPr lang="es-419" dirty="0"/>
              <a:t> </a:t>
            </a:r>
            <a:r>
              <a:rPr lang="es-419" dirty="0" err="1"/>
              <a:t>knowwledge</a:t>
            </a:r>
            <a:r>
              <a:rPr lang="es-419" dirty="0"/>
              <a:t> and </a:t>
            </a:r>
            <a:r>
              <a:rPr lang="es-419" dirty="0" err="1"/>
              <a:t>methodology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CB7F-5FF0-47CB-8504-7C07F3795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Our</a:t>
            </a:r>
            <a:r>
              <a:rPr lang="es-419" dirty="0"/>
              <a:t> </a:t>
            </a:r>
            <a:r>
              <a:rPr lang="es-419" dirty="0" err="1"/>
              <a:t>system</a:t>
            </a:r>
            <a:r>
              <a:rPr lang="es-419" dirty="0"/>
              <a:t> </a:t>
            </a:r>
            <a:r>
              <a:rPr lang="es-419" dirty="0" err="1"/>
              <a:t>intented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replicate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knowlege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an</a:t>
            </a:r>
            <a:r>
              <a:rPr lang="es-419" dirty="0"/>
              <a:t> </a:t>
            </a:r>
            <a:r>
              <a:rPr lang="es-419" dirty="0" err="1"/>
              <a:t>expert</a:t>
            </a:r>
            <a:r>
              <a:rPr lang="es-419" dirty="0"/>
              <a:t>, </a:t>
            </a:r>
            <a:r>
              <a:rPr lang="es-419" dirty="0" err="1"/>
              <a:t>by</a:t>
            </a:r>
            <a:r>
              <a:rPr lang="es-419" dirty="0"/>
              <a:t> </a:t>
            </a:r>
            <a:r>
              <a:rPr lang="es-419" dirty="0" err="1"/>
              <a:t>means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rules </a:t>
            </a:r>
            <a:r>
              <a:rPr lang="es-419" dirty="0" err="1"/>
              <a:t>that</a:t>
            </a:r>
            <a:r>
              <a:rPr lang="es-419" dirty="0"/>
              <a:t> </a:t>
            </a:r>
            <a:r>
              <a:rPr lang="es-419" dirty="0" err="1"/>
              <a:t>allows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choose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shortest</a:t>
            </a:r>
            <a:r>
              <a:rPr lang="es-419" dirty="0"/>
              <a:t> </a:t>
            </a:r>
            <a:r>
              <a:rPr lang="es-419" dirty="0" err="1"/>
              <a:t>route</a:t>
            </a:r>
            <a:r>
              <a:rPr lang="es-419" dirty="0"/>
              <a:t> </a:t>
            </a:r>
            <a:r>
              <a:rPr lang="es-419" dirty="0" err="1"/>
              <a:t>between</a:t>
            </a:r>
            <a:r>
              <a:rPr lang="es-419" dirty="0"/>
              <a:t> Guayaquil and Quito.</a:t>
            </a:r>
          </a:p>
          <a:p>
            <a:r>
              <a:rPr lang="es-419" dirty="0" err="1"/>
              <a:t>The</a:t>
            </a:r>
            <a:r>
              <a:rPr lang="es-419" dirty="0"/>
              <a:t> Hill </a:t>
            </a:r>
            <a:r>
              <a:rPr lang="es-419" dirty="0" err="1"/>
              <a:t>Climbing</a:t>
            </a:r>
            <a:r>
              <a:rPr lang="es-419" dirty="0"/>
              <a:t> </a:t>
            </a:r>
            <a:r>
              <a:rPr lang="es-419" dirty="0" err="1"/>
              <a:t>Algorithm</a:t>
            </a:r>
            <a:r>
              <a:rPr lang="es-419" dirty="0"/>
              <a:t> Will be </a:t>
            </a:r>
            <a:r>
              <a:rPr lang="es-419" dirty="0" err="1"/>
              <a:t>implemented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find</a:t>
            </a:r>
            <a:r>
              <a:rPr lang="es-419" dirty="0"/>
              <a:t> local </a:t>
            </a:r>
            <a:r>
              <a:rPr lang="es-419" dirty="0" err="1"/>
              <a:t>maxims</a:t>
            </a:r>
            <a:r>
              <a:rPr lang="es-419" dirty="0"/>
              <a:t>.</a:t>
            </a:r>
          </a:p>
          <a:p>
            <a:r>
              <a:rPr lang="es-419" dirty="0" err="1"/>
              <a:t>Applying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rules </a:t>
            </a:r>
            <a:r>
              <a:rPr lang="es-419" dirty="0" err="1"/>
              <a:t>obtained</a:t>
            </a:r>
            <a:r>
              <a:rPr lang="es-419" dirty="0"/>
              <a:t> </a:t>
            </a:r>
            <a:r>
              <a:rPr lang="es-419" dirty="0" err="1"/>
              <a:t>above</a:t>
            </a:r>
            <a:r>
              <a:rPr lang="es-419" dirty="0"/>
              <a:t> Will be </a:t>
            </a:r>
            <a:r>
              <a:rPr lang="es-419" dirty="0" err="1"/>
              <a:t>able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obtain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shortest</a:t>
            </a:r>
            <a:r>
              <a:rPr lang="es-419" dirty="0"/>
              <a:t> </a:t>
            </a:r>
            <a:r>
              <a:rPr lang="es-419" dirty="0" err="1"/>
              <a:t>route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1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07DA-A4B8-454A-88D4-44D62034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Acquisition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preliminary</a:t>
            </a:r>
            <a:r>
              <a:rPr lang="es-419" dirty="0"/>
              <a:t> </a:t>
            </a:r>
            <a:r>
              <a:rPr lang="es-419" dirty="0" err="1"/>
              <a:t>knowwledge</a:t>
            </a:r>
            <a:r>
              <a:rPr lang="es-419" dirty="0"/>
              <a:t> and </a:t>
            </a:r>
            <a:r>
              <a:rPr lang="es-419" dirty="0" err="1"/>
              <a:t>methodology</a:t>
            </a:r>
            <a:endParaRPr lang="es-419" dirty="0"/>
          </a:p>
        </p:txBody>
      </p:sp>
      <p:pic>
        <p:nvPicPr>
          <p:cNvPr id="1026" name="Picture 2" descr="Hill Climbing DB.png">
            <a:extLst>
              <a:ext uri="{FF2B5EF4-FFF2-40B4-BE49-F238E27FC236}">
                <a16:creationId xmlns:a16="http://schemas.microsoft.com/office/drawing/2014/main" id="{2CC8B0D8-F682-417F-AAB5-7A745DA482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260" y="2336800"/>
            <a:ext cx="4167456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62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5D9D-4C0E-45ED-90B5-1C55D86F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Implementation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BF03-56AD-4B85-9412-DCDC1D1CE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Knowledge</a:t>
            </a:r>
            <a:r>
              <a:rPr lang="es-419" dirty="0"/>
              <a:t> </a:t>
            </a:r>
            <a:r>
              <a:rPr lang="es-419" dirty="0" err="1"/>
              <a:t>database</a:t>
            </a:r>
            <a:r>
              <a:rPr lang="es-419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name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cities</a:t>
            </a:r>
            <a:r>
              <a:rPr lang="es-419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distance</a:t>
            </a:r>
            <a:r>
              <a:rPr lang="es-419" dirty="0"/>
              <a:t> </a:t>
            </a:r>
            <a:r>
              <a:rPr lang="es-419" dirty="0" err="1"/>
              <a:t>between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adjacent</a:t>
            </a:r>
            <a:r>
              <a:rPr lang="es-419" dirty="0"/>
              <a:t> </a:t>
            </a:r>
            <a:r>
              <a:rPr lang="es-419" dirty="0" err="1"/>
              <a:t>cities</a:t>
            </a:r>
            <a:r>
              <a:rPr lang="es-419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419" dirty="0"/>
              <a:t> </a:t>
            </a:r>
            <a:r>
              <a:rPr lang="es-419" dirty="0" err="1"/>
              <a:t>Information</a:t>
            </a:r>
            <a:r>
              <a:rPr lang="es-419" dirty="0"/>
              <a:t> </a:t>
            </a:r>
            <a:r>
              <a:rPr lang="es-419" dirty="0" err="1"/>
              <a:t>provided</a:t>
            </a:r>
            <a:r>
              <a:rPr lang="es-419" dirty="0"/>
              <a:t> </a:t>
            </a:r>
            <a:r>
              <a:rPr lang="es-419" dirty="0" err="1"/>
              <a:t>by</a:t>
            </a:r>
            <a:r>
              <a:rPr lang="es-419" dirty="0"/>
              <a:t> </a:t>
            </a:r>
            <a:r>
              <a:rPr lang="es-419" dirty="0" err="1"/>
              <a:t>an</a:t>
            </a:r>
            <a:r>
              <a:rPr lang="es-419" dirty="0"/>
              <a:t> </a:t>
            </a:r>
            <a:r>
              <a:rPr lang="es-419" dirty="0" err="1"/>
              <a:t>expert</a:t>
            </a:r>
            <a:r>
              <a:rPr lang="es-419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419" dirty="0" err="1"/>
              <a:t>Information</a:t>
            </a:r>
            <a:r>
              <a:rPr lang="es-419" dirty="0"/>
              <a:t> </a:t>
            </a:r>
            <a:r>
              <a:rPr lang="es-419" dirty="0" err="1"/>
              <a:t>obtained</a:t>
            </a:r>
            <a:r>
              <a:rPr lang="es-419" dirty="0"/>
              <a:t> </a:t>
            </a:r>
            <a:r>
              <a:rPr lang="es-419" dirty="0" err="1"/>
              <a:t>from</a:t>
            </a:r>
            <a:r>
              <a:rPr lang="es-419" dirty="0"/>
              <a:t> CTE.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419" dirty="0" err="1"/>
              <a:t>Information</a:t>
            </a:r>
            <a:r>
              <a:rPr lang="es-419" dirty="0"/>
              <a:t> </a:t>
            </a:r>
            <a:r>
              <a:rPr lang="es-419" dirty="0" err="1"/>
              <a:t>obtained</a:t>
            </a:r>
            <a:r>
              <a:rPr lang="es-419" dirty="0"/>
              <a:t> </a:t>
            </a:r>
            <a:r>
              <a:rPr lang="es-419" dirty="0" err="1"/>
              <a:t>from</a:t>
            </a:r>
            <a:r>
              <a:rPr lang="es-419" dirty="0"/>
              <a:t> INAMHI.</a:t>
            </a:r>
          </a:p>
        </p:txBody>
      </p:sp>
    </p:spTree>
    <p:extLst>
      <p:ext uri="{BB962C8B-B14F-4D97-AF65-F5344CB8AC3E}">
        <p14:creationId xmlns:p14="http://schemas.microsoft.com/office/powerpoint/2010/main" val="5869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57BB-AD45-4125-B68B-18ABC7AD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Implementation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8008-DC9D-4EC5-9B84-E5FFEA0A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Database</a:t>
            </a:r>
            <a:r>
              <a:rPr lang="es-419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419" dirty="0" err="1"/>
              <a:t>We</a:t>
            </a:r>
            <a:r>
              <a:rPr lang="es-419" dirty="0"/>
              <a:t> use MySQL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storage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data </a:t>
            </a:r>
            <a:r>
              <a:rPr lang="es-419" dirty="0" err="1"/>
              <a:t>provide</a:t>
            </a:r>
            <a:r>
              <a:rPr lang="es-419" dirty="0"/>
              <a:t> </a:t>
            </a:r>
            <a:r>
              <a:rPr lang="es-419" dirty="0" err="1"/>
              <a:t>by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knowledge</a:t>
            </a:r>
            <a:r>
              <a:rPr lang="es-419" dirty="0"/>
              <a:t> base.</a:t>
            </a:r>
          </a:p>
          <a:p>
            <a:pPr marL="457200" lvl="1" indent="0">
              <a:buNone/>
            </a:pPr>
            <a:endParaRPr lang="es-419" dirty="0"/>
          </a:p>
          <a:p>
            <a:r>
              <a:rPr lang="es-419" dirty="0" err="1"/>
              <a:t>Inference</a:t>
            </a:r>
            <a:r>
              <a:rPr lang="es-419" dirty="0"/>
              <a:t> </a:t>
            </a:r>
            <a:r>
              <a:rPr lang="es-419" dirty="0" err="1"/>
              <a:t>engine</a:t>
            </a:r>
            <a:r>
              <a:rPr lang="es-419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419" dirty="0"/>
              <a:t>RETE </a:t>
            </a:r>
            <a:r>
              <a:rPr lang="es-419" dirty="0" err="1"/>
              <a:t>algorithm</a:t>
            </a:r>
            <a:r>
              <a:rPr lang="es-419" dirty="0"/>
              <a:t> </a:t>
            </a:r>
            <a:r>
              <a:rPr lang="es-419" dirty="0" err="1"/>
              <a:t>included</a:t>
            </a:r>
            <a:r>
              <a:rPr lang="es-419" dirty="0"/>
              <a:t> in Jess </a:t>
            </a:r>
            <a:r>
              <a:rPr lang="es-419" dirty="0" err="1"/>
              <a:t>that</a:t>
            </a:r>
            <a:r>
              <a:rPr lang="es-419" dirty="0"/>
              <a:t> uses </a:t>
            </a:r>
            <a:r>
              <a:rPr lang="es-419" dirty="0" err="1"/>
              <a:t>tuples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facts</a:t>
            </a:r>
            <a:r>
              <a:rPr lang="es-419" dirty="0"/>
              <a:t> and rules.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s-419" dirty="0"/>
          </a:p>
          <a:p>
            <a:r>
              <a:rPr lang="es-419" dirty="0" err="1"/>
              <a:t>User</a:t>
            </a:r>
            <a:r>
              <a:rPr lang="es-419" dirty="0"/>
              <a:t> interface: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s-419" dirty="0" err="1"/>
              <a:t>We</a:t>
            </a:r>
            <a:r>
              <a:rPr lang="es-419" dirty="0"/>
              <a:t> </a:t>
            </a:r>
            <a:r>
              <a:rPr lang="es-419" dirty="0" err="1"/>
              <a:t>will</a:t>
            </a:r>
            <a:r>
              <a:rPr lang="es-419" dirty="0"/>
              <a:t> use </a:t>
            </a:r>
            <a:r>
              <a:rPr lang="es-419" dirty="0" err="1"/>
              <a:t>the</a:t>
            </a:r>
            <a:r>
              <a:rPr lang="es-419" dirty="0"/>
              <a:t> GUI </a:t>
            </a:r>
            <a:r>
              <a:rPr lang="es-419" dirty="0" err="1"/>
              <a:t>provided</a:t>
            </a:r>
            <a:r>
              <a:rPr lang="es-419" dirty="0"/>
              <a:t> </a:t>
            </a:r>
            <a:r>
              <a:rPr lang="es-419" dirty="0" err="1"/>
              <a:t>by</a:t>
            </a:r>
            <a:r>
              <a:rPr lang="es-419" dirty="0"/>
              <a:t> java.</a:t>
            </a:r>
          </a:p>
        </p:txBody>
      </p:sp>
    </p:spTree>
    <p:extLst>
      <p:ext uri="{BB962C8B-B14F-4D97-AF65-F5344CB8AC3E}">
        <p14:creationId xmlns:p14="http://schemas.microsoft.com/office/powerpoint/2010/main" val="1942895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037D-747F-4512-A646-C7CBC056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Implementation</a:t>
            </a:r>
            <a:endParaRPr lang="es-419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B52C-226B-4928-B995-2A8900ED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Conclusions</a:t>
            </a:r>
            <a:r>
              <a:rPr lang="es-419" dirty="0"/>
              <a:t> module:</a:t>
            </a:r>
          </a:p>
          <a:p>
            <a:r>
              <a:rPr lang="es-419" dirty="0" err="1"/>
              <a:t>It</a:t>
            </a:r>
            <a:r>
              <a:rPr lang="es-419" dirty="0"/>
              <a:t> shows te </a:t>
            </a:r>
            <a:r>
              <a:rPr lang="es-419" dirty="0" err="1"/>
              <a:t>shortest</a:t>
            </a:r>
            <a:r>
              <a:rPr lang="es-419" dirty="0"/>
              <a:t> </a:t>
            </a:r>
            <a:r>
              <a:rPr lang="es-419" dirty="0" err="1"/>
              <a:t>route</a:t>
            </a:r>
            <a:r>
              <a:rPr lang="es-419" dirty="0"/>
              <a:t>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user</a:t>
            </a:r>
            <a:r>
              <a:rPr lang="es-419" dirty="0"/>
              <a:t> and </a:t>
            </a:r>
            <a:r>
              <a:rPr lang="es-419" dirty="0" err="1"/>
              <a:t>also</a:t>
            </a:r>
            <a:r>
              <a:rPr lang="es-419" dirty="0"/>
              <a:t> </a:t>
            </a:r>
            <a:r>
              <a:rPr lang="es-419" dirty="0" err="1"/>
              <a:t>how</a:t>
            </a:r>
            <a:r>
              <a:rPr lang="es-419" dirty="0"/>
              <a:t> </a:t>
            </a:r>
            <a:r>
              <a:rPr lang="es-419" dirty="0" err="1"/>
              <a:t>obtin</a:t>
            </a:r>
            <a:r>
              <a:rPr lang="es-419" dirty="0"/>
              <a:t> </a:t>
            </a:r>
            <a:r>
              <a:rPr lang="es-419" dirty="0" err="1"/>
              <a:t>this</a:t>
            </a:r>
            <a:r>
              <a:rPr lang="es-419" dirty="0"/>
              <a:t> </a:t>
            </a:r>
            <a:r>
              <a:rPr lang="es-419" dirty="0" err="1"/>
              <a:t>conclusion</a:t>
            </a:r>
            <a:r>
              <a:rPr lang="es-419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73859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107</TotalTime>
  <Words>299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</vt:lpstr>
      <vt:lpstr>Berlin</vt:lpstr>
      <vt:lpstr>Homework 4</vt:lpstr>
      <vt:lpstr>Problem</vt:lpstr>
      <vt:lpstr>General feasibility analysis</vt:lpstr>
      <vt:lpstr>General feasibility analysis</vt:lpstr>
      <vt:lpstr>Acquisition of preliminary knowwledge and methodology</vt:lpstr>
      <vt:lpstr>Acquisition of preliminary knowwledge and methodology</vt:lpstr>
      <vt:lpstr>Implementation</vt:lpstr>
      <vt:lpstr>Implementation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4</dc:title>
  <dc:creator>Oscar</dc:creator>
  <cp:lastModifiedBy>Oscar</cp:lastModifiedBy>
  <cp:revision>27</cp:revision>
  <dcterms:created xsi:type="dcterms:W3CDTF">2017-07-29T02:54:47Z</dcterms:created>
  <dcterms:modified xsi:type="dcterms:W3CDTF">2017-07-29T04:42:05Z</dcterms:modified>
</cp:coreProperties>
</file>