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Merriweather" panose="020B0604020202020204" charset="0"/>
      <p:regular r:id="rId15"/>
      <p:bold r:id="rId16"/>
      <p:italic r:id="rId17"/>
      <p:boldItalic r:id="rId18"/>
    </p:embeddedFont>
    <p:embeddedFont>
      <p:font typeface="Robo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125"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Shape 11"/>
          <p:cNvSpPr txBox="1">
            <a:spLocks noGrp="1"/>
          </p:cNvSpPr>
          <p:nvPr>
            <p:ph type="ctrTitle"/>
          </p:nvPr>
        </p:nvSpPr>
        <p:spPr>
          <a:xfrm>
            <a:off x="311700" y="539725"/>
            <a:ext cx="8520600" cy="1282500"/>
          </a:xfrm>
          <a:prstGeom prst="rect">
            <a:avLst/>
          </a:prstGeom>
        </p:spPr>
        <p:txBody>
          <a:bodyPr lIns="91425" tIns="91425" rIns="91425" bIns="91425" anchor="t"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sp>
        <p:nvSpPr>
          <p:cNvPr id="12" name="Shape 12"/>
          <p:cNvSpPr txBox="1">
            <a:spLocks noGrp="1"/>
          </p:cNvSpPr>
          <p:nvPr>
            <p:ph type="subTitle" idx="1"/>
          </p:nvPr>
        </p:nvSpPr>
        <p:spPr>
          <a:xfrm>
            <a:off x="311700" y="1878560"/>
            <a:ext cx="4242600" cy="738300"/>
          </a:xfrm>
          <a:prstGeom prst="rect">
            <a:avLst/>
          </a:prstGeom>
        </p:spPr>
        <p:txBody>
          <a:bodyPr lIns="91425" tIns="91425" rIns="91425" bIns="91425" anchor="t" anchorCtr="0"/>
          <a:lstStyle>
            <a:lvl1pPr lvl="0">
              <a:lnSpc>
                <a:spcPct val="100000"/>
              </a:lnSpc>
              <a:spcBef>
                <a:spcPts val="0"/>
              </a:spcBef>
              <a:spcAft>
                <a:spcPts val="0"/>
              </a:spcAft>
              <a:buClr>
                <a:schemeClr val="lt2"/>
              </a:buClr>
              <a:buSzPct val="100000"/>
              <a:buNone/>
              <a:defRPr sz="1600">
                <a:solidFill>
                  <a:schemeClr val="lt2"/>
                </a:solidFill>
              </a:defRPr>
            </a:lvl1pPr>
            <a:lvl2pPr lvl="1">
              <a:lnSpc>
                <a:spcPct val="100000"/>
              </a:lnSpc>
              <a:spcBef>
                <a:spcPts val="0"/>
              </a:spcBef>
              <a:spcAft>
                <a:spcPts val="0"/>
              </a:spcAft>
              <a:buClr>
                <a:schemeClr val="lt2"/>
              </a:buClr>
              <a:buSzPct val="100000"/>
              <a:buNone/>
              <a:defRPr sz="1600">
                <a:solidFill>
                  <a:schemeClr val="lt2"/>
                </a:solidFill>
              </a:defRPr>
            </a:lvl2pPr>
            <a:lvl3pPr lvl="2">
              <a:lnSpc>
                <a:spcPct val="100000"/>
              </a:lnSpc>
              <a:spcBef>
                <a:spcPts val="0"/>
              </a:spcBef>
              <a:spcAft>
                <a:spcPts val="0"/>
              </a:spcAft>
              <a:buClr>
                <a:schemeClr val="lt2"/>
              </a:buClr>
              <a:buSzPct val="100000"/>
              <a:buNone/>
              <a:defRPr sz="1600">
                <a:solidFill>
                  <a:schemeClr val="lt2"/>
                </a:solidFill>
              </a:defRPr>
            </a:lvl3pPr>
            <a:lvl4pPr lvl="3">
              <a:lnSpc>
                <a:spcPct val="100000"/>
              </a:lnSpc>
              <a:spcBef>
                <a:spcPts val="0"/>
              </a:spcBef>
              <a:spcAft>
                <a:spcPts val="0"/>
              </a:spcAft>
              <a:buClr>
                <a:schemeClr val="lt2"/>
              </a:buClr>
              <a:buSzPct val="100000"/>
              <a:buNone/>
              <a:defRPr sz="1600">
                <a:solidFill>
                  <a:schemeClr val="lt2"/>
                </a:solidFill>
              </a:defRPr>
            </a:lvl4pPr>
            <a:lvl5pPr lvl="4">
              <a:lnSpc>
                <a:spcPct val="100000"/>
              </a:lnSpc>
              <a:spcBef>
                <a:spcPts val="0"/>
              </a:spcBef>
              <a:spcAft>
                <a:spcPts val="0"/>
              </a:spcAft>
              <a:buClr>
                <a:schemeClr val="lt2"/>
              </a:buClr>
              <a:buSzPct val="100000"/>
              <a:buNone/>
              <a:defRPr sz="1600">
                <a:solidFill>
                  <a:schemeClr val="lt2"/>
                </a:solidFill>
              </a:defRPr>
            </a:lvl5pPr>
            <a:lvl6pPr lvl="5">
              <a:lnSpc>
                <a:spcPct val="100000"/>
              </a:lnSpc>
              <a:spcBef>
                <a:spcPts val="0"/>
              </a:spcBef>
              <a:spcAft>
                <a:spcPts val="0"/>
              </a:spcAft>
              <a:buClr>
                <a:schemeClr val="lt2"/>
              </a:buClr>
              <a:buSzPct val="100000"/>
              <a:buNone/>
              <a:defRPr sz="1600">
                <a:solidFill>
                  <a:schemeClr val="lt2"/>
                </a:solidFill>
              </a:defRPr>
            </a:lvl6pPr>
            <a:lvl7pPr lvl="6">
              <a:lnSpc>
                <a:spcPct val="100000"/>
              </a:lnSpc>
              <a:spcBef>
                <a:spcPts val="0"/>
              </a:spcBef>
              <a:spcAft>
                <a:spcPts val="0"/>
              </a:spcAft>
              <a:buClr>
                <a:schemeClr val="lt2"/>
              </a:buClr>
              <a:buSzPct val="100000"/>
              <a:buNone/>
              <a:defRPr sz="1600">
                <a:solidFill>
                  <a:schemeClr val="lt2"/>
                </a:solidFill>
              </a:defRPr>
            </a:lvl7pPr>
            <a:lvl8pPr lvl="7">
              <a:lnSpc>
                <a:spcPct val="100000"/>
              </a:lnSpc>
              <a:spcBef>
                <a:spcPts val="0"/>
              </a:spcBef>
              <a:spcAft>
                <a:spcPts val="0"/>
              </a:spcAft>
              <a:buClr>
                <a:schemeClr val="lt2"/>
              </a:buClr>
              <a:buSzPct val="100000"/>
              <a:buNone/>
              <a:defRPr sz="1600">
                <a:solidFill>
                  <a:schemeClr val="lt2"/>
                </a:solidFill>
              </a:defRPr>
            </a:lvl8pPr>
            <a:lvl9pPr lvl="8">
              <a:lnSpc>
                <a:spcPct val="100000"/>
              </a:lnSpc>
              <a:spcBef>
                <a:spcPts val="0"/>
              </a:spcBef>
              <a:spcAft>
                <a:spcPts val="0"/>
              </a:spcAft>
              <a:buClr>
                <a:schemeClr val="lt2"/>
              </a:buClr>
              <a:buSzPct val="100000"/>
              <a:buNone/>
              <a:defRPr sz="1600">
                <a:solidFill>
                  <a:schemeClr val="lt2"/>
                </a:solidFill>
              </a:defRPr>
            </a:lvl9pPr>
          </a:lstStyle>
          <a:p>
            <a:endParaRPr/>
          </a:p>
        </p:txBody>
      </p:sp>
      <p:sp>
        <p:nvSpPr>
          <p:cNvPr id="13" name="Shape 1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solidFill>
                  <a:schemeClr val="lt1"/>
                </a:solidFill>
              </a:rPr>
              <a:t>‹#›</a:t>
            </a:fld>
            <a:endParaRPr lang="es">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311750" y="831175"/>
            <a:ext cx="5334900" cy="1244700"/>
          </a:xfrm>
          <a:prstGeom prst="rect">
            <a:avLst/>
          </a:prstGeom>
        </p:spPr>
        <p:txBody>
          <a:bodyPr lIns="91425" tIns="91425" rIns="91425" bIns="91425" anchor="b" anchorCtr="0"/>
          <a:lstStyle>
            <a:lvl1pPr lvl="0">
              <a:spcBef>
                <a:spcPts val="0"/>
              </a:spcBef>
              <a:buClr>
                <a:schemeClr val="lt1"/>
              </a:buClr>
              <a:buSzPct val="100000"/>
              <a:defRPr sz="10000">
                <a:solidFill>
                  <a:schemeClr val="lt1"/>
                </a:solidFill>
              </a:defRPr>
            </a:lvl1pPr>
            <a:lvl2pPr lvl="1">
              <a:spcBef>
                <a:spcPts val="0"/>
              </a:spcBef>
              <a:buClr>
                <a:schemeClr val="lt1"/>
              </a:buClr>
              <a:buSzPct val="100000"/>
              <a:defRPr sz="10000">
                <a:solidFill>
                  <a:schemeClr val="lt1"/>
                </a:solidFill>
              </a:defRPr>
            </a:lvl2pPr>
            <a:lvl3pPr lvl="2">
              <a:spcBef>
                <a:spcPts val="0"/>
              </a:spcBef>
              <a:buClr>
                <a:schemeClr val="lt1"/>
              </a:buClr>
              <a:buSzPct val="100000"/>
              <a:defRPr sz="10000">
                <a:solidFill>
                  <a:schemeClr val="lt1"/>
                </a:solidFill>
              </a:defRPr>
            </a:lvl3pPr>
            <a:lvl4pPr lvl="3">
              <a:spcBef>
                <a:spcPts val="0"/>
              </a:spcBef>
              <a:buClr>
                <a:schemeClr val="lt1"/>
              </a:buClr>
              <a:buSzPct val="100000"/>
              <a:defRPr sz="10000">
                <a:solidFill>
                  <a:schemeClr val="lt1"/>
                </a:solidFill>
              </a:defRPr>
            </a:lvl4pPr>
            <a:lvl5pPr lvl="4">
              <a:spcBef>
                <a:spcPts val="0"/>
              </a:spcBef>
              <a:buClr>
                <a:schemeClr val="lt1"/>
              </a:buClr>
              <a:buSzPct val="100000"/>
              <a:defRPr sz="10000">
                <a:solidFill>
                  <a:schemeClr val="lt1"/>
                </a:solidFill>
              </a:defRPr>
            </a:lvl5pPr>
            <a:lvl6pPr lvl="5">
              <a:spcBef>
                <a:spcPts val="0"/>
              </a:spcBef>
              <a:buClr>
                <a:schemeClr val="lt1"/>
              </a:buClr>
              <a:buSzPct val="100000"/>
              <a:defRPr sz="10000">
                <a:solidFill>
                  <a:schemeClr val="lt1"/>
                </a:solidFill>
              </a:defRPr>
            </a:lvl6pPr>
            <a:lvl7pPr lvl="6">
              <a:spcBef>
                <a:spcPts val="0"/>
              </a:spcBef>
              <a:buClr>
                <a:schemeClr val="lt1"/>
              </a:buClr>
              <a:buSzPct val="100000"/>
              <a:defRPr sz="10000">
                <a:solidFill>
                  <a:schemeClr val="lt1"/>
                </a:solidFill>
              </a:defRPr>
            </a:lvl7pPr>
            <a:lvl8pPr lvl="7">
              <a:spcBef>
                <a:spcPts val="0"/>
              </a:spcBef>
              <a:buClr>
                <a:schemeClr val="lt1"/>
              </a:buClr>
              <a:buSzPct val="100000"/>
              <a:defRPr sz="10000">
                <a:solidFill>
                  <a:schemeClr val="lt1"/>
                </a:solidFill>
              </a:defRPr>
            </a:lvl8pPr>
            <a:lvl9pPr lvl="8">
              <a:spcBef>
                <a:spcPts val="0"/>
              </a:spcBef>
              <a:buClr>
                <a:schemeClr val="lt1"/>
              </a:buClr>
              <a:buSzPct val="100000"/>
              <a:defRPr sz="10000">
                <a:solidFill>
                  <a:schemeClr val="lt1"/>
                </a:solidFill>
              </a:defRPr>
            </a:lvl9pPr>
          </a:lstStyle>
          <a:p>
            <a:endParaRPr/>
          </a:p>
        </p:txBody>
      </p:sp>
      <p:sp>
        <p:nvSpPr>
          <p:cNvPr id="56" name="Shape 56"/>
          <p:cNvSpPr txBox="1">
            <a:spLocks noGrp="1"/>
          </p:cNvSpPr>
          <p:nvPr>
            <p:ph type="body" idx="1"/>
          </p:nvPr>
        </p:nvSpPr>
        <p:spPr>
          <a:xfrm>
            <a:off x="311700" y="2121425"/>
            <a:ext cx="5334900" cy="942600"/>
          </a:xfrm>
          <a:prstGeom prst="rect">
            <a:avLst/>
          </a:prstGeom>
        </p:spPr>
        <p:txBody>
          <a:bodyPr lIns="91425" tIns="91425" rIns="91425" bIns="91425" anchor="t" anchorCtr="0"/>
          <a:lstStyle>
            <a:lvl1pPr lvl="0">
              <a:spcBef>
                <a:spcPts val="0"/>
              </a:spcBef>
              <a:buClr>
                <a:schemeClr val="accent2"/>
              </a:buClr>
              <a:defRPr>
                <a:solidFill>
                  <a:schemeClr val="accent2"/>
                </a:solidFill>
              </a:defRPr>
            </a:lvl1pPr>
            <a:lvl2pPr lvl="1">
              <a:spcBef>
                <a:spcPts val="0"/>
              </a:spcBef>
              <a:buClr>
                <a:schemeClr val="accent2"/>
              </a:buClr>
              <a:defRPr>
                <a:solidFill>
                  <a:schemeClr val="accent2"/>
                </a:solidFill>
              </a:defRPr>
            </a:lvl2pPr>
            <a:lvl3pPr lvl="2">
              <a:spcBef>
                <a:spcPts val="0"/>
              </a:spcBef>
              <a:buClr>
                <a:schemeClr val="accent2"/>
              </a:buClr>
              <a:defRPr>
                <a:solidFill>
                  <a:schemeClr val="accent2"/>
                </a:solidFill>
              </a:defRPr>
            </a:lvl3pPr>
            <a:lvl4pPr lvl="3">
              <a:spcBef>
                <a:spcPts val="0"/>
              </a:spcBef>
              <a:buClr>
                <a:schemeClr val="accent2"/>
              </a:buClr>
              <a:defRPr>
                <a:solidFill>
                  <a:schemeClr val="accent2"/>
                </a:solidFill>
              </a:defRPr>
            </a:lvl4pPr>
            <a:lvl5pPr lvl="4">
              <a:spcBef>
                <a:spcPts val="0"/>
              </a:spcBef>
              <a:buClr>
                <a:schemeClr val="accent2"/>
              </a:buClr>
              <a:defRPr>
                <a:solidFill>
                  <a:schemeClr val="accent2"/>
                </a:solidFill>
              </a:defRPr>
            </a:lvl5pPr>
            <a:lvl6pPr lvl="5">
              <a:spcBef>
                <a:spcPts val="0"/>
              </a:spcBef>
              <a:buClr>
                <a:schemeClr val="accent2"/>
              </a:buClr>
              <a:defRPr>
                <a:solidFill>
                  <a:schemeClr val="accent2"/>
                </a:solidFill>
              </a:defRPr>
            </a:lvl6pPr>
            <a:lvl7pPr lvl="6">
              <a:spcBef>
                <a:spcPts val="0"/>
              </a:spcBef>
              <a:buClr>
                <a:schemeClr val="accent2"/>
              </a:buClr>
              <a:defRPr>
                <a:solidFill>
                  <a:schemeClr val="accent2"/>
                </a:solidFill>
              </a:defRPr>
            </a:lvl7pPr>
            <a:lvl8pPr lvl="7">
              <a:spcBef>
                <a:spcPts val="0"/>
              </a:spcBef>
              <a:buClr>
                <a:schemeClr val="accent2"/>
              </a:buClr>
              <a:defRPr>
                <a:solidFill>
                  <a:schemeClr val="accent2"/>
                </a:solidFill>
              </a:defRPr>
            </a:lvl8pPr>
            <a:lvl9pPr lvl="8">
              <a:spcBef>
                <a:spcPts val="0"/>
              </a:spcBef>
              <a:buClr>
                <a:schemeClr val="accent2"/>
              </a:buClr>
              <a:defRPr>
                <a:solidFill>
                  <a:schemeClr val="accent2"/>
                </a:solidFill>
              </a:defRPr>
            </a:lvl9pPr>
          </a:lstStyle>
          <a:p>
            <a:endParaRPr/>
          </a:p>
        </p:txBody>
      </p:sp>
      <p:sp>
        <p:nvSpPr>
          <p:cNvPr id="57" name="Shape 5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solidFill>
                  <a:schemeClr val="lt1"/>
                </a:solidFill>
              </a:rPr>
              <a:t>‹#›</a:t>
            </a:fld>
            <a:endParaRPr lang="es">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8"/>
        <p:cNvGrpSpPr/>
        <p:nvPr/>
      </p:nvGrpSpPr>
      <p:grpSpPr>
        <a:xfrm>
          <a:off x="0" y="0"/>
          <a:ext cx="0" cy="0"/>
          <a:chOff x="0" y="0"/>
          <a:chExt cx="0" cy="0"/>
        </a:xfrm>
      </p:grpSpPr>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a:t>
            </a:fld>
            <a:endParaRPr lang="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accent3"/>
        </a:solidFill>
        <a:effectLst/>
      </p:bgPr>
    </p:bg>
    <p:spTree>
      <p:nvGrpSpPr>
        <p:cNvPr id="1" name="Shape 14"/>
        <p:cNvGrpSpPr/>
        <p:nvPr/>
      </p:nvGrpSpPr>
      <p:grpSpPr>
        <a:xfrm>
          <a:off x="0" y="0"/>
          <a:ext cx="0" cy="0"/>
          <a:chOff x="0" y="0"/>
          <a:chExt cx="0" cy="0"/>
        </a:xfrm>
      </p:grpSpPr>
      <p:sp>
        <p:nvSpPr>
          <p:cNvPr id="15" name="Shape 15"/>
          <p:cNvSpPr/>
          <p:nvPr/>
        </p:nvSpPr>
        <p:spPr>
          <a:xfrm>
            <a:off x="0" y="48099"/>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Shape 17"/>
          <p:cNvSpPr txBox="1">
            <a:spLocks noGrp="1"/>
          </p:cNvSpPr>
          <p:nvPr>
            <p:ph type="title"/>
          </p:nvPr>
        </p:nvSpPr>
        <p:spPr>
          <a:xfrm>
            <a:off x="311700" y="539725"/>
            <a:ext cx="8520600" cy="1282500"/>
          </a:xfrm>
          <a:prstGeom prst="rect">
            <a:avLst/>
          </a:prstGeom>
        </p:spPr>
        <p:txBody>
          <a:bodyPr lIns="91425" tIns="91425" rIns="91425" bIns="91425" anchor="t"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sp>
        <p:nvSpPr>
          <p:cNvPr id="18" name="Shape 1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solidFill>
                  <a:schemeClr val="accent1"/>
                </a:solidFill>
              </a:rPr>
              <a:t>‹#›</a:t>
            </a:fld>
            <a:endParaRPr lang="es">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0" y="44125"/>
            <a:ext cx="4313625" cy="4399375"/>
          </a:xfrm>
          <a:custGeom>
            <a:avLst/>
            <a:gdLst/>
            <a:ahLst/>
            <a:cxnLst/>
            <a:rect l="0" t="0" r="0" b="0"/>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avLst/>
            <a:gdLst/>
            <a:ahLst/>
            <a:cxnLst/>
            <a:rect l="0" t="0" r="0" b="0"/>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Shape 23"/>
          <p:cNvSpPr txBox="1">
            <a:spLocks noGrp="1"/>
          </p:cNvSpPr>
          <p:nvPr>
            <p:ph type="title"/>
          </p:nvPr>
        </p:nvSpPr>
        <p:spPr>
          <a:xfrm>
            <a:off x="311725" y="500925"/>
            <a:ext cx="3706500" cy="2508900"/>
          </a:xfrm>
          <a:prstGeom prst="rect">
            <a:avLst/>
          </a:prstGeom>
        </p:spPr>
        <p:txBody>
          <a:bodyPr lIns="91425" tIns="91425" rIns="91425" bIns="91425" anchor="t"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24" name="Shape 24"/>
          <p:cNvSpPr txBox="1">
            <a:spLocks noGrp="1"/>
          </p:cNvSpPr>
          <p:nvPr>
            <p:ph type="body" idx="1"/>
          </p:nvPr>
        </p:nvSpPr>
        <p:spPr>
          <a:xfrm>
            <a:off x="4644675" y="500925"/>
            <a:ext cx="4166400" cy="4098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a:t>
            </a:fld>
            <a:endParaRPr lang="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28" name="Shape 28"/>
          <p:cNvSpPr txBox="1">
            <a:spLocks noGrp="1"/>
          </p:cNvSpPr>
          <p:nvPr>
            <p:ph type="title"/>
          </p:nvPr>
        </p:nvSpPr>
        <p:spPr>
          <a:xfrm>
            <a:off x="311725" y="500925"/>
            <a:ext cx="8520600" cy="623700"/>
          </a:xfrm>
          <a:prstGeom prst="rect">
            <a:avLst/>
          </a:prstGeom>
        </p:spPr>
        <p:txBody>
          <a:bodyPr lIns="91425" tIns="91425" rIns="91425" bIns="91425" anchor="t"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29" name="Shape 29"/>
          <p:cNvSpPr txBox="1">
            <a:spLocks noGrp="1"/>
          </p:cNvSpPr>
          <p:nvPr>
            <p:ph type="body" idx="1"/>
          </p:nvPr>
        </p:nvSpPr>
        <p:spPr>
          <a:xfrm>
            <a:off x="311700" y="1505700"/>
            <a:ext cx="3999900" cy="3076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body" idx="2"/>
          </p:nvPr>
        </p:nvSpPr>
        <p:spPr>
          <a:xfrm>
            <a:off x="4832400" y="1505700"/>
            <a:ext cx="3999900" cy="3076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a:t>
            </a:fld>
            <a:endParaRPr lang="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311725" y="500925"/>
            <a:ext cx="8520600" cy="623700"/>
          </a:xfrm>
          <a:prstGeom prst="rect">
            <a:avLst/>
          </a:prstGeom>
        </p:spPr>
        <p:txBody>
          <a:bodyPr lIns="91425" tIns="91425" rIns="91425" bIns="91425" anchor="t"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35" name="Shape 3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a:t>
            </a:fld>
            <a:endParaRPr lang="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38" name="Shape 38"/>
          <p:cNvSpPr txBox="1">
            <a:spLocks noGrp="1"/>
          </p:cNvSpPr>
          <p:nvPr>
            <p:ph type="title"/>
          </p:nvPr>
        </p:nvSpPr>
        <p:spPr>
          <a:xfrm>
            <a:off x="311725" y="500925"/>
            <a:ext cx="3127500" cy="1829100"/>
          </a:xfrm>
          <a:prstGeom prst="rect">
            <a:avLst/>
          </a:prstGeom>
        </p:spPr>
        <p:txBody>
          <a:bodyPr lIns="91425" tIns="91425" rIns="91425" bIns="91425" anchor="t"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39" name="Shape 39"/>
          <p:cNvSpPr txBox="1">
            <a:spLocks noGrp="1"/>
          </p:cNvSpPr>
          <p:nvPr>
            <p:ph type="body" idx="1"/>
          </p:nvPr>
        </p:nvSpPr>
        <p:spPr>
          <a:xfrm>
            <a:off x="311700" y="2390650"/>
            <a:ext cx="3127500" cy="2298000"/>
          </a:xfrm>
          <a:prstGeom prst="rect">
            <a:avLst/>
          </a:prstGeom>
        </p:spPr>
        <p:txBody>
          <a:bodyPr lIns="91425" tIns="91425" rIns="91425" bIns="91425" anchor="t" anchorCtr="0"/>
          <a:lstStyle>
            <a:lvl1pPr lvl="0">
              <a:spcBef>
                <a:spcPts val="0"/>
              </a:spcBef>
              <a:buClr>
                <a:schemeClr val="accent2"/>
              </a:buClr>
              <a:defRPr>
                <a:solidFill>
                  <a:schemeClr val="accent2"/>
                </a:solidFill>
              </a:defRPr>
            </a:lvl1pPr>
            <a:lvl2pPr lvl="1">
              <a:spcBef>
                <a:spcPts val="0"/>
              </a:spcBef>
              <a:buClr>
                <a:schemeClr val="accent2"/>
              </a:buClr>
              <a:defRPr>
                <a:solidFill>
                  <a:schemeClr val="accent2"/>
                </a:solidFill>
              </a:defRPr>
            </a:lvl2pPr>
            <a:lvl3pPr lvl="2">
              <a:spcBef>
                <a:spcPts val="0"/>
              </a:spcBef>
              <a:buClr>
                <a:schemeClr val="accent2"/>
              </a:buClr>
              <a:defRPr>
                <a:solidFill>
                  <a:schemeClr val="accent2"/>
                </a:solidFill>
              </a:defRPr>
            </a:lvl3pPr>
            <a:lvl4pPr lvl="3">
              <a:spcBef>
                <a:spcPts val="0"/>
              </a:spcBef>
              <a:buClr>
                <a:schemeClr val="accent2"/>
              </a:buClr>
              <a:defRPr>
                <a:solidFill>
                  <a:schemeClr val="accent2"/>
                </a:solidFill>
              </a:defRPr>
            </a:lvl4pPr>
            <a:lvl5pPr lvl="4">
              <a:spcBef>
                <a:spcPts val="0"/>
              </a:spcBef>
              <a:buClr>
                <a:schemeClr val="accent2"/>
              </a:buClr>
              <a:defRPr>
                <a:solidFill>
                  <a:schemeClr val="accent2"/>
                </a:solidFill>
              </a:defRPr>
            </a:lvl5pPr>
            <a:lvl6pPr lvl="5">
              <a:spcBef>
                <a:spcPts val="0"/>
              </a:spcBef>
              <a:buClr>
                <a:schemeClr val="accent2"/>
              </a:buClr>
              <a:defRPr>
                <a:solidFill>
                  <a:schemeClr val="accent2"/>
                </a:solidFill>
              </a:defRPr>
            </a:lvl6pPr>
            <a:lvl7pPr lvl="6">
              <a:spcBef>
                <a:spcPts val="0"/>
              </a:spcBef>
              <a:buClr>
                <a:schemeClr val="accent2"/>
              </a:buClr>
              <a:defRPr>
                <a:solidFill>
                  <a:schemeClr val="accent2"/>
                </a:solidFill>
              </a:defRPr>
            </a:lvl7pPr>
            <a:lvl8pPr lvl="7">
              <a:spcBef>
                <a:spcPts val="0"/>
              </a:spcBef>
              <a:buClr>
                <a:schemeClr val="accent2"/>
              </a:buClr>
              <a:defRPr>
                <a:solidFill>
                  <a:schemeClr val="accent2"/>
                </a:solidFill>
              </a:defRPr>
            </a:lvl8pPr>
            <a:lvl9pPr lvl="8">
              <a:spcBef>
                <a:spcPts val="0"/>
              </a:spcBef>
              <a:buClr>
                <a:schemeClr val="accent2"/>
              </a:buClr>
              <a:defRPr>
                <a:solidFill>
                  <a:schemeClr val="accent2"/>
                </a:solidFill>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a:t>
            </a:fld>
            <a:endParaRPr lang="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3"/>
        </a:solidFill>
        <a:effectLst/>
      </p:bgPr>
    </p:bg>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311675" y="798600"/>
            <a:ext cx="6247800" cy="3546300"/>
          </a:xfrm>
          <a:prstGeom prst="rect">
            <a:avLst/>
          </a:prstGeom>
        </p:spPr>
        <p:txBody>
          <a:bodyPr lIns="91425" tIns="91425" rIns="91425" bIns="91425" anchor="ctr"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solidFill>
                  <a:schemeClr val="accent1"/>
                </a:solidFill>
              </a:rPr>
              <a:t>‹#›</a:t>
            </a:fld>
            <a:endParaRPr lang="es">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46" name="Shape 46"/>
          <p:cNvSpPr txBox="1">
            <a:spLocks noGrp="1"/>
          </p:cNvSpPr>
          <p:nvPr>
            <p:ph type="title"/>
          </p:nvPr>
        </p:nvSpPr>
        <p:spPr>
          <a:xfrm>
            <a:off x="311300" y="500925"/>
            <a:ext cx="3704400" cy="2049600"/>
          </a:xfrm>
          <a:prstGeom prst="rect">
            <a:avLst/>
          </a:prstGeom>
        </p:spPr>
        <p:txBody>
          <a:bodyPr lIns="91425" tIns="91425" rIns="91425" bIns="91425" anchor="t"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7" name="Shape 47"/>
          <p:cNvSpPr txBox="1">
            <a:spLocks noGrp="1"/>
          </p:cNvSpPr>
          <p:nvPr>
            <p:ph type="subTitle" idx="1"/>
          </p:nvPr>
        </p:nvSpPr>
        <p:spPr>
          <a:xfrm>
            <a:off x="304800" y="2626725"/>
            <a:ext cx="3704400" cy="926700"/>
          </a:xfrm>
          <a:prstGeom prst="rect">
            <a:avLst/>
          </a:prstGeom>
        </p:spPr>
        <p:txBody>
          <a:bodyPr lIns="91425" tIns="91425" rIns="91425" bIns="91425" anchor="t" anchorCtr="0"/>
          <a:lstStyle>
            <a:lvl1pPr lvl="0">
              <a:lnSpc>
                <a:spcPct val="100000"/>
              </a:lnSpc>
              <a:spcBef>
                <a:spcPts val="0"/>
              </a:spcBef>
              <a:spcAft>
                <a:spcPts val="0"/>
              </a:spcAft>
              <a:buClr>
                <a:schemeClr val="accent2"/>
              </a:buClr>
              <a:buSzPct val="100000"/>
              <a:buNone/>
              <a:defRPr sz="1600">
                <a:solidFill>
                  <a:schemeClr val="accent2"/>
                </a:solidFill>
              </a:defRPr>
            </a:lvl1pPr>
            <a:lvl2pPr lvl="1">
              <a:lnSpc>
                <a:spcPct val="100000"/>
              </a:lnSpc>
              <a:spcBef>
                <a:spcPts val="0"/>
              </a:spcBef>
              <a:spcAft>
                <a:spcPts val="0"/>
              </a:spcAft>
              <a:buClr>
                <a:schemeClr val="accent2"/>
              </a:buClr>
              <a:buSzPct val="100000"/>
              <a:buNone/>
              <a:defRPr sz="1600">
                <a:solidFill>
                  <a:schemeClr val="accent2"/>
                </a:solidFill>
              </a:defRPr>
            </a:lvl2pPr>
            <a:lvl3pPr lvl="2">
              <a:lnSpc>
                <a:spcPct val="100000"/>
              </a:lnSpc>
              <a:spcBef>
                <a:spcPts val="0"/>
              </a:spcBef>
              <a:spcAft>
                <a:spcPts val="0"/>
              </a:spcAft>
              <a:buClr>
                <a:schemeClr val="accent2"/>
              </a:buClr>
              <a:buSzPct val="100000"/>
              <a:buNone/>
              <a:defRPr sz="1600">
                <a:solidFill>
                  <a:schemeClr val="accent2"/>
                </a:solidFill>
              </a:defRPr>
            </a:lvl3pPr>
            <a:lvl4pPr lvl="3">
              <a:lnSpc>
                <a:spcPct val="100000"/>
              </a:lnSpc>
              <a:spcBef>
                <a:spcPts val="0"/>
              </a:spcBef>
              <a:spcAft>
                <a:spcPts val="0"/>
              </a:spcAft>
              <a:buClr>
                <a:schemeClr val="accent2"/>
              </a:buClr>
              <a:buSzPct val="100000"/>
              <a:buNone/>
              <a:defRPr sz="1600">
                <a:solidFill>
                  <a:schemeClr val="accent2"/>
                </a:solidFill>
              </a:defRPr>
            </a:lvl4pPr>
            <a:lvl5pPr lvl="4">
              <a:lnSpc>
                <a:spcPct val="100000"/>
              </a:lnSpc>
              <a:spcBef>
                <a:spcPts val="0"/>
              </a:spcBef>
              <a:spcAft>
                <a:spcPts val="0"/>
              </a:spcAft>
              <a:buClr>
                <a:schemeClr val="accent2"/>
              </a:buClr>
              <a:buSzPct val="100000"/>
              <a:buNone/>
              <a:defRPr sz="1600">
                <a:solidFill>
                  <a:schemeClr val="accent2"/>
                </a:solidFill>
              </a:defRPr>
            </a:lvl5pPr>
            <a:lvl6pPr lvl="5">
              <a:lnSpc>
                <a:spcPct val="100000"/>
              </a:lnSpc>
              <a:spcBef>
                <a:spcPts val="0"/>
              </a:spcBef>
              <a:spcAft>
                <a:spcPts val="0"/>
              </a:spcAft>
              <a:buClr>
                <a:schemeClr val="accent2"/>
              </a:buClr>
              <a:buSzPct val="100000"/>
              <a:buNone/>
              <a:defRPr sz="1600">
                <a:solidFill>
                  <a:schemeClr val="accent2"/>
                </a:solidFill>
              </a:defRPr>
            </a:lvl6pPr>
            <a:lvl7pPr lvl="6">
              <a:lnSpc>
                <a:spcPct val="100000"/>
              </a:lnSpc>
              <a:spcBef>
                <a:spcPts val="0"/>
              </a:spcBef>
              <a:spcAft>
                <a:spcPts val="0"/>
              </a:spcAft>
              <a:buClr>
                <a:schemeClr val="accent2"/>
              </a:buClr>
              <a:buSzPct val="100000"/>
              <a:buNone/>
              <a:defRPr sz="1600">
                <a:solidFill>
                  <a:schemeClr val="accent2"/>
                </a:solidFill>
              </a:defRPr>
            </a:lvl7pPr>
            <a:lvl8pPr lvl="7">
              <a:lnSpc>
                <a:spcPct val="100000"/>
              </a:lnSpc>
              <a:spcBef>
                <a:spcPts val="0"/>
              </a:spcBef>
              <a:spcAft>
                <a:spcPts val="0"/>
              </a:spcAft>
              <a:buClr>
                <a:schemeClr val="accent2"/>
              </a:buClr>
              <a:buSzPct val="100000"/>
              <a:buNone/>
              <a:defRPr sz="1600">
                <a:solidFill>
                  <a:schemeClr val="accent2"/>
                </a:solidFill>
              </a:defRPr>
            </a:lvl8pPr>
            <a:lvl9pPr lvl="8">
              <a:lnSpc>
                <a:spcPct val="100000"/>
              </a:lnSpc>
              <a:spcBef>
                <a:spcPts val="0"/>
              </a:spcBef>
              <a:spcAft>
                <a:spcPts val="0"/>
              </a:spcAft>
              <a:buClr>
                <a:schemeClr val="accent2"/>
              </a:buClr>
              <a:buSzPct val="100000"/>
              <a:buNone/>
              <a:defRPr sz="1600">
                <a:solidFill>
                  <a:schemeClr val="accent2"/>
                </a:solidFill>
              </a:defRPr>
            </a:lvl9pPr>
          </a:lstStyle>
          <a:p>
            <a:endParaRPr/>
          </a:p>
        </p:txBody>
      </p:sp>
      <p:sp>
        <p:nvSpPr>
          <p:cNvPr id="48" name="Shape 48"/>
          <p:cNvSpPr txBox="1">
            <a:spLocks noGrp="1"/>
          </p:cNvSpPr>
          <p:nvPr>
            <p:ph type="body" idx="2"/>
          </p:nvPr>
        </p:nvSpPr>
        <p:spPr>
          <a:xfrm>
            <a:off x="4879025" y="500925"/>
            <a:ext cx="3954000" cy="4111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t>‹#›</a:t>
            </a:fld>
            <a:endParaRPr lang="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52" name="Shape 52"/>
          <p:cNvSpPr txBox="1">
            <a:spLocks noGrp="1"/>
          </p:cNvSpPr>
          <p:nvPr>
            <p:ph type="body" idx="1"/>
          </p:nvPr>
        </p:nvSpPr>
        <p:spPr>
          <a:xfrm>
            <a:off x="311700" y="4521400"/>
            <a:ext cx="7979400" cy="460500"/>
          </a:xfrm>
          <a:prstGeom prst="rect">
            <a:avLst/>
          </a:prstGeom>
        </p:spPr>
        <p:txBody>
          <a:bodyPr lIns="91425" tIns="91425" rIns="91425" bIns="91425" anchor="ctr" anchorCtr="0"/>
          <a:lstStyle>
            <a:lvl1pPr lvl="0">
              <a:lnSpc>
                <a:spcPct val="100000"/>
              </a:lnSpc>
              <a:spcBef>
                <a:spcPts val="0"/>
              </a:spcBef>
              <a:spcAft>
                <a:spcPts val="0"/>
              </a:spcAft>
              <a:buClr>
                <a:schemeClr val="lt1"/>
              </a:buClr>
              <a:buFont typeface="Merriweather"/>
              <a:buNone/>
              <a:defRPr>
                <a:solidFill>
                  <a:schemeClr val="lt1"/>
                </a:solidFill>
                <a:latin typeface="Merriweather"/>
                <a:ea typeface="Merriweather"/>
                <a:cs typeface="Merriweather"/>
                <a:sym typeface="Merriweather"/>
              </a:defRPr>
            </a:lvl1pPr>
          </a:lstStyle>
          <a:p>
            <a:endParaRPr/>
          </a:p>
        </p:txBody>
      </p:sp>
      <p:sp>
        <p:nvSpPr>
          <p:cNvPr id="53" name="Shape 5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
                <a:solidFill>
                  <a:schemeClr val="lt1"/>
                </a:solidFill>
              </a:rPr>
              <a:t>‹#›</a:t>
            </a:fld>
            <a:endParaRPr lang="es">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1pPr>
            <a:lvl2pPr lvl="1">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2pPr>
            <a:lvl3pPr lvl="2">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3pPr>
            <a:lvl4pPr lvl="3">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4pPr>
            <a:lvl5pPr lvl="4">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5pPr>
            <a:lvl6pPr lvl="5">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6pPr>
            <a:lvl7pPr lvl="6">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7pPr>
            <a:lvl8pPr lvl="7">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8pPr>
            <a:lvl9pPr lvl="8">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buChar char="●"/>
              <a:defRPr sz="13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s" sz="1000">
                <a:solidFill>
                  <a:schemeClr val="dk2"/>
                </a:solidFill>
                <a:latin typeface="Roboto"/>
                <a:ea typeface="Roboto"/>
                <a:cs typeface="Roboto"/>
                <a:sym typeface="Roboto"/>
              </a:rPr>
              <a:t>‹#›</a:t>
            </a:fld>
            <a:endParaRPr lang="es" sz="1000">
              <a:solidFill>
                <a:schemeClr val="dk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ctrTitle"/>
          </p:nvPr>
        </p:nvSpPr>
        <p:spPr>
          <a:xfrm>
            <a:off x="311700" y="539725"/>
            <a:ext cx="8520600" cy="1282500"/>
          </a:xfrm>
          <a:prstGeom prst="rect">
            <a:avLst/>
          </a:prstGeom>
        </p:spPr>
        <p:txBody>
          <a:bodyPr lIns="91425" tIns="91425" rIns="91425" bIns="91425" anchor="t" anchorCtr="0">
            <a:noAutofit/>
          </a:bodyPr>
          <a:lstStyle/>
          <a:p>
            <a:pPr lvl="0">
              <a:spcBef>
                <a:spcPts val="0"/>
              </a:spcBef>
              <a:buNone/>
            </a:pPr>
            <a:r>
              <a:rPr lang="es"/>
              <a:t>Mejor ruta Guayaquil - Quito</a:t>
            </a:r>
          </a:p>
        </p:txBody>
      </p:sp>
      <p:sp>
        <p:nvSpPr>
          <p:cNvPr id="65" name="Shape 65"/>
          <p:cNvSpPr txBox="1">
            <a:spLocks noGrp="1"/>
          </p:cNvSpPr>
          <p:nvPr>
            <p:ph type="subTitle" idx="1"/>
          </p:nvPr>
        </p:nvSpPr>
        <p:spPr>
          <a:xfrm>
            <a:off x="311700" y="1878560"/>
            <a:ext cx="4242600" cy="738300"/>
          </a:xfrm>
          <a:prstGeom prst="rect">
            <a:avLst/>
          </a:prstGeom>
        </p:spPr>
        <p:txBody>
          <a:bodyPr lIns="91425" tIns="91425" rIns="91425" bIns="91425" anchor="t" anchorCtr="0">
            <a:noAutofit/>
          </a:bodyPr>
          <a:lstStyle/>
          <a:p>
            <a:pPr lvl="0" rtl="0">
              <a:spcBef>
                <a:spcPts val="0"/>
              </a:spcBef>
              <a:buNone/>
            </a:pPr>
            <a:r>
              <a:rPr lang="es"/>
              <a:t>Aproximación usando Sistemas Expertos</a:t>
            </a:r>
          </a:p>
          <a:p>
            <a:pPr lvl="0" rtl="0">
              <a:spcBef>
                <a:spcPts val="0"/>
              </a:spcBef>
              <a:buNone/>
            </a:pPr>
            <a:r>
              <a:rPr lang="es"/>
              <a:t>Jess </a:t>
            </a:r>
          </a:p>
        </p:txBody>
      </p:sp>
      <p:sp>
        <p:nvSpPr>
          <p:cNvPr id="66" name="Shape 66"/>
          <p:cNvSpPr txBox="1">
            <a:spLocks noGrp="1"/>
          </p:cNvSpPr>
          <p:nvPr>
            <p:ph type="subTitle" idx="1"/>
          </p:nvPr>
        </p:nvSpPr>
        <p:spPr>
          <a:xfrm>
            <a:off x="6672300" y="3957900"/>
            <a:ext cx="2471700" cy="1185600"/>
          </a:xfrm>
          <a:prstGeom prst="rect">
            <a:avLst/>
          </a:prstGeom>
          <a:noFill/>
          <a:ln>
            <a:noFill/>
          </a:ln>
        </p:spPr>
        <p:txBody>
          <a:bodyPr lIns="91425" tIns="91425" rIns="91425" bIns="91425" anchor="t" anchorCtr="0">
            <a:noAutofit/>
          </a:bodyPr>
          <a:lstStyle/>
          <a:p>
            <a:pPr lvl="0">
              <a:spcBef>
                <a:spcPts val="0"/>
              </a:spcBef>
              <a:buNone/>
            </a:pPr>
            <a:r>
              <a:rPr lang="es">
                <a:solidFill>
                  <a:schemeClr val="lt1"/>
                </a:solidFill>
              </a:rPr>
              <a:t>Joe Cruz</a:t>
            </a:r>
          </a:p>
          <a:p>
            <a:pPr lvl="0">
              <a:spcBef>
                <a:spcPts val="0"/>
              </a:spcBef>
              <a:buNone/>
            </a:pPr>
            <a:r>
              <a:rPr lang="es">
                <a:solidFill>
                  <a:schemeClr val="lt1"/>
                </a:solidFill>
              </a:rPr>
              <a:t>Wellington Martinez</a:t>
            </a:r>
          </a:p>
          <a:p>
            <a:pPr lvl="0" rtl="0">
              <a:spcBef>
                <a:spcPts val="0"/>
              </a:spcBef>
              <a:buNone/>
            </a:pPr>
            <a:r>
              <a:rPr lang="es">
                <a:solidFill>
                  <a:schemeClr val="lt1"/>
                </a:solidFill>
              </a:rPr>
              <a:t>Erick Rocafuerte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25" y="500925"/>
            <a:ext cx="3706500" cy="2508900"/>
          </a:xfrm>
          <a:prstGeom prst="rect">
            <a:avLst/>
          </a:prstGeom>
        </p:spPr>
        <p:txBody>
          <a:bodyPr lIns="91425" tIns="91425" rIns="91425" bIns="91425" anchor="t" anchorCtr="0">
            <a:noAutofit/>
          </a:bodyPr>
          <a:lstStyle/>
          <a:p>
            <a:pPr lvl="0">
              <a:spcBef>
                <a:spcPts val="0"/>
              </a:spcBef>
              <a:buNone/>
            </a:pPr>
            <a:r>
              <a:rPr lang="es"/>
              <a:t>CAPTURES</a:t>
            </a:r>
          </a:p>
        </p:txBody>
      </p:sp>
      <p:sp>
        <p:nvSpPr>
          <p:cNvPr id="122" name="Shape 122"/>
          <p:cNvSpPr txBox="1">
            <a:spLocks noGrp="1"/>
          </p:cNvSpPr>
          <p:nvPr>
            <p:ph type="body" idx="1"/>
          </p:nvPr>
        </p:nvSpPr>
        <p:spPr>
          <a:xfrm>
            <a:off x="4644675" y="500925"/>
            <a:ext cx="4166400" cy="4098600"/>
          </a:xfrm>
          <a:prstGeom prst="rect">
            <a:avLst/>
          </a:prstGeom>
        </p:spPr>
        <p:txBody>
          <a:bodyPr lIns="91425" tIns="91425" rIns="91425" bIns="91425" anchor="t" anchorCtr="0">
            <a:noAutofit/>
          </a:bodyPr>
          <a:lstStyle/>
          <a:p>
            <a:pPr lvl="0">
              <a:spcBef>
                <a:spcPts val="0"/>
              </a:spcBef>
              <a:buNone/>
            </a:pPr>
            <a:endParaRPr dirty="0"/>
          </a:p>
        </p:txBody>
      </p:sp>
      <p:pic>
        <p:nvPicPr>
          <p:cNvPr id="4" name="image14.png">
            <a:extLst>
              <a:ext uri="{FF2B5EF4-FFF2-40B4-BE49-F238E27FC236}">
                <a16:creationId xmlns:a16="http://schemas.microsoft.com/office/drawing/2014/main" id="{BDF1588F-EF93-4F22-903D-7E2106079D30}"/>
              </a:ext>
            </a:extLst>
          </p:cNvPr>
          <p:cNvPicPr/>
          <p:nvPr/>
        </p:nvPicPr>
        <p:blipFill>
          <a:blip r:embed="rId3"/>
          <a:srcRect l="21926" b="37758"/>
          <a:stretch>
            <a:fillRect/>
          </a:stretch>
        </p:blipFill>
        <p:spPr>
          <a:xfrm>
            <a:off x="3646966" y="1041990"/>
            <a:ext cx="5284381" cy="1822266"/>
          </a:xfrm>
          <a:prstGeom prst="rect">
            <a:avLst/>
          </a:prstGeom>
          <a:ln/>
        </p:spPr>
      </p:pic>
      <p:pic>
        <p:nvPicPr>
          <p:cNvPr id="3" name="Picture 2">
            <a:extLst>
              <a:ext uri="{FF2B5EF4-FFF2-40B4-BE49-F238E27FC236}">
                <a16:creationId xmlns:a16="http://schemas.microsoft.com/office/drawing/2014/main" id="{E4A30204-C5AF-429D-B1BE-B9BCDC6394F8}"/>
              </a:ext>
            </a:extLst>
          </p:cNvPr>
          <p:cNvPicPr>
            <a:picLocks noChangeAspect="1"/>
          </p:cNvPicPr>
          <p:nvPr/>
        </p:nvPicPr>
        <p:blipFill>
          <a:blip r:embed="rId4"/>
          <a:stretch>
            <a:fillRect/>
          </a:stretch>
        </p:blipFill>
        <p:spPr>
          <a:xfrm>
            <a:off x="3646966" y="2715699"/>
            <a:ext cx="5164109" cy="24278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25" y="500925"/>
            <a:ext cx="3706500" cy="2508900"/>
          </a:xfrm>
          <a:prstGeom prst="rect">
            <a:avLst/>
          </a:prstGeom>
        </p:spPr>
        <p:txBody>
          <a:bodyPr lIns="91425" tIns="91425" rIns="91425" bIns="91425" anchor="t" anchorCtr="0">
            <a:noAutofit/>
          </a:bodyPr>
          <a:lstStyle/>
          <a:p>
            <a:pPr lvl="0">
              <a:spcBef>
                <a:spcPts val="0"/>
              </a:spcBef>
              <a:buNone/>
            </a:pPr>
            <a:r>
              <a:rPr lang="es"/>
              <a:t>CAPTURES</a:t>
            </a:r>
          </a:p>
        </p:txBody>
      </p:sp>
      <p:sp>
        <p:nvSpPr>
          <p:cNvPr id="128" name="Shape 128"/>
          <p:cNvSpPr txBox="1">
            <a:spLocks noGrp="1"/>
          </p:cNvSpPr>
          <p:nvPr>
            <p:ph type="body" idx="1"/>
          </p:nvPr>
        </p:nvSpPr>
        <p:spPr>
          <a:xfrm>
            <a:off x="4644675" y="500925"/>
            <a:ext cx="4166400" cy="4098600"/>
          </a:xfrm>
          <a:prstGeom prst="rect">
            <a:avLst/>
          </a:prstGeom>
        </p:spPr>
        <p:txBody>
          <a:bodyPr lIns="91425" tIns="91425" rIns="91425" bIns="91425" anchor="t" anchorCtr="0">
            <a:noAutofit/>
          </a:bodyPr>
          <a:lstStyle/>
          <a:p>
            <a:pPr lvl="0">
              <a:spcBef>
                <a:spcPts val="0"/>
              </a:spcBef>
              <a:buNone/>
            </a:pPr>
            <a:endParaRPr/>
          </a:p>
        </p:txBody>
      </p:sp>
      <p:pic>
        <p:nvPicPr>
          <p:cNvPr id="4" name="image13.png">
            <a:extLst>
              <a:ext uri="{FF2B5EF4-FFF2-40B4-BE49-F238E27FC236}">
                <a16:creationId xmlns:a16="http://schemas.microsoft.com/office/drawing/2014/main" id="{8A9BB208-C454-46F8-BB10-2D904C682961}"/>
              </a:ext>
            </a:extLst>
          </p:cNvPr>
          <p:cNvPicPr/>
          <p:nvPr/>
        </p:nvPicPr>
        <p:blipFill>
          <a:blip r:embed="rId3"/>
          <a:srcRect b="34218"/>
          <a:stretch>
            <a:fillRect/>
          </a:stretch>
        </p:blipFill>
        <p:spPr>
          <a:xfrm>
            <a:off x="3865603" y="845041"/>
            <a:ext cx="5051347" cy="1975108"/>
          </a:xfrm>
          <a:prstGeom prst="rect">
            <a:avLst/>
          </a:prstGeom>
          <a:ln/>
        </p:spPr>
      </p:pic>
      <p:pic>
        <p:nvPicPr>
          <p:cNvPr id="5" name="image12.png">
            <a:extLst>
              <a:ext uri="{FF2B5EF4-FFF2-40B4-BE49-F238E27FC236}">
                <a16:creationId xmlns:a16="http://schemas.microsoft.com/office/drawing/2014/main" id="{C80B3AE2-7FC9-463B-A943-598C64DE9EA1}"/>
              </a:ext>
            </a:extLst>
          </p:cNvPr>
          <p:cNvPicPr/>
          <p:nvPr/>
        </p:nvPicPr>
        <p:blipFill>
          <a:blip r:embed="rId4"/>
          <a:srcRect b="34513"/>
          <a:stretch>
            <a:fillRect/>
          </a:stretch>
        </p:blipFill>
        <p:spPr>
          <a:xfrm>
            <a:off x="3865602" y="3009825"/>
            <a:ext cx="5051347" cy="1924874"/>
          </a:xfrm>
          <a:prstGeom prst="rect">
            <a:avLst/>
          </a:prstGeo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25" y="500925"/>
            <a:ext cx="3706500" cy="2508900"/>
          </a:xfrm>
          <a:prstGeom prst="rect">
            <a:avLst/>
          </a:prstGeom>
        </p:spPr>
        <p:txBody>
          <a:bodyPr lIns="91425" tIns="91425" rIns="91425" bIns="91425" anchor="t" anchorCtr="0">
            <a:noAutofit/>
          </a:bodyPr>
          <a:lstStyle/>
          <a:p>
            <a:pPr lvl="0">
              <a:spcBef>
                <a:spcPts val="0"/>
              </a:spcBef>
              <a:buNone/>
            </a:pPr>
            <a:r>
              <a:rPr lang="es"/>
              <a:t>RECOMENDATIONS</a:t>
            </a:r>
          </a:p>
        </p:txBody>
      </p:sp>
      <p:sp>
        <p:nvSpPr>
          <p:cNvPr id="134" name="Shape 134"/>
          <p:cNvSpPr txBox="1">
            <a:spLocks noGrp="1"/>
          </p:cNvSpPr>
          <p:nvPr>
            <p:ph type="body" idx="1"/>
          </p:nvPr>
        </p:nvSpPr>
        <p:spPr>
          <a:xfrm>
            <a:off x="4644675" y="500925"/>
            <a:ext cx="4166400" cy="4098600"/>
          </a:xfrm>
          <a:prstGeom prst="rect">
            <a:avLst/>
          </a:prstGeom>
        </p:spPr>
        <p:txBody>
          <a:bodyPr lIns="91425" tIns="91425" rIns="91425" bIns="91425" anchor="t" anchorCtr="0">
            <a:noAutofit/>
          </a:bodyPr>
          <a:lstStyle/>
          <a:p>
            <a:pPr lvl="0">
              <a:spcBef>
                <a:spcPts val="0"/>
              </a:spcBef>
              <a:buNone/>
            </a:pPr>
            <a:r>
              <a:rPr lang="es" sz="1600"/>
              <a:t>Use the functional language and its approach on a better way.</a:t>
            </a:r>
          </a:p>
          <a:p>
            <a:pPr lvl="0">
              <a:spcBef>
                <a:spcPts val="0"/>
              </a:spcBef>
              <a:buNone/>
            </a:pPr>
            <a:r>
              <a:rPr lang="es" sz="1600"/>
              <a:t>In the future could add in the Knowledge DB the climatic temperature in differents days.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25" y="500925"/>
            <a:ext cx="3706500" cy="2508900"/>
          </a:xfrm>
          <a:prstGeom prst="rect">
            <a:avLst/>
          </a:prstGeom>
        </p:spPr>
        <p:txBody>
          <a:bodyPr lIns="91425" tIns="91425" rIns="91425" bIns="91425" anchor="t" anchorCtr="0">
            <a:noAutofit/>
          </a:bodyPr>
          <a:lstStyle/>
          <a:p>
            <a:pPr lvl="0">
              <a:spcBef>
                <a:spcPts val="0"/>
              </a:spcBef>
              <a:buNone/>
            </a:pPr>
            <a:r>
              <a:rPr lang="es"/>
              <a:t>AGENDA</a:t>
            </a:r>
          </a:p>
          <a:p>
            <a:pPr lvl="0">
              <a:spcBef>
                <a:spcPts val="0"/>
              </a:spcBef>
              <a:buNone/>
            </a:pPr>
            <a:endParaRPr/>
          </a:p>
        </p:txBody>
      </p:sp>
      <p:sp>
        <p:nvSpPr>
          <p:cNvPr id="72" name="Shape 72"/>
          <p:cNvSpPr txBox="1">
            <a:spLocks noGrp="1"/>
          </p:cNvSpPr>
          <p:nvPr>
            <p:ph type="body" idx="1"/>
          </p:nvPr>
        </p:nvSpPr>
        <p:spPr>
          <a:xfrm>
            <a:off x="4644675" y="500925"/>
            <a:ext cx="4166400" cy="4098600"/>
          </a:xfrm>
          <a:prstGeom prst="rect">
            <a:avLst/>
          </a:prstGeom>
        </p:spPr>
        <p:txBody>
          <a:bodyPr lIns="91425" tIns="91425" rIns="91425" bIns="91425" anchor="t" anchorCtr="0">
            <a:noAutofit/>
          </a:bodyPr>
          <a:lstStyle/>
          <a:p>
            <a:pPr lvl="0">
              <a:spcBef>
                <a:spcPts val="0"/>
              </a:spcBef>
              <a:buNone/>
            </a:pPr>
            <a:r>
              <a:rPr lang="es" sz="1800"/>
              <a:t>INTRODUCCION</a:t>
            </a:r>
          </a:p>
          <a:p>
            <a:pPr lvl="0">
              <a:spcBef>
                <a:spcPts val="0"/>
              </a:spcBef>
              <a:buNone/>
            </a:pPr>
            <a:r>
              <a:rPr lang="es" sz="1800"/>
              <a:t>REQUIREMENT ANALYSIS</a:t>
            </a:r>
          </a:p>
          <a:p>
            <a:pPr lvl="0">
              <a:spcBef>
                <a:spcPts val="0"/>
              </a:spcBef>
              <a:buNone/>
            </a:pPr>
            <a:r>
              <a:rPr lang="es" sz="1800"/>
              <a:t>PROBLEM</a:t>
            </a:r>
          </a:p>
          <a:p>
            <a:pPr lvl="0">
              <a:spcBef>
                <a:spcPts val="0"/>
              </a:spcBef>
              <a:buNone/>
            </a:pPr>
            <a:r>
              <a:rPr lang="es" sz="1800"/>
              <a:t>GENERAL FEASIBILITY ANALYSIS</a:t>
            </a:r>
          </a:p>
          <a:p>
            <a:pPr lvl="0">
              <a:spcBef>
                <a:spcPts val="0"/>
              </a:spcBef>
              <a:buNone/>
            </a:pPr>
            <a:r>
              <a:rPr lang="es" sz="1800"/>
              <a:t>PROTOTYPE DESCRIPTION</a:t>
            </a:r>
          </a:p>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25" y="500925"/>
            <a:ext cx="3706500" cy="2508900"/>
          </a:xfrm>
          <a:prstGeom prst="rect">
            <a:avLst/>
          </a:prstGeom>
        </p:spPr>
        <p:txBody>
          <a:bodyPr lIns="91425" tIns="91425" rIns="91425" bIns="91425" anchor="t" anchorCtr="0">
            <a:noAutofit/>
          </a:bodyPr>
          <a:lstStyle/>
          <a:p>
            <a:pPr lvl="0">
              <a:spcBef>
                <a:spcPts val="0"/>
              </a:spcBef>
              <a:buNone/>
            </a:pPr>
            <a:r>
              <a:rPr lang="es"/>
              <a:t>INTRODUCTION</a:t>
            </a:r>
          </a:p>
        </p:txBody>
      </p:sp>
      <p:sp>
        <p:nvSpPr>
          <p:cNvPr id="78" name="Shape 78"/>
          <p:cNvSpPr txBox="1">
            <a:spLocks noGrp="1"/>
          </p:cNvSpPr>
          <p:nvPr>
            <p:ph type="body" idx="1"/>
          </p:nvPr>
        </p:nvSpPr>
        <p:spPr>
          <a:xfrm>
            <a:off x="4644675" y="500925"/>
            <a:ext cx="4166400" cy="4098600"/>
          </a:xfrm>
          <a:prstGeom prst="rect">
            <a:avLst/>
          </a:prstGeom>
        </p:spPr>
        <p:txBody>
          <a:bodyPr lIns="91425" tIns="91425" rIns="91425" bIns="91425" anchor="t" anchorCtr="0">
            <a:noAutofit/>
          </a:bodyPr>
          <a:lstStyle/>
          <a:p>
            <a:pPr lvl="0" algn="just">
              <a:spcBef>
                <a:spcPts val="0"/>
              </a:spcBef>
              <a:buNone/>
            </a:pPr>
            <a:r>
              <a:rPr lang="es" sz="1800"/>
              <a:t>The tourism between Guayaquil and Quito is the higher in Ecuador, so the way between these cities is important to create a system to avoid the lack of communication in this way.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25" y="500925"/>
            <a:ext cx="3706500" cy="2508900"/>
          </a:xfrm>
          <a:prstGeom prst="rect">
            <a:avLst/>
          </a:prstGeom>
        </p:spPr>
        <p:txBody>
          <a:bodyPr lIns="91425" tIns="91425" rIns="91425" bIns="91425" anchor="t" anchorCtr="0">
            <a:noAutofit/>
          </a:bodyPr>
          <a:lstStyle/>
          <a:p>
            <a:pPr lvl="0">
              <a:spcBef>
                <a:spcPts val="0"/>
              </a:spcBef>
              <a:buNone/>
            </a:pPr>
            <a:r>
              <a:rPr lang="es"/>
              <a:t>REQUIREMENT ANALYSIS</a:t>
            </a:r>
          </a:p>
        </p:txBody>
      </p:sp>
      <p:sp>
        <p:nvSpPr>
          <p:cNvPr id="84" name="Shape 84"/>
          <p:cNvSpPr txBox="1">
            <a:spLocks noGrp="1"/>
          </p:cNvSpPr>
          <p:nvPr>
            <p:ph type="body" idx="1"/>
          </p:nvPr>
        </p:nvSpPr>
        <p:spPr>
          <a:xfrm>
            <a:off x="4644675" y="500925"/>
            <a:ext cx="4166400" cy="4098600"/>
          </a:xfrm>
          <a:prstGeom prst="rect">
            <a:avLst/>
          </a:prstGeom>
        </p:spPr>
        <p:txBody>
          <a:bodyPr lIns="91425" tIns="91425" rIns="91425" bIns="91425" anchor="t" anchorCtr="0">
            <a:noAutofit/>
          </a:bodyPr>
          <a:lstStyle/>
          <a:p>
            <a:pPr lvl="0" algn="just" rtl="0">
              <a:spcBef>
                <a:spcPts val="0"/>
              </a:spcBef>
              <a:spcAft>
                <a:spcPts val="0"/>
              </a:spcAft>
              <a:buNone/>
            </a:pPr>
            <a:r>
              <a:rPr lang="es" sz="1600"/>
              <a:t>The route Guayaquil Quito has at least four ways to arrive to Quito, and on the way has much intermediate options to select, but only two highways are selected by the drivers, those are the Panamerican Highway, and the route by Santo Domingo de los Tsachilas.</a:t>
            </a:r>
          </a:p>
          <a:p>
            <a:pPr lvl="0" algn="just" rtl="0">
              <a:spcBef>
                <a:spcPts val="0"/>
              </a:spcBef>
              <a:spcAft>
                <a:spcPts val="0"/>
              </a:spcAft>
              <a:buNone/>
            </a:pPr>
            <a:r>
              <a:rPr lang="es" sz="1600"/>
              <a:t>Other issue is the high accident rate, this is the summarize of a lot problems on the way instead in cars and drivers.</a:t>
            </a:r>
          </a:p>
          <a:p>
            <a:pPr lvl="0" algn="just" rtl="0">
              <a:spcBef>
                <a:spcPts val="0"/>
              </a:spcBef>
              <a:spcAft>
                <a:spcPts val="0"/>
              </a:spcAft>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25" y="500925"/>
            <a:ext cx="3706500" cy="2508900"/>
          </a:xfrm>
          <a:prstGeom prst="rect">
            <a:avLst/>
          </a:prstGeom>
        </p:spPr>
        <p:txBody>
          <a:bodyPr lIns="91425" tIns="91425" rIns="91425" bIns="91425" anchor="t" anchorCtr="0">
            <a:noAutofit/>
          </a:bodyPr>
          <a:lstStyle/>
          <a:p>
            <a:pPr lvl="0" rtl="0">
              <a:spcBef>
                <a:spcPts val="0"/>
              </a:spcBef>
              <a:buNone/>
            </a:pPr>
            <a:r>
              <a:rPr lang="es"/>
              <a:t>REQUIREMENT ANALYSIS</a:t>
            </a:r>
          </a:p>
        </p:txBody>
      </p:sp>
      <p:sp>
        <p:nvSpPr>
          <p:cNvPr id="90" name="Shape 90"/>
          <p:cNvSpPr txBox="1">
            <a:spLocks noGrp="1"/>
          </p:cNvSpPr>
          <p:nvPr>
            <p:ph type="body" idx="1"/>
          </p:nvPr>
        </p:nvSpPr>
        <p:spPr>
          <a:xfrm>
            <a:off x="4644675" y="500925"/>
            <a:ext cx="4166400" cy="4098600"/>
          </a:xfrm>
          <a:prstGeom prst="rect">
            <a:avLst/>
          </a:prstGeom>
        </p:spPr>
        <p:txBody>
          <a:bodyPr lIns="91425" tIns="91425" rIns="91425" bIns="91425" anchor="t" anchorCtr="0">
            <a:noAutofit/>
          </a:bodyPr>
          <a:lstStyle/>
          <a:p>
            <a:pPr lvl="0" algn="just" rtl="0">
              <a:spcBef>
                <a:spcPts val="0"/>
              </a:spcBef>
              <a:spcAft>
                <a:spcPts val="0"/>
              </a:spcAft>
              <a:buNone/>
            </a:pPr>
            <a:r>
              <a:rPr lang="es" sz="1600"/>
              <a:t>The accident and its values of damage are the result of many factors as climate, state of the way, historical data about  the accidents in the way, reckless drivers, so we did  an investigation to experts, as Agencia Nacional de Transito ANT, INHAMI, OIAT.</a:t>
            </a:r>
          </a:p>
          <a:p>
            <a:pPr lvl="0" algn="just" rtl="0">
              <a:spcBef>
                <a:spcPts val="0"/>
              </a:spcBef>
              <a:spcAft>
                <a:spcPts val="0"/>
              </a:spcAft>
              <a:buNone/>
            </a:pPr>
            <a:r>
              <a:rPr lang="es" sz="1600"/>
              <a:t>At the beginning of the execution the program must be set a collection of accidents in the way between two cities, and then the program establish a new route between Guayaquil and Quito, underestimate the way who has the event.</a:t>
            </a:r>
          </a:p>
          <a:p>
            <a:pPr lvl="0" algn="just" rtl="0">
              <a:spcBef>
                <a:spcPts val="0"/>
              </a:spcBef>
              <a:spcAft>
                <a:spcPts val="0"/>
              </a:spcAft>
              <a:buNone/>
            </a:pPr>
            <a:r>
              <a:rPr lang="es" sz="1600"/>
              <a:t>Then the program will show the result of the execution and the steps to select that option in graphical format.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25" y="500925"/>
            <a:ext cx="3706500" cy="2508900"/>
          </a:xfrm>
          <a:prstGeom prst="rect">
            <a:avLst/>
          </a:prstGeom>
        </p:spPr>
        <p:txBody>
          <a:bodyPr lIns="91425" tIns="91425" rIns="91425" bIns="91425" anchor="t" anchorCtr="0">
            <a:noAutofit/>
          </a:bodyPr>
          <a:lstStyle/>
          <a:p>
            <a:pPr lvl="0">
              <a:spcBef>
                <a:spcPts val="0"/>
              </a:spcBef>
              <a:buNone/>
            </a:pPr>
            <a:r>
              <a:rPr lang="es"/>
              <a:t>WHY JESS?</a:t>
            </a:r>
          </a:p>
        </p:txBody>
      </p:sp>
      <p:sp>
        <p:nvSpPr>
          <p:cNvPr id="96" name="Shape 96"/>
          <p:cNvSpPr txBox="1">
            <a:spLocks noGrp="1"/>
          </p:cNvSpPr>
          <p:nvPr>
            <p:ph type="body" idx="1"/>
          </p:nvPr>
        </p:nvSpPr>
        <p:spPr>
          <a:xfrm>
            <a:off x="4644675" y="500925"/>
            <a:ext cx="4166400" cy="4098600"/>
          </a:xfrm>
          <a:prstGeom prst="rect">
            <a:avLst/>
          </a:prstGeom>
        </p:spPr>
        <p:txBody>
          <a:bodyPr lIns="91425" tIns="91425" rIns="91425" bIns="91425" anchor="t" anchorCtr="0">
            <a:noAutofit/>
          </a:bodyPr>
          <a:lstStyle/>
          <a:p>
            <a:pPr lvl="0" algn="just" rtl="0">
              <a:spcBef>
                <a:spcPts val="0"/>
              </a:spcBef>
              <a:spcAft>
                <a:spcPts val="0"/>
              </a:spcAft>
              <a:buNone/>
            </a:pPr>
            <a:r>
              <a:rPr lang="es" sz="1600"/>
              <a:t>Jess has a big advantage over the others, this is the possibility to integrate to an IDE, this for educational purposes is important for fast development applications.</a:t>
            </a:r>
          </a:p>
          <a:p>
            <a:pPr lvl="0" algn="just" rtl="0">
              <a:spcBef>
                <a:spcPts val="0"/>
              </a:spcBef>
              <a:spcAft>
                <a:spcPts val="0"/>
              </a:spcAft>
              <a:buNone/>
            </a:pPr>
            <a:r>
              <a:rPr lang="es" sz="1600"/>
              <a:t>The integration to the IDE include check of mistakes, typing errors and suggest of Jess Function.</a:t>
            </a:r>
          </a:p>
          <a:p>
            <a:pPr lvl="0" algn="just" rtl="0">
              <a:spcBef>
                <a:spcPts val="0"/>
              </a:spcBef>
              <a:spcAft>
                <a:spcPts val="0"/>
              </a:spcAft>
              <a:buNone/>
            </a:pPr>
            <a:r>
              <a:rPr lang="es" sz="1600"/>
              <a:t>Other advantages is the use of a JAVA language to implement more modules around the Expert System, for example the adquisicion module and the result module.</a:t>
            </a:r>
          </a:p>
          <a:p>
            <a:pPr lvl="0" algn="just" rtl="0">
              <a:spcBef>
                <a:spcPts val="0"/>
              </a:spcBef>
              <a:spcAft>
                <a:spcPts val="0"/>
              </a:spcAft>
              <a:buNone/>
            </a:pPr>
            <a:r>
              <a:rPr lang="es" sz="1600"/>
              <a:t>The Jess languaje has the same modules of any expert system, the adquisicion module, resul module, engine and knowledge database.</a:t>
            </a:r>
          </a:p>
          <a:p>
            <a:pPr lvl="0">
              <a:spcBef>
                <a:spcPts val="0"/>
              </a:spcBef>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25" y="500925"/>
            <a:ext cx="3706500" cy="2508900"/>
          </a:xfrm>
          <a:prstGeom prst="rect">
            <a:avLst/>
          </a:prstGeom>
        </p:spPr>
        <p:txBody>
          <a:bodyPr lIns="91425" tIns="91425" rIns="91425" bIns="91425" anchor="t" anchorCtr="0">
            <a:noAutofit/>
          </a:bodyPr>
          <a:lstStyle/>
          <a:p>
            <a:pPr lvl="0">
              <a:spcBef>
                <a:spcPts val="0"/>
              </a:spcBef>
              <a:buNone/>
            </a:pPr>
            <a:r>
              <a:rPr lang="es"/>
              <a:t>SOLUTION</a:t>
            </a:r>
          </a:p>
        </p:txBody>
      </p:sp>
      <p:sp>
        <p:nvSpPr>
          <p:cNvPr id="102" name="Shape 102"/>
          <p:cNvSpPr txBox="1">
            <a:spLocks noGrp="1"/>
          </p:cNvSpPr>
          <p:nvPr>
            <p:ph type="body" idx="1"/>
          </p:nvPr>
        </p:nvSpPr>
        <p:spPr>
          <a:xfrm>
            <a:off x="4644675" y="500925"/>
            <a:ext cx="4166400" cy="4098600"/>
          </a:xfrm>
          <a:prstGeom prst="rect">
            <a:avLst/>
          </a:prstGeom>
        </p:spPr>
        <p:txBody>
          <a:bodyPr lIns="91425" tIns="91425" rIns="91425" bIns="91425" anchor="t" anchorCtr="0">
            <a:noAutofit/>
          </a:bodyPr>
          <a:lstStyle/>
          <a:p>
            <a:pPr lvl="0">
              <a:spcBef>
                <a:spcPts val="0"/>
              </a:spcBef>
              <a:buNone/>
            </a:pPr>
            <a:endParaRPr/>
          </a:p>
        </p:txBody>
      </p:sp>
      <p:pic>
        <p:nvPicPr>
          <p:cNvPr id="103" name="Shape 103" descr="Hill Climbing DB.png"/>
          <p:cNvPicPr preferRelativeResize="0"/>
          <p:nvPr/>
        </p:nvPicPr>
        <p:blipFill>
          <a:blip r:embed="rId3">
            <a:alphaModFix/>
          </a:blip>
          <a:stretch>
            <a:fillRect/>
          </a:stretch>
        </p:blipFill>
        <p:spPr>
          <a:xfrm>
            <a:off x="3367104" y="500925"/>
            <a:ext cx="5443974" cy="4394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25" y="500925"/>
            <a:ext cx="3706500" cy="2508900"/>
          </a:xfrm>
          <a:prstGeom prst="rect">
            <a:avLst/>
          </a:prstGeom>
        </p:spPr>
        <p:txBody>
          <a:bodyPr lIns="91425" tIns="91425" rIns="91425" bIns="91425" anchor="t" anchorCtr="0">
            <a:noAutofit/>
          </a:bodyPr>
          <a:lstStyle/>
          <a:p>
            <a:pPr lvl="0">
              <a:spcBef>
                <a:spcPts val="0"/>
              </a:spcBef>
              <a:buNone/>
            </a:pPr>
            <a:r>
              <a:rPr lang="es"/>
              <a:t>SOLUTION</a:t>
            </a:r>
          </a:p>
        </p:txBody>
      </p:sp>
      <p:sp>
        <p:nvSpPr>
          <p:cNvPr id="109" name="Shape 109"/>
          <p:cNvSpPr txBox="1">
            <a:spLocks noGrp="1"/>
          </p:cNvSpPr>
          <p:nvPr>
            <p:ph type="body" idx="1"/>
          </p:nvPr>
        </p:nvSpPr>
        <p:spPr>
          <a:xfrm>
            <a:off x="4644675" y="500925"/>
            <a:ext cx="4166400" cy="4098600"/>
          </a:xfrm>
          <a:prstGeom prst="rect">
            <a:avLst/>
          </a:prstGeom>
        </p:spPr>
        <p:txBody>
          <a:bodyPr lIns="91425" tIns="91425" rIns="91425" bIns="91425" anchor="t" anchorCtr="0">
            <a:noAutofit/>
          </a:bodyPr>
          <a:lstStyle/>
          <a:p>
            <a:pPr lvl="0">
              <a:spcBef>
                <a:spcPts val="0"/>
              </a:spcBef>
              <a:buNone/>
            </a:pPr>
            <a:r>
              <a:rPr lang="es" sz="1600"/>
              <a:t>The conection between two cities, has a distance, and its associate with a “event” the event is any incident that could appear on the route Guayaquil Quito.</a:t>
            </a:r>
          </a:p>
          <a:p>
            <a:pPr lvl="0">
              <a:spcBef>
                <a:spcPts val="0"/>
              </a:spcBef>
              <a:buNone/>
            </a:pPr>
            <a:r>
              <a:rPr lang="es" sz="1600"/>
              <a:t>Every city has a event and its possibility to occur,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25" y="500925"/>
            <a:ext cx="3706500" cy="2508900"/>
          </a:xfrm>
          <a:prstGeom prst="rect">
            <a:avLst/>
          </a:prstGeom>
        </p:spPr>
        <p:txBody>
          <a:bodyPr lIns="91425" tIns="91425" rIns="91425" bIns="91425" anchor="t" anchorCtr="0">
            <a:noAutofit/>
          </a:bodyPr>
          <a:lstStyle/>
          <a:p>
            <a:pPr lvl="0">
              <a:spcBef>
                <a:spcPts val="0"/>
              </a:spcBef>
              <a:buNone/>
            </a:pPr>
            <a:r>
              <a:rPr lang="es"/>
              <a:t>SOLUTION</a:t>
            </a:r>
          </a:p>
        </p:txBody>
      </p:sp>
      <p:sp>
        <p:nvSpPr>
          <p:cNvPr id="115" name="Shape 115"/>
          <p:cNvSpPr txBox="1">
            <a:spLocks noGrp="1"/>
          </p:cNvSpPr>
          <p:nvPr>
            <p:ph type="body" idx="1"/>
          </p:nvPr>
        </p:nvSpPr>
        <p:spPr>
          <a:xfrm>
            <a:off x="4644675" y="500925"/>
            <a:ext cx="4166400" cy="4098600"/>
          </a:xfrm>
          <a:prstGeom prst="rect">
            <a:avLst/>
          </a:prstGeom>
        </p:spPr>
        <p:txBody>
          <a:bodyPr lIns="91425" tIns="91425" rIns="91425" bIns="91425" anchor="t" anchorCtr="0">
            <a:noAutofit/>
          </a:bodyPr>
          <a:lstStyle/>
          <a:p>
            <a:pPr lvl="0">
              <a:spcBef>
                <a:spcPts val="0"/>
              </a:spcBef>
              <a:buNone/>
            </a:pPr>
            <a:endParaRPr/>
          </a:p>
        </p:txBody>
      </p:sp>
      <p:pic>
        <p:nvPicPr>
          <p:cNvPr id="116" name="Shape 116" descr="Hill Climbing revision.png"/>
          <p:cNvPicPr preferRelativeResize="0"/>
          <p:nvPr/>
        </p:nvPicPr>
        <p:blipFill>
          <a:blip r:embed="rId3">
            <a:alphaModFix/>
          </a:blip>
          <a:stretch>
            <a:fillRect/>
          </a:stretch>
        </p:blipFill>
        <p:spPr>
          <a:xfrm>
            <a:off x="4644671" y="500925"/>
            <a:ext cx="4166399" cy="4117878"/>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437</Words>
  <Application>Microsoft Office PowerPoint</Application>
  <PresentationFormat>On-screen Show (16:9)</PresentationFormat>
  <Paragraphs>36</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Merriweather</vt:lpstr>
      <vt:lpstr>Roboto</vt:lpstr>
      <vt:lpstr>Paradigm</vt:lpstr>
      <vt:lpstr>Mejor ruta Guayaquil - Quito</vt:lpstr>
      <vt:lpstr>AGENDA </vt:lpstr>
      <vt:lpstr>INTRODUCTION</vt:lpstr>
      <vt:lpstr>REQUIREMENT ANALYSIS</vt:lpstr>
      <vt:lpstr>REQUIREMENT ANALYSIS</vt:lpstr>
      <vt:lpstr>WHY JESS?</vt:lpstr>
      <vt:lpstr>SOLUTION</vt:lpstr>
      <vt:lpstr>SOLUTION</vt:lpstr>
      <vt:lpstr>SOLUTION</vt:lpstr>
      <vt:lpstr>CAPTURES</vt:lpstr>
      <vt:lpstr>CAPTURES</vt:lpstr>
      <vt:lpstr>RECOMENDATIONS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Mejor ruta Guayaquil - Quito</dc:title>
  <cp:lastModifiedBy>Oscar</cp:lastModifiedBy>
  <cp:revision>3</cp:revision>
  <dcterms:modified xsi:type="dcterms:W3CDTF">2017-09-01T16:06:27Z</dcterms:modified>
</cp:coreProperties>
</file>