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2" r:id="rId2"/>
    <p:sldId id="266" r:id="rId3"/>
    <p:sldId id="264" r:id="rId4"/>
    <p:sldId id="265" r:id="rId5"/>
    <p:sldId id="267" r:id="rId6"/>
    <p:sldId id="256" r:id="rId7"/>
    <p:sldId id="261" r:id="rId8"/>
    <p:sldId id="257" r:id="rId9"/>
    <p:sldId id="258" r:id="rId10"/>
    <p:sldId id="260" r:id="rId11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00192-754C-4749-AB7C-10B5F29F2F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364119-B371-4D83-A453-84442CDB152B}">
      <dgm:prSet phldrT="[Texto]"/>
      <dgm:spPr/>
      <dgm:t>
        <a:bodyPr/>
        <a:lstStyle/>
        <a:p>
          <a:r>
            <a:rPr lang="es-ES" dirty="0" smtClean="0"/>
            <a:t>Equipo de Trabajo</a:t>
          </a:r>
          <a:endParaRPr lang="es-ES" dirty="0"/>
        </a:p>
      </dgm:t>
    </dgm:pt>
    <dgm:pt modelId="{47FF8D01-652A-4496-822A-396FEFFA03F5}" type="parTrans" cxnId="{8B9ADF7A-099F-4B2C-8BEF-C7E300CD7A98}">
      <dgm:prSet/>
      <dgm:spPr/>
      <dgm:t>
        <a:bodyPr/>
        <a:lstStyle/>
        <a:p>
          <a:endParaRPr lang="es-ES"/>
        </a:p>
      </dgm:t>
    </dgm:pt>
    <dgm:pt modelId="{3AB8684E-94F3-4A75-ABDD-64E07C1B501D}" type="sibTrans" cxnId="{8B9ADF7A-099F-4B2C-8BEF-C7E300CD7A98}">
      <dgm:prSet/>
      <dgm:spPr/>
      <dgm:t>
        <a:bodyPr/>
        <a:lstStyle/>
        <a:p>
          <a:endParaRPr lang="es-ES"/>
        </a:p>
      </dgm:t>
    </dgm:pt>
    <dgm:pt modelId="{A979C038-5B75-4EC4-8CC2-6A2C52F70149}">
      <dgm:prSet phldrT="[Texto]"/>
      <dgm:spPr/>
      <dgm:t>
        <a:bodyPr/>
        <a:lstStyle/>
        <a:p>
          <a:r>
            <a:rPr lang="es-ES" dirty="0" smtClean="0"/>
            <a:t>responde en su conjunto del trabajo.</a:t>
          </a:r>
          <a:endParaRPr lang="es-ES" dirty="0"/>
        </a:p>
      </dgm:t>
    </dgm:pt>
    <dgm:pt modelId="{16A5ADC0-5406-414C-88DE-447BB975B1F2}" type="parTrans" cxnId="{0BAC46DB-3E8C-4F02-AB80-4B9D728E45D6}">
      <dgm:prSet/>
      <dgm:spPr/>
      <dgm:t>
        <a:bodyPr/>
        <a:lstStyle/>
        <a:p>
          <a:endParaRPr lang="es-ES"/>
        </a:p>
      </dgm:t>
    </dgm:pt>
    <dgm:pt modelId="{47CAAF42-04D7-4193-8FDF-98298602EE13}" type="sibTrans" cxnId="{0BAC46DB-3E8C-4F02-AB80-4B9D728E45D6}">
      <dgm:prSet/>
      <dgm:spPr/>
      <dgm:t>
        <a:bodyPr/>
        <a:lstStyle/>
        <a:p>
          <a:endParaRPr lang="es-ES"/>
        </a:p>
      </dgm:t>
    </dgm:pt>
    <dgm:pt modelId="{CEBF8323-272F-4BD0-BFFE-8F406DE0B273}">
      <dgm:prSet phldrT="[Texto]"/>
      <dgm:spPr/>
      <dgm:t>
        <a:bodyPr/>
        <a:lstStyle/>
        <a:p>
          <a:r>
            <a:rPr lang="es-ES" dirty="0" smtClean="0"/>
            <a:t>cada miembro domina una faceta determinada, tiene una función y misión y realiza una parte concreta del proyecto (sí son complementarios)</a:t>
          </a:r>
          <a:endParaRPr lang="es-ES" dirty="0"/>
        </a:p>
      </dgm:t>
    </dgm:pt>
    <dgm:pt modelId="{A4F69369-BD68-48E1-B779-DD6A7726B9C0}" type="parTrans" cxnId="{1B376A3D-A66D-4724-B8F7-ABF0170E0D55}">
      <dgm:prSet/>
      <dgm:spPr/>
      <dgm:t>
        <a:bodyPr/>
        <a:lstStyle/>
        <a:p>
          <a:endParaRPr lang="es-ES"/>
        </a:p>
      </dgm:t>
    </dgm:pt>
    <dgm:pt modelId="{CEF9A124-7E63-4A72-BB84-B4D142D21D21}" type="sibTrans" cxnId="{1B376A3D-A66D-4724-B8F7-ABF0170E0D55}">
      <dgm:prSet/>
      <dgm:spPr/>
      <dgm:t>
        <a:bodyPr/>
        <a:lstStyle/>
        <a:p>
          <a:endParaRPr lang="es-ES"/>
        </a:p>
      </dgm:t>
    </dgm:pt>
    <dgm:pt modelId="{2C6319AD-2BB1-496A-A939-D451C4216070}">
      <dgm:prSet phldrT="[Texto]"/>
      <dgm:spPr/>
      <dgm:t>
        <a:bodyPr/>
        <a:lstStyle/>
        <a:p>
          <a:r>
            <a:rPr lang="es-ES" dirty="0" smtClean="0"/>
            <a:t>Grupo de Trabajo</a:t>
          </a:r>
          <a:endParaRPr lang="es-ES" dirty="0"/>
        </a:p>
      </dgm:t>
    </dgm:pt>
    <dgm:pt modelId="{8BBC9445-7DD5-48B6-BB07-26284CD8F869}" type="parTrans" cxnId="{A21481A5-1924-4001-B97E-76B696185679}">
      <dgm:prSet/>
      <dgm:spPr/>
      <dgm:t>
        <a:bodyPr/>
        <a:lstStyle/>
        <a:p>
          <a:endParaRPr lang="es-ES"/>
        </a:p>
      </dgm:t>
    </dgm:pt>
    <dgm:pt modelId="{2DC6D219-F886-4A7E-A336-F307E65B7E59}" type="sibTrans" cxnId="{A21481A5-1924-4001-B97E-76B696185679}">
      <dgm:prSet/>
      <dgm:spPr/>
      <dgm:t>
        <a:bodyPr/>
        <a:lstStyle/>
        <a:p>
          <a:endParaRPr lang="es-ES"/>
        </a:p>
      </dgm:t>
    </dgm:pt>
    <dgm:pt modelId="{AF076228-BD76-4EBA-A780-DB7BF9CD579A}">
      <dgm:prSet phldrT="[Texto]"/>
      <dgm:spPr/>
      <dgm:t>
        <a:bodyPr/>
        <a:lstStyle/>
        <a:p>
          <a:r>
            <a:rPr lang="es-ES" dirty="0" smtClean="0"/>
            <a:t>cada persona responde individualmente de su trabajo.</a:t>
          </a:r>
          <a:endParaRPr lang="es-ES" dirty="0"/>
        </a:p>
      </dgm:t>
    </dgm:pt>
    <dgm:pt modelId="{DD3AF108-D69C-48F8-85D8-C887D5B2A744}" type="parTrans" cxnId="{52F91F71-E0A5-43AD-95AE-A9037E1EC52C}">
      <dgm:prSet/>
      <dgm:spPr/>
      <dgm:t>
        <a:bodyPr/>
        <a:lstStyle/>
        <a:p>
          <a:endParaRPr lang="es-ES"/>
        </a:p>
      </dgm:t>
    </dgm:pt>
    <dgm:pt modelId="{D8EA276E-8833-462F-A861-A9891ECC7C48}" type="sibTrans" cxnId="{52F91F71-E0A5-43AD-95AE-A9037E1EC52C}">
      <dgm:prSet/>
      <dgm:spPr/>
      <dgm:t>
        <a:bodyPr/>
        <a:lstStyle/>
        <a:p>
          <a:endParaRPr lang="es-ES"/>
        </a:p>
      </dgm:t>
    </dgm:pt>
    <dgm:pt modelId="{49C8BFF8-25C0-424C-B2E2-B0C1CD748F12}">
      <dgm:prSet phldrT="[Texto]"/>
      <dgm:spPr/>
      <dgm:t>
        <a:bodyPr/>
        <a:lstStyle/>
        <a:p>
          <a:r>
            <a:rPr lang="es-ES" dirty="0" smtClean="0"/>
            <a:t>sus miembros tienen formación similar y realizan el mismo tipo de trabajo (no son complementarios).</a:t>
          </a:r>
          <a:endParaRPr lang="es-ES" dirty="0"/>
        </a:p>
      </dgm:t>
    </dgm:pt>
    <dgm:pt modelId="{0F9FC8FA-8A35-4CF8-9995-A369F9536D6E}" type="parTrans" cxnId="{6962F60E-AC36-4759-A173-2D776727B77F}">
      <dgm:prSet/>
      <dgm:spPr/>
      <dgm:t>
        <a:bodyPr/>
        <a:lstStyle/>
        <a:p>
          <a:endParaRPr lang="es-ES"/>
        </a:p>
      </dgm:t>
    </dgm:pt>
    <dgm:pt modelId="{051A8C8D-1E01-43F4-9D08-61C9C44DA2D3}" type="sibTrans" cxnId="{6962F60E-AC36-4759-A173-2D776727B77F}">
      <dgm:prSet/>
      <dgm:spPr/>
      <dgm:t>
        <a:bodyPr/>
        <a:lstStyle/>
        <a:p>
          <a:endParaRPr lang="es-ES"/>
        </a:p>
      </dgm:t>
    </dgm:pt>
    <dgm:pt modelId="{C9B2A104-56B7-4F6A-B6EE-EBD555294110}">
      <dgm:prSet phldrT="[Texto]"/>
      <dgm:spPr/>
      <dgm:t>
        <a:bodyPr/>
        <a:lstStyle/>
        <a:p>
          <a:r>
            <a:rPr lang="es-ES" dirty="0" smtClean="0"/>
            <a:t>es fundamental la cohesión, hay una estrecha colaboración entre sus miembros.</a:t>
          </a:r>
          <a:endParaRPr lang="es-ES" dirty="0"/>
        </a:p>
      </dgm:t>
    </dgm:pt>
    <dgm:pt modelId="{802F36D0-4072-4092-BD9D-315A001278D4}" type="parTrans" cxnId="{C95E7BE3-8B83-4D33-8002-39A4810D65F4}">
      <dgm:prSet/>
      <dgm:spPr/>
      <dgm:t>
        <a:bodyPr/>
        <a:lstStyle/>
        <a:p>
          <a:endParaRPr lang="es-ES"/>
        </a:p>
      </dgm:t>
    </dgm:pt>
    <dgm:pt modelId="{62659BD7-8264-4D37-B9B0-E36D0AED4823}" type="sibTrans" cxnId="{C95E7BE3-8B83-4D33-8002-39A4810D65F4}">
      <dgm:prSet/>
      <dgm:spPr/>
      <dgm:t>
        <a:bodyPr/>
        <a:lstStyle/>
        <a:p>
          <a:endParaRPr lang="es-ES"/>
        </a:p>
      </dgm:t>
    </dgm:pt>
    <dgm:pt modelId="{EC4C5809-1AE8-452A-A770-58EBC5CDA2B1}">
      <dgm:prSet phldrT="[Texto]"/>
      <dgm:spPr/>
      <dgm:t>
        <a:bodyPr/>
        <a:lstStyle/>
        <a:p>
          <a:r>
            <a:rPr lang="es-ES" dirty="0" smtClean="0"/>
            <a:t>cada persona puede tener una manera particular de funcionar</a:t>
          </a:r>
          <a:endParaRPr lang="es-ES" dirty="0"/>
        </a:p>
      </dgm:t>
    </dgm:pt>
    <dgm:pt modelId="{CD6C4BC8-F79E-4462-9367-C8BF64D35067}" type="parTrans" cxnId="{7A97A2A0-6983-4026-BB4E-3C6C13457B7B}">
      <dgm:prSet/>
      <dgm:spPr/>
      <dgm:t>
        <a:bodyPr/>
        <a:lstStyle/>
        <a:p>
          <a:endParaRPr lang="es-ES"/>
        </a:p>
      </dgm:t>
    </dgm:pt>
    <dgm:pt modelId="{554C0B29-2BA1-4C0F-ADE8-B74461396533}" type="sibTrans" cxnId="{7A97A2A0-6983-4026-BB4E-3C6C13457B7B}">
      <dgm:prSet/>
      <dgm:spPr/>
      <dgm:t>
        <a:bodyPr/>
        <a:lstStyle/>
        <a:p>
          <a:endParaRPr lang="es-ES"/>
        </a:p>
      </dgm:t>
    </dgm:pt>
    <dgm:pt modelId="{1287D6EB-5EBD-42A3-8A71-98B050978EB0}">
      <dgm:prSet phldrT="[Texto]"/>
      <dgm:spPr/>
      <dgm:t>
        <a:bodyPr/>
        <a:lstStyle/>
        <a:p>
          <a:r>
            <a:rPr lang="es-ES" dirty="0" smtClean="0"/>
            <a:t>es necesaria la coordinación</a:t>
          </a:r>
          <a:endParaRPr lang="es-ES" dirty="0"/>
        </a:p>
      </dgm:t>
    </dgm:pt>
    <dgm:pt modelId="{CD65938A-1F1C-425D-BE4A-FDECBD025111}" type="parTrans" cxnId="{76D6CE6B-F685-41E8-92AF-CFC9D9E1C8A7}">
      <dgm:prSet/>
      <dgm:spPr/>
      <dgm:t>
        <a:bodyPr/>
        <a:lstStyle/>
        <a:p>
          <a:endParaRPr lang="es-ES"/>
        </a:p>
      </dgm:t>
    </dgm:pt>
    <dgm:pt modelId="{555212F2-BDC7-4E79-A429-0BFCCBB00EBB}" type="sibTrans" cxnId="{76D6CE6B-F685-41E8-92AF-CFC9D9E1C8A7}">
      <dgm:prSet/>
      <dgm:spPr/>
      <dgm:t>
        <a:bodyPr/>
        <a:lstStyle/>
        <a:p>
          <a:endParaRPr lang="es-ES"/>
        </a:p>
      </dgm:t>
    </dgm:pt>
    <dgm:pt modelId="{06C56A8D-F704-4393-8F87-C0D2CCE6C28C}">
      <dgm:prSet phldrT="[Texto]"/>
      <dgm:spPr/>
      <dgm:t>
        <a:bodyPr/>
        <a:lstStyle/>
        <a:p>
          <a:r>
            <a:rPr lang="es-ES" dirty="0" smtClean="0"/>
            <a:t>La cohesión no tiene por qué ocurrir en el grupo de trabajo</a:t>
          </a:r>
          <a:endParaRPr lang="es-ES" dirty="0"/>
        </a:p>
      </dgm:t>
    </dgm:pt>
    <dgm:pt modelId="{DD4F6789-9917-4F69-80EC-8603BAFE0BF4}" type="parTrans" cxnId="{D12F423E-0E0A-4FE6-819E-CAFAC7F83719}">
      <dgm:prSet/>
      <dgm:spPr/>
      <dgm:t>
        <a:bodyPr/>
        <a:lstStyle/>
        <a:p>
          <a:endParaRPr lang="es-ES"/>
        </a:p>
      </dgm:t>
    </dgm:pt>
    <dgm:pt modelId="{6645062A-8EC1-4B43-B15F-3D7E64823FDF}" type="sibTrans" cxnId="{D12F423E-0E0A-4FE6-819E-CAFAC7F83719}">
      <dgm:prSet/>
      <dgm:spPr/>
      <dgm:t>
        <a:bodyPr/>
        <a:lstStyle/>
        <a:p>
          <a:endParaRPr lang="es-ES"/>
        </a:p>
      </dgm:t>
    </dgm:pt>
    <dgm:pt modelId="{079BEF1E-45C2-4B1E-B7BE-EC74EBCAA2D6}" type="pres">
      <dgm:prSet presAssocID="{6E200192-754C-4749-AB7C-10B5F29F2F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AAE197-24EE-45A0-8D78-938823D44D1E}" type="pres">
      <dgm:prSet presAssocID="{84364119-B371-4D83-A453-84442CDB152B}" presName="composite" presStyleCnt="0"/>
      <dgm:spPr/>
    </dgm:pt>
    <dgm:pt modelId="{894C974C-7399-4C1D-99D0-83BF928E5AD6}" type="pres">
      <dgm:prSet presAssocID="{84364119-B371-4D83-A453-84442CDB152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7A29F3-14B5-49DB-BAA6-0A09B4F317C8}" type="pres">
      <dgm:prSet presAssocID="{84364119-B371-4D83-A453-84442CDB152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657D86-39B2-4C70-AA81-B09BD7359C84}" type="pres">
      <dgm:prSet presAssocID="{3AB8684E-94F3-4A75-ABDD-64E07C1B501D}" presName="space" presStyleCnt="0"/>
      <dgm:spPr/>
    </dgm:pt>
    <dgm:pt modelId="{614F8E28-969D-4A72-9FEF-8BD53999874F}" type="pres">
      <dgm:prSet presAssocID="{2C6319AD-2BB1-496A-A939-D451C4216070}" presName="composite" presStyleCnt="0"/>
      <dgm:spPr/>
    </dgm:pt>
    <dgm:pt modelId="{CC157F2E-53DE-4503-BFB3-066A95973CBF}" type="pres">
      <dgm:prSet presAssocID="{2C6319AD-2BB1-496A-A939-D451C421607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3B0BB5-9051-49B6-9F97-00DCC536687E}" type="pres">
      <dgm:prSet presAssocID="{2C6319AD-2BB1-496A-A939-D451C421607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62F60E-AC36-4759-A173-2D776727B77F}" srcId="{2C6319AD-2BB1-496A-A939-D451C4216070}" destId="{49C8BFF8-25C0-424C-B2E2-B0C1CD748F12}" srcOrd="1" destOrd="0" parTransId="{0F9FC8FA-8A35-4CF8-9995-A369F9536D6E}" sibTransId="{051A8C8D-1E01-43F4-9D08-61C9C44DA2D3}"/>
    <dgm:cxn modelId="{76D6CE6B-F685-41E8-92AF-CFC9D9E1C8A7}" srcId="{84364119-B371-4D83-A453-84442CDB152B}" destId="{1287D6EB-5EBD-42A3-8A71-98B050978EB0}" srcOrd="2" destOrd="0" parTransId="{CD65938A-1F1C-425D-BE4A-FDECBD025111}" sibTransId="{555212F2-BDC7-4E79-A429-0BFCCBB00EBB}"/>
    <dgm:cxn modelId="{D12F423E-0E0A-4FE6-819E-CAFAC7F83719}" srcId="{2C6319AD-2BB1-496A-A939-D451C4216070}" destId="{06C56A8D-F704-4393-8F87-C0D2CCE6C28C}" srcOrd="3" destOrd="0" parTransId="{DD4F6789-9917-4F69-80EC-8603BAFE0BF4}" sibTransId="{6645062A-8EC1-4B43-B15F-3D7E64823FDF}"/>
    <dgm:cxn modelId="{33580EB9-9BA1-4837-92F8-CE135FA88FBC}" type="presOf" srcId="{49C8BFF8-25C0-424C-B2E2-B0C1CD748F12}" destId="{4D3B0BB5-9051-49B6-9F97-00DCC536687E}" srcOrd="0" destOrd="1" presId="urn:microsoft.com/office/officeart/2005/8/layout/hList1"/>
    <dgm:cxn modelId="{7A97A2A0-6983-4026-BB4E-3C6C13457B7B}" srcId="{2C6319AD-2BB1-496A-A939-D451C4216070}" destId="{EC4C5809-1AE8-452A-A770-58EBC5CDA2B1}" srcOrd="2" destOrd="0" parTransId="{CD6C4BC8-F79E-4462-9367-C8BF64D35067}" sibTransId="{554C0B29-2BA1-4C0F-ADE8-B74461396533}"/>
    <dgm:cxn modelId="{57F6B79E-0408-4296-8184-0271A2C88F81}" type="presOf" srcId="{AF076228-BD76-4EBA-A780-DB7BF9CD579A}" destId="{4D3B0BB5-9051-49B6-9F97-00DCC536687E}" srcOrd="0" destOrd="0" presId="urn:microsoft.com/office/officeart/2005/8/layout/hList1"/>
    <dgm:cxn modelId="{7980971E-203F-4DD4-8ACE-3969EBFD1604}" type="presOf" srcId="{84364119-B371-4D83-A453-84442CDB152B}" destId="{894C974C-7399-4C1D-99D0-83BF928E5AD6}" srcOrd="0" destOrd="0" presId="urn:microsoft.com/office/officeart/2005/8/layout/hList1"/>
    <dgm:cxn modelId="{5728E6CF-A432-4EF3-9D57-AE8D1D1A1D9B}" type="presOf" srcId="{CEBF8323-272F-4BD0-BFFE-8F406DE0B273}" destId="{E97A29F3-14B5-49DB-BAA6-0A09B4F317C8}" srcOrd="0" destOrd="1" presId="urn:microsoft.com/office/officeart/2005/8/layout/hList1"/>
    <dgm:cxn modelId="{38528C39-79D6-495B-9268-5678054C0755}" type="presOf" srcId="{1287D6EB-5EBD-42A3-8A71-98B050978EB0}" destId="{E97A29F3-14B5-49DB-BAA6-0A09B4F317C8}" srcOrd="0" destOrd="2" presId="urn:microsoft.com/office/officeart/2005/8/layout/hList1"/>
    <dgm:cxn modelId="{C95E7BE3-8B83-4D33-8002-39A4810D65F4}" srcId="{84364119-B371-4D83-A453-84442CDB152B}" destId="{C9B2A104-56B7-4F6A-B6EE-EBD555294110}" srcOrd="3" destOrd="0" parTransId="{802F36D0-4072-4092-BD9D-315A001278D4}" sibTransId="{62659BD7-8264-4D37-B9B0-E36D0AED4823}"/>
    <dgm:cxn modelId="{FD310368-38B1-4869-AD4E-A1A1B893AF31}" type="presOf" srcId="{06C56A8D-F704-4393-8F87-C0D2CCE6C28C}" destId="{4D3B0BB5-9051-49B6-9F97-00DCC536687E}" srcOrd="0" destOrd="3" presId="urn:microsoft.com/office/officeart/2005/8/layout/hList1"/>
    <dgm:cxn modelId="{A21481A5-1924-4001-B97E-76B696185679}" srcId="{6E200192-754C-4749-AB7C-10B5F29F2F28}" destId="{2C6319AD-2BB1-496A-A939-D451C4216070}" srcOrd="1" destOrd="0" parTransId="{8BBC9445-7DD5-48B6-BB07-26284CD8F869}" sibTransId="{2DC6D219-F886-4A7E-A336-F307E65B7E59}"/>
    <dgm:cxn modelId="{52F91F71-E0A5-43AD-95AE-A9037E1EC52C}" srcId="{2C6319AD-2BB1-496A-A939-D451C4216070}" destId="{AF076228-BD76-4EBA-A780-DB7BF9CD579A}" srcOrd="0" destOrd="0" parTransId="{DD3AF108-D69C-48F8-85D8-C887D5B2A744}" sibTransId="{D8EA276E-8833-462F-A861-A9891ECC7C48}"/>
    <dgm:cxn modelId="{7254F146-3856-4C6F-ADC8-B16E408FE9F1}" type="presOf" srcId="{6E200192-754C-4749-AB7C-10B5F29F2F28}" destId="{079BEF1E-45C2-4B1E-B7BE-EC74EBCAA2D6}" srcOrd="0" destOrd="0" presId="urn:microsoft.com/office/officeart/2005/8/layout/hList1"/>
    <dgm:cxn modelId="{321EE448-B99A-4B44-82DA-3BAC17427BEE}" type="presOf" srcId="{EC4C5809-1AE8-452A-A770-58EBC5CDA2B1}" destId="{4D3B0BB5-9051-49B6-9F97-00DCC536687E}" srcOrd="0" destOrd="2" presId="urn:microsoft.com/office/officeart/2005/8/layout/hList1"/>
    <dgm:cxn modelId="{0BAC46DB-3E8C-4F02-AB80-4B9D728E45D6}" srcId="{84364119-B371-4D83-A453-84442CDB152B}" destId="{A979C038-5B75-4EC4-8CC2-6A2C52F70149}" srcOrd="0" destOrd="0" parTransId="{16A5ADC0-5406-414C-88DE-447BB975B1F2}" sibTransId="{47CAAF42-04D7-4193-8FDF-98298602EE13}"/>
    <dgm:cxn modelId="{1B376A3D-A66D-4724-B8F7-ABF0170E0D55}" srcId="{84364119-B371-4D83-A453-84442CDB152B}" destId="{CEBF8323-272F-4BD0-BFFE-8F406DE0B273}" srcOrd="1" destOrd="0" parTransId="{A4F69369-BD68-48E1-B779-DD6A7726B9C0}" sibTransId="{CEF9A124-7E63-4A72-BB84-B4D142D21D21}"/>
    <dgm:cxn modelId="{2184EFC0-4D52-47E8-B10F-507B2637DAF0}" type="presOf" srcId="{A979C038-5B75-4EC4-8CC2-6A2C52F70149}" destId="{E97A29F3-14B5-49DB-BAA6-0A09B4F317C8}" srcOrd="0" destOrd="0" presId="urn:microsoft.com/office/officeart/2005/8/layout/hList1"/>
    <dgm:cxn modelId="{8B9ADF7A-099F-4B2C-8BEF-C7E300CD7A98}" srcId="{6E200192-754C-4749-AB7C-10B5F29F2F28}" destId="{84364119-B371-4D83-A453-84442CDB152B}" srcOrd="0" destOrd="0" parTransId="{47FF8D01-652A-4496-822A-396FEFFA03F5}" sibTransId="{3AB8684E-94F3-4A75-ABDD-64E07C1B501D}"/>
    <dgm:cxn modelId="{6A8A10FB-9F5B-4504-9A22-0ACAF3361D46}" type="presOf" srcId="{C9B2A104-56B7-4F6A-B6EE-EBD555294110}" destId="{E97A29F3-14B5-49DB-BAA6-0A09B4F317C8}" srcOrd="0" destOrd="3" presId="urn:microsoft.com/office/officeart/2005/8/layout/hList1"/>
    <dgm:cxn modelId="{D3CBA710-7A84-4CD1-910B-E09AE1E810E6}" type="presOf" srcId="{2C6319AD-2BB1-496A-A939-D451C4216070}" destId="{CC157F2E-53DE-4503-BFB3-066A95973CBF}" srcOrd="0" destOrd="0" presId="urn:microsoft.com/office/officeart/2005/8/layout/hList1"/>
    <dgm:cxn modelId="{124784FA-A338-4FE1-B391-E892D219E60F}" type="presParOf" srcId="{079BEF1E-45C2-4B1E-B7BE-EC74EBCAA2D6}" destId="{C4AAE197-24EE-45A0-8D78-938823D44D1E}" srcOrd="0" destOrd="0" presId="urn:microsoft.com/office/officeart/2005/8/layout/hList1"/>
    <dgm:cxn modelId="{0BCA2F01-81B4-4844-9F94-3F11AC684CEF}" type="presParOf" srcId="{C4AAE197-24EE-45A0-8D78-938823D44D1E}" destId="{894C974C-7399-4C1D-99D0-83BF928E5AD6}" srcOrd="0" destOrd="0" presId="urn:microsoft.com/office/officeart/2005/8/layout/hList1"/>
    <dgm:cxn modelId="{059A9063-047F-4159-8670-39ACB900324D}" type="presParOf" srcId="{C4AAE197-24EE-45A0-8D78-938823D44D1E}" destId="{E97A29F3-14B5-49DB-BAA6-0A09B4F317C8}" srcOrd="1" destOrd="0" presId="urn:microsoft.com/office/officeart/2005/8/layout/hList1"/>
    <dgm:cxn modelId="{1DB94CB3-F96D-41CB-8A28-7B472D1F6F7F}" type="presParOf" srcId="{079BEF1E-45C2-4B1E-B7BE-EC74EBCAA2D6}" destId="{F1657D86-39B2-4C70-AA81-B09BD7359C84}" srcOrd="1" destOrd="0" presId="urn:microsoft.com/office/officeart/2005/8/layout/hList1"/>
    <dgm:cxn modelId="{D96393D6-5705-416A-9E80-CFDD8EF727C0}" type="presParOf" srcId="{079BEF1E-45C2-4B1E-B7BE-EC74EBCAA2D6}" destId="{614F8E28-969D-4A72-9FEF-8BD53999874F}" srcOrd="2" destOrd="0" presId="urn:microsoft.com/office/officeart/2005/8/layout/hList1"/>
    <dgm:cxn modelId="{2B4AA055-7C57-49DA-B8FB-154451CC9CF7}" type="presParOf" srcId="{614F8E28-969D-4A72-9FEF-8BD53999874F}" destId="{CC157F2E-53DE-4503-BFB3-066A95973CBF}" srcOrd="0" destOrd="0" presId="urn:microsoft.com/office/officeart/2005/8/layout/hList1"/>
    <dgm:cxn modelId="{B1701AFD-7CAE-4E96-8C3B-6164438A5458}" type="presParOf" srcId="{614F8E28-969D-4A72-9FEF-8BD53999874F}" destId="{4D3B0BB5-9051-49B6-9F97-00DCC53668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CB6C7-58FD-495B-B75E-FEAACEB9F3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D208A2FB-5671-4504-9F59-9478CCC384E5}">
      <dgm:prSet phldrT="[Texto]"/>
      <dgm:spPr/>
      <dgm:t>
        <a:bodyPr/>
        <a:lstStyle/>
        <a:p>
          <a:r>
            <a:rPr lang="es-MX" dirty="0" smtClean="0"/>
            <a:t>Equipo Cohesionado</a:t>
          </a:r>
          <a:endParaRPr lang="es-EC" dirty="0"/>
        </a:p>
      </dgm:t>
    </dgm:pt>
    <dgm:pt modelId="{3436543D-D641-4F37-9152-804892C48380}" type="parTrans" cxnId="{D5711839-65EF-4F02-B34F-B548CA8EAB86}">
      <dgm:prSet/>
      <dgm:spPr/>
      <dgm:t>
        <a:bodyPr/>
        <a:lstStyle/>
        <a:p>
          <a:endParaRPr lang="es-EC"/>
        </a:p>
      </dgm:t>
    </dgm:pt>
    <dgm:pt modelId="{DC686A09-8E8A-48DD-AE7C-45A31E1DD01E}" type="sibTrans" cxnId="{D5711839-65EF-4F02-B34F-B548CA8EAB86}">
      <dgm:prSet/>
      <dgm:spPr/>
      <dgm:t>
        <a:bodyPr/>
        <a:lstStyle/>
        <a:p>
          <a:endParaRPr lang="es-EC"/>
        </a:p>
      </dgm:t>
    </dgm:pt>
    <dgm:pt modelId="{DF0F1553-750A-46DE-911F-E66ACE3223B0}">
      <dgm:prSet phldrT="[Texto]"/>
      <dgm:spPr/>
      <dgm:t>
        <a:bodyPr/>
        <a:lstStyle/>
        <a:p>
          <a:r>
            <a:rPr lang="es-MX" dirty="0" smtClean="0"/>
            <a:t>Equipo integrado, unido en torno a una misión.</a:t>
          </a:r>
          <a:endParaRPr lang="es-EC" dirty="0"/>
        </a:p>
      </dgm:t>
    </dgm:pt>
    <dgm:pt modelId="{3D517B00-6992-4B60-9737-4C1ABD13E571}" type="parTrans" cxnId="{258992F4-BF1A-4807-B158-80FF17A25F92}">
      <dgm:prSet/>
      <dgm:spPr/>
      <dgm:t>
        <a:bodyPr/>
        <a:lstStyle/>
        <a:p>
          <a:endParaRPr lang="es-EC"/>
        </a:p>
      </dgm:t>
    </dgm:pt>
    <dgm:pt modelId="{3BECC31B-6907-4671-9814-34844018874A}" type="sibTrans" cxnId="{258992F4-BF1A-4807-B158-80FF17A25F92}">
      <dgm:prSet/>
      <dgm:spPr/>
      <dgm:t>
        <a:bodyPr/>
        <a:lstStyle/>
        <a:p>
          <a:endParaRPr lang="es-EC"/>
        </a:p>
      </dgm:t>
    </dgm:pt>
    <dgm:pt modelId="{B6527FCD-BE34-494A-8688-4DB766AF1F16}">
      <dgm:prSet phldrT="[Texto]"/>
      <dgm:spPr/>
      <dgm:t>
        <a:bodyPr/>
        <a:lstStyle/>
        <a:p>
          <a:r>
            <a:rPr lang="es-MX" dirty="0" smtClean="0"/>
            <a:t>Equipo </a:t>
          </a:r>
          <a:r>
            <a:rPr lang="es-MX" b="1" dirty="0" smtClean="0"/>
            <a:t>eficaz</a:t>
          </a:r>
          <a:r>
            <a:rPr lang="es-MX" dirty="0" smtClean="0"/>
            <a:t> / </a:t>
          </a:r>
          <a:r>
            <a:rPr lang="es-MX" b="1" dirty="0" smtClean="0"/>
            <a:t>exitoso</a:t>
          </a:r>
          <a:endParaRPr lang="es-EC" b="1" dirty="0"/>
        </a:p>
      </dgm:t>
    </dgm:pt>
    <dgm:pt modelId="{17A9C0C7-207E-4CAE-91E3-A7B813379480}" type="parTrans" cxnId="{39F0F51E-74C2-4BEA-8951-C57BB6C91B5C}">
      <dgm:prSet/>
      <dgm:spPr/>
      <dgm:t>
        <a:bodyPr/>
        <a:lstStyle/>
        <a:p>
          <a:endParaRPr lang="es-EC"/>
        </a:p>
      </dgm:t>
    </dgm:pt>
    <dgm:pt modelId="{75B341EE-BB7E-45AF-9BB7-B22D55F6D478}" type="sibTrans" cxnId="{39F0F51E-74C2-4BEA-8951-C57BB6C91B5C}">
      <dgm:prSet/>
      <dgm:spPr/>
      <dgm:t>
        <a:bodyPr/>
        <a:lstStyle/>
        <a:p>
          <a:endParaRPr lang="es-EC"/>
        </a:p>
      </dgm:t>
    </dgm:pt>
    <dgm:pt modelId="{F865F520-A03E-4991-AD90-FC879127E845}">
      <dgm:prSet phldrT="[Texto]"/>
      <dgm:spPr/>
      <dgm:t>
        <a:bodyPr/>
        <a:lstStyle/>
        <a:p>
          <a:r>
            <a:rPr lang="es-MX" dirty="0" smtClean="0"/>
            <a:t>Equipo Disgregado</a:t>
          </a:r>
          <a:endParaRPr lang="es-EC" dirty="0"/>
        </a:p>
      </dgm:t>
    </dgm:pt>
    <dgm:pt modelId="{E38BA5AC-6D09-42AD-85EA-92A0239DE6E1}" type="parTrans" cxnId="{EA952BDD-942D-4003-A8FC-9B51C9ADB2AA}">
      <dgm:prSet/>
      <dgm:spPr/>
      <dgm:t>
        <a:bodyPr/>
        <a:lstStyle/>
        <a:p>
          <a:endParaRPr lang="es-EC"/>
        </a:p>
      </dgm:t>
    </dgm:pt>
    <dgm:pt modelId="{294E8A5C-25C8-45DE-B156-E7CF2F9A4517}" type="sibTrans" cxnId="{EA952BDD-942D-4003-A8FC-9B51C9ADB2AA}">
      <dgm:prSet/>
      <dgm:spPr/>
      <dgm:t>
        <a:bodyPr/>
        <a:lstStyle/>
        <a:p>
          <a:endParaRPr lang="es-EC"/>
        </a:p>
      </dgm:t>
    </dgm:pt>
    <dgm:pt modelId="{E4C2FB96-5BA0-43B8-9B30-996A75FB5970}">
      <dgm:prSet phldrT="[Texto]"/>
      <dgm:spPr/>
      <dgm:t>
        <a:bodyPr/>
        <a:lstStyle/>
        <a:p>
          <a:r>
            <a:rPr lang="es-MX" dirty="0" smtClean="0"/>
            <a:t>Actúan por su cuenta</a:t>
          </a:r>
          <a:endParaRPr lang="es-EC" dirty="0"/>
        </a:p>
      </dgm:t>
    </dgm:pt>
    <dgm:pt modelId="{722116CC-DDDD-401C-BA42-6839D921A1A1}" type="parTrans" cxnId="{2D4D636F-55A1-469D-8F82-0E33D7370EB2}">
      <dgm:prSet/>
      <dgm:spPr/>
      <dgm:t>
        <a:bodyPr/>
        <a:lstStyle/>
        <a:p>
          <a:endParaRPr lang="es-EC"/>
        </a:p>
      </dgm:t>
    </dgm:pt>
    <dgm:pt modelId="{9F237AA8-D656-4C9F-8AE4-68FA31411D0A}" type="sibTrans" cxnId="{2D4D636F-55A1-469D-8F82-0E33D7370EB2}">
      <dgm:prSet/>
      <dgm:spPr/>
      <dgm:t>
        <a:bodyPr/>
        <a:lstStyle/>
        <a:p>
          <a:endParaRPr lang="es-EC"/>
        </a:p>
      </dgm:t>
    </dgm:pt>
    <dgm:pt modelId="{160E429E-533B-464D-8F03-A2E0E9CEF81F}">
      <dgm:prSet phldrT="[Texto]"/>
      <dgm:spPr/>
      <dgm:t>
        <a:bodyPr/>
        <a:lstStyle/>
        <a:p>
          <a:r>
            <a:rPr lang="es-MX" dirty="0" smtClean="0"/>
            <a:t>Equipo poco eficaz</a:t>
          </a:r>
          <a:endParaRPr lang="es-EC" dirty="0"/>
        </a:p>
      </dgm:t>
    </dgm:pt>
    <dgm:pt modelId="{CD5D8767-CE6F-4EE8-8026-536A7C1928EB}" type="parTrans" cxnId="{F39A88F8-A9DA-489E-B627-673DDE04221E}">
      <dgm:prSet/>
      <dgm:spPr/>
      <dgm:t>
        <a:bodyPr/>
        <a:lstStyle/>
        <a:p>
          <a:endParaRPr lang="es-EC"/>
        </a:p>
      </dgm:t>
    </dgm:pt>
    <dgm:pt modelId="{03D3381A-E50C-4AE6-89EB-36463F769865}" type="sibTrans" cxnId="{F39A88F8-A9DA-489E-B627-673DDE04221E}">
      <dgm:prSet/>
      <dgm:spPr/>
      <dgm:t>
        <a:bodyPr/>
        <a:lstStyle/>
        <a:p>
          <a:endParaRPr lang="es-EC"/>
        </a:p>
      </dgm:t>
    </dgm:pt>
    <dgm:pt modelId="{D113BA1B-DB78-42EC-B737-4B2CE474363D}" type="pres">
      <dgm:prSet presAssocID="{F6BCB6C7-58FD-495B-B75E-FEAACEB9F3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2418C0-5170-4C68-81FD-B7AEABE4C540}" type="pres">
      <dgm:prSet presAssocID="{D208A2FB-5671-4504-9F59-9478CCC384E5}" presName="composite" presStyleCnt="0"/>
      <dgm:spPr/>
    </dgm:pt>
    <dgm:pt modelId="{F3CB8017-27B4-4D10-B8BE-3A5144E26BC7}" type="pres">
      <dgm:prSet presAssocID="{D208A2FB-5671-4504-9F59-9478CCC384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AE34A3-5AEA-4384-A3FE-FAEC4E95367C}" type="pres">
      <dgm:prSet presAssocID="{D208A2FB-5671-4504-9F59-9478CCC384E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6CFF8B3-7023-4161-A2FA-31BB46B70631}" type="pres">
      <dgm:prSet presAssocID="{DC686A09-8E8A-48DD-AE7C-45A31E1DD01E}" presName="space" presStyleCnt="0"/>
      <dgm:spPr/>
    </dgm:pt>
    <dgm:pt modelId="{1A4B1155-B002-4D77-B03A-6E02F4CA7B3B}" type="pres">
      <dgm:prSet presAssocID="{F865F520-A03E-4991-AD90-FC879127E845}" presName="composite" presStyleCnt="0"/>
      <dgm:spPr/>
    </dgm:pt>
    <dgm:pt modelId="{0CF7C41A-B4A0-470F-A78C-57378DD0090E}" type="pres">
      <dgm:prSet presAssocID="{F865F520-A03E-4991-AD90-FC879127E84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3970D35-DF85-4CA7-A3ED-74EC2DBA028E}" type="pres">
      <dgm:prSet presAssocID="{F865F520-A03E-4991-AD90-FC879127E84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39F0F51E-74C2-4BEA-8951-C57BB6C91B5C}" srcId="{D208A2FB-5671-4504-9F59-9478CCC384E5}" destId="{B6527FCD-BE34-494A-8688-4DB766AF1F16}" srcOrd="1" destOrd="0" parTransId="{17A9C0C7-207E-4CAE-91E3-A7B813379480}" sibTransId="{75B341EE-BB7E-45AF-9BB7-B22D55F6D478}"/>
    <dgm:cxn modelId="{D5711839-65EF-4F02-B34F-B548CA8EAB86}" srcId="{F6BCB6C7-58FD-495B-B75E-FEAACEB9F365}" destId="{D208A2FB-5671-4504-9F59-9478CCC384E5}" srcOrd="0" destOrd="0" parTransId="{3436543D-D641-4F37-9152-804892C48380}" sibTransId="{DC686A09-8E8A-48DD-AE7C-45A31E1DD01E}"/>
    <dgm:cxn modelId="{954707EF-F2D8-44D9-B544-E9EE9A37CD14}" type="presOf" srcId="{B6527FCD-BE34-494A-8688-4DB766AF1F16}" destId="{4CAE34A3-5AEA-4384-A3FE-FAEC4E95367C}" srcOrd="0" destOrd="1" presId="urn:microsoft.com/office/officeart/2005/8/layout/hList1"/>
    <dgm:cxn modelId="{7DEF2175-5EF4-41D7-99DB-22B407700EA4}" type="presOf" srcId="{DF0F1553-750A-46DE-911F-E66ACE3223B0}" destId="{4CAE34A3-5AEA-4384-A3FE-FAEC4E95367C}" srcOrd="0" destOrd="0" presId="urn:microsoft.com/office/officeart/2005/8/layout/hList1"/>
    <dgm:cxn modelId="{EA952BDD-942D-4003-A8FC-9B51C9ADB2AA}" srcId="{F6BCB6C7-58FD-495B-B75E-FEAACEB9F365}" destId="{F865F520-A03E-4991-AD90-FC879127E845}" srcOrd="1" destOrd="0" parTransId="{E38BA5AC-6D09-42AD-85EA-92A0239DE6E1}" sibTransId="{294E8A5C-25C8-45DE-B156-E7CF2F9A4517}"/>
    <dgm:cxn modelId="{F39A88F8-A9DA-489E-B627-673DDE04221E}" srcId="{F865F520-A03E-4991-AD90-FC879127E845}" destId="{160E429E-533B-464D-8F03-A2E0E9CEF81F}" srcOrd="1" destOrd="0" parTransId="{CD5D8767-CE6F-4EE8-8026-536A7C1928EB}" sibTransId="{03D3381A-E50C-4AE6-89EB-36463F769865}"/>
    <dgm:cxn modelId="{C25CB774-CCBA-401C-BF8A-3932C1B672EE}" type="presOf" srcId="{D208A2FB-5671-4504-9F59-9478CCC384E5}" destId="{F3CB8017-27B4-4D10-B8BE-3A5144E26BC7}" srcOrd="0" destOrd="0" presId="urn:microsoft.com/office/officeart/2005/8/layout/hList1"/>
    <dgm:cxn modelId="{258992F4-BF1A-4807-B158-80FF17A25F92}" srcId="{D208A2FB-5671-4504-9F59-9478CCC384E5}" destId="{DF0F1553-750A-46DE-911F-E66ACE3223B0}" srcOrd="0" destOrd="0" parTransId="{3D517B00-6992-4B60-9737-4C1ABD13E571}" sibTransId="{3BECC31B-6907-4671-9814-34844018874A}"/>
    <dgm:cxn modelId="{2D4D636F-55A1-469D-8F82-0E33D7370EB2}" srcId="{F865F520-A03E-4991-AD90-FC879127E845}" destId="{E4C2FB96-5BA0-43B8-9B30-996A75FB5970}" srcOrd="0" destOrd="0" parTransId="{722116CC-DDDD-401C-BA42-6839D921A1A1}" sibTransId="{9F237AA8-D656-4C9F-8AE4-68FA31411D0A}"/>
    <dgm:cxn modelId="{CD5C19EE-86AE-4256-A279-712CAFE6E560}" type="presOf" srcId="{F865F520-A03E-4991-AD90-FC879127E845}" destId="{0CF7C41A-B4A0-470F-A78C-57378DD0090E}" srcOrd="0" destOrd="0" presId="urn:microsoft.com/office/officeart/2005/8/layout/hList1"/>
    <dgm:cxn modelId="{16552824-EDD6-4622-8962-49C28B147055}" type="presOf" srcId="{F6BCB6C7-58FD-495B-B75E-FEAACEB9F365}" destId="{D113BA1B-DB78-42EC-B737-4B2CE474363D}" srcOrd="0" destOrd="0" presId="urn:microsoft.com/office/officeart/2005/8/layout/hList1"/>
    <dgm:cxn modelId="{917C4BA1-49C2-4EEB-A2E0-FEC4F0FD6BA2}" type="presOf" srcId="{E4C2FB96-5BA0-43B8-9B30-996A75FB5970}" destId="{83970D35-DF85-4CA7-A3ED-74EC2DBA028E}" srcOrd="0" destOrd="0" presId="urn:microsoft.com/office/officeart/2005/8/layout/hList1"/>
    <dgm:cxn modelId="{AF35D4E4-162F-4815-AE89-EA3C3D352889}" type="presOf" srcId="{160E429E-533B-464D-8F03-A2E0E9CEF81F}" destId="{83970D35-DF85-4CA7-A3ED-74EC2DBA028E}" srcOrd="0" destOrd="1" presId="urn:microsoft.com/office/officeart/2005/8/layout/hList1"/>
    <dgm:cxn modelId="{FDBA09A2-9E13-40D0-96AB-38932AFF83BC}" type="presParOf" srcId="{D113BA1B-DB78-42EC-B737-4B2CE474363D}" destId="{AC2418C0-5170-4C68-81FD-B7AEABE4C540}" srcOrd="0" destOrd="0" presId="urn:microsoft.com/office/officeart/2005/8/layout/hList1"/>
    <dgm:cxn modelId="{65BE654A-F07C-4487-98B2-8E5050EAC270}" type="presParOf" srcId="{AC2418C0-5170-4C68-81FD-B7AEABE4C540}" destId="{F3CB8017-27B4-4D10-B8BE-3A5144E26BC7}" srcOrd="0" destOrd="0" presId="urn:microsoft.com/office/officeart/2005/8/layout/hList1"/>
    <dgm:cxn modelId="{5570B590-A34D-44CC-B7C1-6F846FCCC9F0}" type="presParOf" srcId="{AC2418C0-5170-4C68-81FD-B7AEABE4C540}" destId="{4CAE34A3-5AEA-4384-A3FE-FAEC4E95367C}" srcOrd="1" destOrd="0" presId="urn:microsoft.com/office/officeart/2005/8/layout/hList1"/>
    <dgm:cxn modelId="{8FF2ACB8-81EA-4306-9C69-319FDC444F99}" type="presParOf" srcId="{D113BA1B-DB78-42EC-B737-4B2CE474363D}" destId="{86CFF8B3-7023-4161-A2FA-31BB46B70631}" srcOrd="1" destOrd="0" presId="urn:microsoft.com/office/officeart/2005/8/layout/hList1"/>
    <dgm:cxn modelId="{6903263F-4DCA-4254-8C39-1E9BAA97AF3F}" type="presParOf" srcId="{D113BA1B-DB78-42EC-B737-4B2CE474363D}" destId="{1A4B1155-B002-4D77-B03A-6E02F4CA7B3B}" srcOrd="2" destOrd="0" presId="urn:microsoft.com/office/officeart/2005/8/layout/hList1"/>
    <dgm:cxn modelId="{76FAB3EA-A36A-405B-9AEA-E5C49618E9BC}" type="presParOf" srcId="{1A4B1155-B002-4D77-B03A-6E02F4CA7B3B}" destId="{0CF7C41A-B4A0-470F-A78C-57378DD0090E}" srcOrd="0" destOrd="0" presId="urn:microsoft.com/office/officeart/2005/8/layout/hList1"/>
    <dgm:cxn modelId="{844D877E-9C8A-4804-8AEA-896FA3EE8329}" type="presParOf" srcId="{1A4B1155-B002-4D77-B03A-6E02F4CA7B3B}" destId="{83970D35-DF85-4CA7-A3ED-74EC2DBA02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40E24-0223-4DE2-A1D9-A67BBA1CD77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F14024D-0011-4C87-9DC7-77E24AD5D178}">
      <dgm:prSet phldrT="[Texto]"/>
      <dgm:spPr/>
      <dgm:t>
        <a:bodyPr/>
        <a:lstStyle/>
        <a:p>
          <a:r>
            <a:rPr lang="es-MX" dirty="0" smtClean="0"/>
            <a:t>CARISMA</a:t>
          </a:r>
        </a:p>
        <a:p>
          <a:r>
            <a:rPr lang="es-MX" dirty="0" smtClean="0"/>
            <a:t>DEL LIDER</a:t>
          </a:r>
          <a:endParaRPr lang="es-EC" dirty="0"/>
        </a:p>
      </dgm:t>
    </dgm:pt>
    <dgm:pt modelId="{819017E6-6F88-4F28-BF14-FF005D80D179}" type="parTrans" cxnId="{E1B61F48-BE0E-4815-8DE8-647A8F497FAB}">
      <dgm:prSet/>
      <dgm:spPr/>
      <dgm:t>
        <a:bodyPr/>
        <a:lstStyle/>
        <a:p>
          <a:endParaRPr lang="es-EC"/>
        </a:p>
      </dgm:t>
    </dgm:pt>
    <dgm:pt modelId="{A8060F94-57C9-479F-945B-AB7DF1399741}" type="sibTrans" cxnId="{E1B61F48-BE0E-4815-8DE8-647A8F497FAB}">
      <dgm:prSet/>
      <dgm:spPr/>
      <dgm:t>
        <a:bodyPr/>
        <a:lstStyle/>
        <a:p>
          <a:r>
            <a:rPr lang="es-MX" dirty="0" smtClean="0"/>
            <a:t>COMPO-</a:t>
          </a:r>
        </a:p>
        <a:p>
          <a:r>
            <a:rPr lang="es-MX" dirty="0" smtClean="0"/>
            <a:t>SICIÓN</a:t>
          </a:r>
        </a:p>
      </dgm:t>
    </dgm:pt>
    <dgm:pt modelId="{78219A96-789D-4993-AB05-6B7CA7833A5F}">
      <dgm:prSet phldrT="[Texto]" phldr="1"/>
      <dgm:spPr/>
      <dgm:t>
        <a:bodyPr/>
        <a:lstStyle/>
        <a:p>
          <a:endParaRPr lang="es-EC"/>
        </a:p>
      </dgm:t>
    </dgm:pt>
    <dgm:pt modelId="{C9052E67-9901-451B-A971-8A2930133A07}" type="parTrans" cxnId="{F751D858-6F75-4C64-921B-A23F8AB5DFF1}">
      <dgm:prSet/>
      <dgm:spPr/>
      <dgm:t>
        <a:bodyPr/>
        <a:lstStyle/>
        <a:p>
          <a:endParaRPr lang="es-EC"/>
        </a:p>
      </dgm:t>
    </dgm:pt>
    <dgm:pt modelId="{7005F38D-F53B-464C-AF84-1120CA8FE4FD}" type="sibTrans" cxnId="{F751D858-6F75-4C64-921B-A23F8AB5DFF1}">
      <dgm:prSet/>
      <dgm:spPr/>
      <dgm:t>
        <a:bodyPr/>
        <a:lstStyle/>
        <a:p>
          <a:endParaRPr lang="es-EC"/>
        </a:p>
      </dgm:t>
    </dgm:pt>
    <dgm:pt modelId="{FD89B84A-8BDE-4D41-968C-E77073F261CD}">
      <dgm:prSet phldrT="[Texto]" custT="1"/>
      <dgm:spPr/>
      <dgm:t>
        <a:bodyPr/>
        <a:lstStyle/>
        <a:p>
          <a:r>
            <a:rPr lang="es-MX" sz="1050" b="1" dirty="0" smtClean="0"/>
            <a:t>PROYECTO</a:t>
          </a:r>
          <a:endParaRPr lang="es-EC" sz="1050" b="1" dirty="0"/>
        </a:p>
      </dgm:t>
    </dgm:pt>
    <dgm:pt modelId="{B17B86B1-6968-4897-803E-BF74C2F2AFB9}" type="parTrans" cxnId="{84116FFA-955F-4852-92ED-6DF1128A53E8}">
      <dgm:prSet/>
      <dgm:spPr/>
      <dgm:t>
        <a:bodyPr/>
        <a:lstStyle/>
        <a:p>
          <a:endParaRPr lang="es-EC"/>
        </a:p>
      </dgm:t>
    </dgm:pt>
    <dgm:pt modelId="{9D04273C-09AB-4C6E-BD50-11F7CCAB0986}" type="sibTrans" cxnId="{84116FFA-955F-4852-92ED-6DF1128A53E8}">
      <dgm:prSet/>
      <dgm:spPr/>
      <dgm:t>
        <a:bodyPr/>
        <a:lstStyle/>
        <a:p>
          <a:r>
            <a:rPr lang="es-MX" dirty="0" smtClean="0"/>
            <a:t>AMBIENTE DE TRABAJO</a:t>
          </a:r>
          <a:endParaRPr lang="es-EC" dirty="0"/>
        </a:p>
      </dgm:t>
    </dgm:pt>
    <dgm:pt modelId="{682414BF-FA05-4A37-AF0E-49295C2DCA67}">
      <dgm:prSet phldrT="[Texto]"/>
      <dgm:spPr/>
      <dgm:t>
        <a:bodyPr/>
        <a:lstStyle/>
        <a:p>
          <a:endParaRPr lang="es-EC" dirty="0"/>
        </a:p>
      </dgm:t>
    </dgm:pt>
    <dgm:pt modelId="{1F6990A8-2382-4C6D-8399-E8C47172B0E9}" type="parTrans" cxnId="{BD2D713C-9677-45CF-A1AA-C64866AB793C}">
      <dgm:prSet/>
      <dgm:spPr/>
      <dgm:t>
        <a:bodyPr/>
        <a:lstStyle/>
        <a:p>
          <a:endParaRPr lang="es-EC"/>
        </a:p>
      </dgm:t>
    </dgm:pt>
    <dgm:pt modelId="{9F7A411C-1F1E-47E5-A503-6C6571F8548F}" type="sibTrans" cxnId="{BD2D713C-9677-45CF-A1AA-C64866AB793C}">
      <dgm:prSet/>
      <dgm:spPr/>
      <dgm:t>
        <a:bodyPr/>
        <a:lstStyle/>
        <a:p>
          <a:endParaRPr lang="es-EC"/>
        </a:p>
      </dgm:t>
    </dgm:pt>
    <dgm:pt modelId="{E074409B-3428-4267-B6C4-FDCCF3B668BB}">
      <dgm:prSet phldrT="[Texto]"/>
      <dgm:spPr/>
      <dgm:t>
        <a:bodyPr/>
        <a:lstStyle/>
        <a:p>
          <a:r>
            <a:rPr lang="es-MX" dirty="0" smtClean="0"/>
            <a:t>ÉXITO INICIAL</a:t>
          </a:r>
          <a:endParaRPr lang="es-EC" dirty="0"/>
        </a:p>
      </dgm:t>
    </dgm:pt>
    <dgm:pt modelId="{87034C0D-ED57-4BB1-B975-C1FFE9C6F496}" type="parTrans" cxnId="{E3C781A1-C5FB-459D-96AA-FFDD95EE4689}">
      <dgm:prSet/>
      <dgm:spPr/>
      <dgm:t>
        <a:bodyPr/>
        <a:lstStyle/>
        <a:p>
          <a:endParaRPr lang="es-EC"/>
        </a:p>
      </dgm:t>
    </dgm:pt>
    <dgm:pt modelId="{FCC7F24F-8056-43AC-9385-137FCB4B3FB1}" type="sibTrans" cxnId="{E3C781A1-C5FB-459D-96AA-FFDD95EE4689}">
      <dgm:prSet/>
      <dgm:spPr/>
      <dgm:t>
        <a:bodyPr/>
        <a:lstStyle/>
        <a:p>
          <a:r>
            <a:rPr lang="es-MX" dirty="0" smtClean="0"/>
            <a:t>TAMAÑO</a:t>
          </a:r>
          <a:endParaRPr lang="es-EC" dirty="0"/>
        </a:p>
      </dgm:t>
    </dgm:pt>
    <dgm:pt modelId="{7861F5E8-5D80-4959-8332-00071401AB55}">
      <dgm:prSet phldrT="[Texto]" phldr="1"/>
      <dgm:spPr/>
      <dgm:t>
        <a:bodyPr/>
        <a:lstStyle/>
        <a:p>
          <a:endParaRPr lang="es-EC"/>
        </a:p>
      </dgm:t>
    </dgm:pt>
    <dgm:pt modelId="{DA4BA275-2DD0-4A2E-9934-B1B45EFA3FA9}" type="parTrans" cxnId="{B0876083-AD5C-4D17-BDFA-BA16083EE1BA}">
      <dgm:prSet/>
      <dgm:spPr/>
      <dgm:t>
        <a:bodyPr/>
        <a:lstStyle/>
        <a:p>
          <a:endParaRPr lang="es-EC"/>
        </a:p>
      </dgm:t>
    </dgm:pt>
    <dgm:pt modelId="{4E1C811A-5C5B-4FEA-9AB1-F3B7E7FA1E4C}" type="sibTrans" cxnId="{B0876083-AD5C-4D17-BDFA-BA16083EE1BA}">
      <dgm:prSet/>
      <dgm:spPr/>
      <dgm:t>
        <a:bodyPr/>
        <a:lstStyle/>
        <a:p>
          <a:endParaRPr lang="es-EC"/>
        </a:p>
      </dgm:t>
    </dgm:pt>
    <dgm:pt modelId="{47160A6A-93B6-49C3-B38A-8DDCC49E1CDF}">
      <dgm:prSet/>
      <dgm:spPr/>
      <dgm:t>
        <a:bodyPr/>
        <a:lstStyle/>
        <a:p>
          <a:r>
            <a:rPr lang="es-MX" dirty="0" smtClean="0"/>
            <a:t> </a:t>
          </a:r>
        </a:p>
      </dgm:t>
    </dgm:pt>
    <dgm:pt modelId="{1FCB1DD6-3F91-4C9F-9E06-234112976DC5}" type="parTrans" cxnId="{6C9F3F8D-6C56-4BC5-8C72-172BB991D2B3}">
      <dgm:prSet/>
      <dgm:spPr/>
      <dgm:t>
        <a:bodyPr/>
        <a:lstStyle/>
        <a:p>
          <a:endParaRPr lang="es-EC"/>
        </a:p>
      </dgm:t>
    </dgm:pt>
    <dgm:pt modelId="{E015F6C5-59F8-4015-91AF-F5F90E8E0021}" type="sibTrans" cxnId="{6C9F3F8D-6C56-4BC5-8C72-172BB991D2B3}">
      <dgm:prSet/>
      <dgm:spPr/>
      <dgm:t>
        <a:bodyPr/>
        <a:lstStyle/>
        <a:p>
          <a:endParaRPr lang="es-EC"/>
        </a:p>
      </dgm:t>
    </dgm:pt>
    <dgm:pt modelId="{18528586-425A-497C-BD6A-59164FBC30B3}">
      <dgm:prSet phldrT="[Texto]"/>
      <dgm:spPr/>
      <dgm:t>
        <a:bodyPr/>
        <a:lstStyle/>
        <a:p>
          <a:endParaRPr lang="es-EC" dirty="0"/>
        </a:p>
      </dgm:t>
    </dgm:pt>
    <dgm:pt modelId="{47EB3744-D9E5-43D0-BE4E-84269CD38D54}" type="parTrans" cxnId="{68B7C7F7-6C84-44E3-AE6E-3E4A4838A481}">
      <dgm:prSet/>
      <dgm:spPr/>
      <dgm:t>
        <a:bodyPr/>
        <a:lstStyle/>
        <a:p>
          <a:endParaRPr lang="es-EC"/>
        </a:p>
      </dgm:t>
    </dgm:pt>
    <dgm:pt modelId="{65B154B3-7037-4795-8923-2FB3D79E243C}" type="sibTrans" cxnId="{68B7C7F7-6C84-44E3-AE6E-3E4A4838A481}">
      <dgm:prSet/>
      <dgm:spPr/>
      <dgm:t>
        <a:bodyPr/>
        <a:lstStyle/>
        <a:p>
          <a:endParaRPr lang="es-EC"/>
        </a:p>
      </dgm:t>
    </dgm:pt>
    <dgm:pt modelId="{DBF3821F-C92E-406D-B538-74A44B1434E3}" type="pres">
      <dgm:prSet presAssocID="{AE340E24-0223-4DE2-A1D9-A67BBA1CD7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78CF155-EE5A-4F7C-80A0-07619341746F}" type="pres">
      <dgm:prSet presAssocID="{6F14024D-0011-4C87-9DC7-77E24AD5D178}" presName="composite" presStyleCnt="0"/>
      <dgm:spPr/>
    </dgm:pt>
    <dgm:pt modelId="{4CF7AA4D-FFA1-4449-9756-40C62A349458}" type="pres">
      <dgm:prSet presAssocID="{6F14024D-0011-4C87-9DC7-77E24AD5D17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22D27D2-ADAB-45ED-93E0-6020A9A74447}" type="pres">
      <dgm:prSet presAssocID="{6F14024D-0011-4C87-9DC7-77E24AD5D17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BF6A6A-A93D-4DCB-8D8F-26BB83D07709}" type="pres">
      <dgm:prSet presAssocID="{6F14024D-0011-4C87-9DC7-77E24AD5D178}" presName="BalanceSpacing" presStyleCnt="0"/>
      <dgm:spPr/>
    </dgm:pt>
    <dgm:pt modelId="{5B1D977B-7900-4477-A6FC-032CDA6875C4}" type="pres">
      <dgm:prSet presAssocID="{6F14024D-0011-4C87-9DC7-77E24AD5D178}" presName="BalanceSpacing1" presStyleCnt="0"/>
      <dgm:spPr/>
    </dgm:pt>
    <dgm:pt modelId="{DD598A66-79B2-4786-91C0-DAE14B5CCD0B}" type="pres">
      <dgm:prSet presAssocID="{A8060F94-57C9-479F-945B-AB7DF1399741}" presName="Accent1Text" presStyleLbl="node1" presStyleIdx="1" presStyleCnt="6"/>
      <dgm:spPr/>
      <dgm:t>
        <a:bodyPr/>
        <a:lstStyle/>
        <a:p>
          <a:endParaRPr lang="es-EC"/>
        </a:p>
      </dgm:t>
    </dgm:pt>
    <dgm:pt modelId="{026D38F3-53B9-4DB8-A8D8-2B379F428E32}" type="pres">
      <dgm:prSet presAssocID="{A8060F94-57C9-479F-945B-AB7DF1399741}" presName="spaceBetweenRectangles" presStyleCnt="0"/>
      <dgm:spPr/>
    </dgm:pt>
    <dgm:pt modelId="{34FA3379-B38A-49DB-BABC-6F9FE4BE4E2A}" type="pres">
      <dgm:prSet presAssocID="{FD89B84A-8BDE-4D41-968C-E77073F261CD}" presName="composite" presStyleCnt="0"/>
      <dgm:spPr/>
    </dgm:pt>
    <dgm:pt modelId="{7E276D98-B064-4565-B800-F8A7D84A3552}" type="pres">
      <dgm:prSet presAssocID="{FD89B84A-8BDE-4D41-968C-E77073F26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C3FB3-F53A-4AD3-ACD0-B2A13071B51F}" type="pres">
      <dgm:prSet presAssocID="{FD89B84A-8BDE-4D41-968C-E77073F26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0774A31-6AF5-49BA-A447-42B207890422}" type="pres">
      <dgm:prSet presAssocID="{FD89B84A-8BDE-4D41-968C-E77073F261CD}" presName="BalanceSpacing" presStyleCnt="0"/>
      <dgm:spPr/>
    </dgm:pt>
    <dgm:pt modelId="{A09E3A7C-6214-4CE1-A38A-B402C3711176}" type="pres">
      <dgm:prSet presAssocID="{FD89B84A-8BDE-4D41-968C-E77073F261CD}" presName="BalanceSpacing1" presStyleCnt="0"/>
      <dgm:spPr/>
    </dgm:pt>
    <dgm:pt modelId="{331685DF-C244-4247-9384-0F6E0A8EE122}" type="pres">
      <dgm:prSet presAssocID="{9D04273C-09AB-4C6E-BD50-11F7CCAB0986}" presName="Accent1Text" presStyleLbl="node1" presStyleIdx="3" presStyleCnt="6"/>
      <dgm:spPr/>
      <dgm:t>
        <a:bodyPr/>
        <a:lstStyle/>
        <a:p>
          <a:endParaRPr lang="es-EC"/>
        </a:p>
      </dgm:t>
    </dgm:pt>
    <dgm:pt modelId="{432506D9-3F35-4945-8BAA-475D8481F7C4}" type="pres">
      <dgm:prSet presAssocID="{9D04273C-09AB-4C6E-BD50-11F7CCAB0986}" presName="spaceBetweenRectangles" presStyleCnt="0"/>
      <dgm:spPr/>
    </dgm:pt>
    <dgm:pt modelId="{9BD968A1-439F-42DC-9D03-76B207923F3A}" type="pres">
      <dgm:prSet presAssocID="{E074409B-3428-4267-B6C4-FDCCF3B668BB}" presName="composite" presStyleCnt="0"/>
      <dgm:spPr/>
    </dgm:pt>
    <dgm:pt modelId="{13A88573-6060-4FEC-899F-B0B23B4AA1E5}" type="pres">
      <dgm:prSet presAssocID="{E074409B-3428-4267-B6C4-FDCCF3B668B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B8E7CD-F42B-40B7-B056-2BD335280B58}" type="pres">
      <dgm:prSet presAssocID="{E074409B-3428-4267-B6C4-FDCCF3B668B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85330A-A7EE-4A4C-B63B-FE546B4D6B5F}" type="pres">
      <dgm:prSet presAssocID="{E074409B-3428-4267-B6C4-FDCCF3B668BB}" presName="BalanceSpacing" presStyleCnt="0"/>
      <dgm:spPr/>
    </dgm:pt>
    <dgm:pt modelId="{A1DCC7B4-5FD8-4BA1-8335-3A2633AE6AF8}" type="pres">
      <dgm:prSet presAssocID="{E074409B-3428-4267-B6C4-FDCCF3B668BB}" presName="BalanceSpacing1" presStyleCnt="0"/>
      <dgm:spPr/>
    </dgm:pt>
    <dgm:pt modelId="{7AE42AC9-56D3-4238-A29E-444B4644F521}" type="pres">
      <dgm:prSet presAssocID="{FCC7F24F-8056-43AC-9385-137FCB4B3FB1}" presName="Accent1Text" presStyleLbl="node1" presStyleIdx="5" presStyleCnt="6"/>
      <dgm:spPr/>
      <dgm:t>
        <a:bodyPr/>
        <a:lstStyle/>
        <a:p>
          <a:endParaRPr lang="es-EC"/>
        </a:p>
      </dgm:t>
    </dgm:pt>
  </dgm:ptLst>
  <dgm:cxnLst>
    <dgm:cxn modelId="{E3C781A1-C5FB-459D-96AA-FFDD95EE4689}" srcId="{AE340E24-0223-4DE2-A1D9-A67BBA1CD778}" destId="{E074409B-3428-4267-B6C4-FDCCF3B668BB}" srcOrd="2" destOrd="0" parTransId="{87034C0D-ED57-4BB1-B975-C1FFE9C6F496}" sibTransId="{FCC7F24F-8056-43AC-9385-137FCB4B3FB1}"/>
    <dgm:cxn modelId="{6C9F3F8D-6C56-4BC5-8C72-172BB991D2B3}" srcId="{FD89B84A-8BDE-4D41-968C-E77073F261CD}" destId="{47160A6A-93B6-49C3-B38A-8DDCC49E1CDF}" srcOrd="1" destOrd="0" parTransId="{1FCB1DD6-3F91-4C9F-9E06-234112976DC5}" sibTransId="{E015F6C5-59F8-4015-91AF-F5F90E8E0021}"/>
    <dgm:cxn modelId="{31CC7447-F078-4111-B9C0-31B789671C74}" type="presOf" srcId="{18528586-425A-497C-BD6A-59164FBC30B3}" destId="{776C3FB3-F53A-4AD3-ACD0-B2A13071B51F}" srcOrd="0" destOrd="2" presId="urn:microsoft.com/office/officeart/2008/layout/AlternatingHexagons"/>
    <dgm:cxn modelId="{68B7C7F7-6C84-44E3-AE6E-3E4A4838A481}" srcId="{FD89B84A-8BDE-4D41-968C-E77073F261CD}" destId="{18528586-425A-497C-BD6A-59164FBC30B3}" srcOrd="2" destOrd="0" parTransId="{47EB3744-D9E5-43D0-BE4E-84269CD38D54}" sibTransId="{65B154B3-7037-4795-8923-2FB3D79E243C}"/>
    <dgm:cxn modelId="{BD2D713C-9677-45CF-A1AA-C64866AB793C}" srcId="{FD89B84A-8BDE-4D41-968C-E77073F261CD}" destId="{682414BF-FA05-4A37-AF0E-49295C2DCA67}" srcOrd="0" destOrd="0" parTransId="{1F6990A8-2382-4C6D-8399-E8C47172B0E9}" sibTransId="{9F7A411C-1F1E-47E5-A503-6C6571F8548F}"/>
    <dgm:cxn modelId="{E1B61F48-BE0E-4815-8DE8-647A8F497FAB}" srcId="{AE340E24-0223-4DE2-A1D9-A67BBA1CD778}" destId="{6F14024D-0011-4C87-9DC7-77E24AD5D178}" srcOrd="0" destOrd="0" parTransId="{819017E6-6F88-4F28-BF14-FF005D80D179}" sibTransId="{A8060F94-57C9-479F-945B-AB7DF1399741}"/>
    <dgm:cxn modelId="{1A54AD12-95E8-4837-9707-A8EBFBB6CD08}" type="presOf" srcId="{E074409B-3428-4267-B6C4-FDCCF3B668BB}" destId="{13A88573-6060-4FEC-899F-B0B23B4AA1E5}" srcOrd="0" destOrd="0" presId="urn:microsoft.com/office/officeart/2008/layout/AlternatingHexagons"/>
    <dgm:cxn modelId="{E1E74B8B-D4D8-49C9-B4F5-22059FBD5D4C}" type="presOf" srcId="{682414BF-FA05-4A37-AF0E-49295C2DCA67}" destId="{776C3FB3-F53A-4AD3-ACD0-B2A13071B51F}" srcOrd="0" destOrd="0" presId="urn:microsoft.com/office/officeart/2008/layout/AlternatingHexagons"/>
    <dgm:cxn modelId="{B0876083-AD5C-4D17-BDFA-BA16083EE1BA}" srcId="{E074409B-3428-4267-B6C4-FDCCF3B668BB}" destId="{7861F5E8-5D80-4959-8332-00071401AB55}" srcOrd="0" destOrd="0" parTransId="{DA4BA275-2DD0-4A2E-9934-B1B45EFA3FA9}" sibTransId="{4E1C811A-5C5B-4FEA-9AB1-F3B7E7FA1E4C}"/>
    <dgm:cxn modelId="{F0388B3F-1922-4641-8DBB-CD21471D82A4}" type="presOf" srcId="{9D04273C-09AB-4C6E-BD50-11F7CCAB0986}" destId="{331685DF-C244-4247-9384-0F6E0A8EE122}" srcOrd="0" destOrd="0" presId="urn:microsoft.com/office/officeart/2008/layout/AlternatingHexagons"/>
    <dgm:cxn modelId="{F751D858-6F75-4C64-921B-A23F8AB5DFF1}" srcId="{6F14024D-0011-4C87-9DC7-77E24AD5D178}" destId="{78219A96-789D-4993-AB05-6B7CA7833A5F}" srcOrd="0" destOrd="0" parTransId="{C9052E67-9901-451B-A971-8A2930133A07}" sibTransId="{7005F38D-F53B-464C-AF84-1120CA8FE4FD}"/>
    <dgm:cxn modelId="{1140B968-BCCA-46EB-BD34-45CE607E81F8}" type="presOf" srcId="{78219A96-789D-4993-AB05-6B7CA7833A5F}" destId="{422D27D2-ADAB-45ED-93E0-6020A9A74447}" srcOrd="0" destOrd="0" presId="urn:microsoft.com/office/officeart/2008/layout/AlternatingHexagons"/>
    <dgm:cxn modelId="{FD484B96-3A5F-4BDA-A96F-18E1D71F9CD7}" type="presOf" srcId="{6F14024D-0011-4C87-9DC7-77E24AD5D178}" destId="{4CF7AA4D-FFA1-4449-9756-40C62A349458}" srcOrd="0" destOrd="0" presId="urn:microsoft.com/office/officeart/2008/layout/AlternatingHexagons"/>
    <dgm:cxn modelId="{84116FFA-955F-4852-92ED-6DF1128A53E8}" srcId="{AE340E24-0223-4DE2-A1D9-A67BBA1CD778}" destId="{FD89B84A-8BDE-4D41-968C-E77073F261CD}" srcOrd="1" destOrd="0" parTransId="{B17B86B1-6968-4897-803E-BF74C2F2AFB9}" sibTransId="{9D04273C-09AB-4C6E-BD50-11F7CCAB0986}"/>
    <dgm:cxn modelId="{B2C1CFEB-4BD1-4A0D-9E30-801CF442C30D}" type="presOf" srcId="{47160A6A-93B6-49C3-B38A-8DDCC49E1CDF}" destId="{776C3FB3-F53A-4AD3-ACD0-B2A13071B51F}" srcOrd="0" destOrd="1" presId="urn:microsoft.com/office/officeart/2008/layout/AlternatingHexagons"/>
    <dgm:cxn modelId="{6FCAF1CD-62D3-463B-8D49-F9C40FABBACD}" type="presOf" srcId="{FCC7F24F-8056-43AC-9385-137FCB4B3FB1}" destId="{7AE42AC9-56D3-4238-A29E-444B4644F521}" srcOrd="0" destOrd="0" presId="urn:microsoft.com/office/officeart/2008/layout/AlternatingHexagons"/>
    <dgm:cxn modelId="{0D991EE4-1C05-42DF-B8EA-3B04D11D0DFA}" type="presOf" srcId="{7861F5E8-5D80-4959-8332-00071401AB55}" destId="{A2B8E7CD-F42B-40B7-B056-2BD335280B58}" srcOrd="0" destOrd="0" presId="urn:microsoft.com/office/officeart/2008/layout/AlternatingHexagons"/>
    <dgm:cxn modelId="{6B6E7351-6440-493B-A1BB-F3F4F11339C7}" type="presOf" srcId="{A8060F94-57C9-479F-945B-AB7DF1399741}" destId="{DD598A66-79B2-4786-91C0-DAE14B5CCD0B}" srcOrd="0" destOrd="0" presId="urn:microsoft.com/office/officeart/2008/layout/AlternatingHexagons"/>
    <dgm:cxn modelId="{76A19C5D-0428-4CBD-AD7F-52B28D1F9799}" type="presOf" srcId="{FD89B84A-8BDE-4D41-968C-E77073F261CD}" destId="{7E276D98-B064-4565-B800-F8A7D84A3552}" srcOrd="0" destOrd="0" presId="urn:microsoft.com/office/officeart/2008/layout/AlternatingHexagons"/>
    <dgm:cxn modelId="{6109CB9A-4720-4FA9-9BC5-D79BECED26D7}" type="presOf" srcId="{AE340E24-0223-4DE2-A1D9-A67BBA1CD778}" destId="{DBF3821F-C92E-406D-B538-74A44B1434E3}" srcOrd="0" destOrd="0" presId="urn:microsoft.com/office/officeart/2008/layout/AlternatingHexagons"/>
    <dgm:cxn modelId="{2E6A1ADC-8F3C-4956-93FE-D5E8E2F31C7B}" type="presParOf" srcId="{DBF3821F-C92E-406D-B538-74A44B1434E3}" destId="{878CF155-EE5A-4F7C-80A0-07619341746F}" srcOrd="0" destOrd="0" presId="urn:microsoft.com/office/officeart/2008/layout/AlternatingHexagons"/>
    <dgm:cxn modelId="{9E0CA361-6717-4EAF-908A-D327B2A0E05A}" type="presParOf" srcId="{878CF155-EE5A-4F7C-80A0-07619341746F}" destId="{4CF7AA4D-FFA1-4449-9756-40C62A349458}" srcOrd="0" destOrd="0" presId="urn:microsoft.com/office/officeart/2008/layout/AlternatingHexagons"/>
    <dgm:cxn modelId="{A4258D97-1A00-46DC-9594-5EB9B3375158}" type="presParOf" srcId="{878CF155-EE5A-4F7C-80A0-07619341746F}" destId="{422D27D2-ADAB-45ED-93E0-6020A9A74447}" srcOrd="1" destOrd="0" presId="urn:microsoft.com/office/officeart/2008/layout/AlternatingHexagons"/>
    <dgm:cxn modelId="{D287AE29-FF28-47C3-AF9D-694B08CEED56}" type="presParOf" srcId="{878CF155-EE5A-4F7C-80A0-07619341746F}" destId="{84BF6A6A-A93D-4DCB-8D8F-26BB83D07709}" srcOrd="2" destOrd="0" presId="urn:microsoft.com/office/officeart/2008/layout/AlternatingHexagons"/>
    <dgm:cxn modelId="{0B85237C-AE7D-4A17-997D-E28C738D2F49}" type="presParOf" srcId="{878CF155-EE5A-4F7C-80A0-07619341746F}" destId="{5B1D977B-7900-4477-A6FC-032CDA6875C4}" srcOrd="3" destOrd="0" presId="urn:microsoft.com/office/officeart/2008/layout/AlternatingHexagons"/>
    <dgm:cxn modelId="{2FAE4BCC-CB54-446B-9187-C2B0E59A11CD}" type="presParOf" srcId="{878CF155-EE5A-4F7C-80A0-07619341746F}" destId="{DD598A66-79B2-4786-91C0-DAE14B5CCD0B}" srcOrd="4" destOrd="0" presId="urn:microsoft.com/office/officeart/2008/layout/AlternatingHexagons"/>
    <dgm:cxn modelId="{E630B63E-1F1F-4AE1-90FC-7372FBF87488}" type="presParOf" srcId="{DBF3821F-C92E-406D-B538-74A44B1434E3}" destId="{026D38F3-53B9-4DB8-A8D8-2B379F428E32}" srcOrd="1" destOrd="0" presId="urn:microsoft.com/office/officeart/2008/layout/AlternatingHexagons"/>
    <dgm:cxn modelId="{D4A725EA-8491-4A4E-BE14-1BE321827778}" type="presParOf" srcId="{DBF3821F-C92E-406D-B538-74A44B1434E3}" destId="{34FA3379-B38A-49DB-BABC-6F9FE4BE4E2A}" srcOrd="2" destOrd="0" presId="urn:microsoft.com/office/officeart/2008/layout/AlternatingHexagons"/>
    <dgm:cxn modelId="{3E214F3A-F767-4826-BD16-F2EA7D29C6B5}" type="presParOf" srcId="{34FA3379-B38A-49DB-BABC-6F9FE4BE4E2A}" destId="{7E276D98-B064-4565-B800-F8A7D84A3552}" srcOrd="0" destOrd="0" presId="urn:microsoft.com/office/officeart/2008/layout/AlternatingHexagons"/>
    <dgm:cxn modelId="{99530E2A-1516-4645-A5AC-162498A266D3}" type="presParOf" srcId="{34FA3379-B38A-49DB-BABC-6F9FE4BE4E2A}" destId="{776C3FB3-F53A-4AD3-ACD0-B2A13071B51F}" srcOrd="1" destOrd="0" presId="urn:microsoft.com/office/officeart/2008/layout/AlternatingHexagons"/>
    <dgm:cxn modelId="{BA9C65EC-7189-4502-95CB-692B1EC8239F}" type="presParOf" srcId="{34FA3379-B38A-49DB-BABC-6F9FE4BE4E2A}" destId="{20774A31-6AF5-49BA-A447-42B207890422}" srcOrd="2" destOrd="0" presId="urn:microsoft.com/office/officeart/2008/layout/AlternatingHexagons"/>
    <dgm:cxn modelId="{A585230C-9DEC-41FA-8ADC-A1159130A4FD}" type="presParOf" srcId="{34FA3379-B38A-49DB-BABC-6F9FE4BE4E2A}" destId="{A09E3A7C-6214-4CE1-A38A-B402C3711176}" srcOrd="3" destOrd="0" presId="urn:microsoft.com/office/officeart/2008/layout/AlternatingHexagons"/>
    <dgm:cxn modelId="{C71434F2-8F05-4D17-8CA8-4C8D15854470}" type="presParOf" srcId="{34FA3379-B38A-49DB-BABC-6F9FE4BE4E2A}" destId="{331685DF-C244-4247-9384-0F6E0A8EE122}" srcOrd="4" destOrd="0" presId="urn:microsoft.com/office/officeart/2008/layout/AlternatingHexagons"/>
    <dgm:cxn modelId="{D512710F-50EA-43BD-92AA-69D83F25A510}" type="presParOf" srcId="{DBF3821F-C92E-406D-B538-74A44B1434E3}" destId="{432506D9-3F35-4945-8BAA-475D8481F7C4}" srcOrd="3" destOrd="0" presId="urn:microsoft.com/office/officeart/2008/layout/AlternatingHexagons"/>
    <dgm:cxn modelId="{D3D801D8-CFE4-47AF-B3C3-5CC7E6C032DB}" type="presParOf" srcId="{DBF3821F-C92E-406D-B538-74A44B1434E3}" destId="{9BD968A1-439F-42DC-9D03-76B207923F3A}" srcOrd="4" destOrd="0" presId="urn:microsoft.com/office/officeart/2008/layout/AlternatingHexagons"/>
    <dgm:cxn modelId="{5A0C092C-9931-430D-B094-5EA9BFAF3E68}" type="presParOf" srcId="{9BD968A1-439F-42DC-9D03-76B207923F3A}" destId="{13A88573-6060-4FEC-899F-B0B23B4AA1E5}" srcOrd="0" destOrd="0" presId="urn:microsoft.com/office/officeart/2008/layout/AlternatingHexagons"/>
    <dgm:cxn modelId="{69644099-A2B5-4B63-8EA3-62EFEAB2774F}" type="presParOf" srcId="{9BD968A1-439F-42DC-9D03-76B207923F3A}" destId="{A2B8E7CD-F42B-40B7-B056-2BD335280B58}" srcOrd="1" destOrd="0" presId="urn:microsoft.com/office/officeart/2008/layout/AlternatingHexagons"/>
    <dgm:cxn modelId="{F04938F3-CB31-46BB-B8A1-81C5C7EB591E}" type="presParOf" srcId="{9BD968A1-439F-42DC-9D03-76B207923F3A}" destId="{7E85330A-A7EE-4A4C-B63B-FE546B4D6B5F}" srcOrd="2" destOrd="0" presId="urn:microsoft.com/office/officeart/2008/layout/AlternatingHexagons"/>
    <dgm:cxn modelId="{90877CEB-BBD4-4E9B-94B3-1C32EAFCADC7}" type="presParOf" srcId="{9BD968A1-439F-42DC-9D03-76B207923F3A}" destId="{A1DCC7B4-5FD8-4BA1-8335-3A2633AE6AF8}" srcOrd="3" destOrd="0" presId="urn:microsoft.com/office/officeart/2008/layout/AlternatingHexagons"/>
    <dgm:cxn modelId="{72B1BD13-C259-4BB2-A5D1-127166456BBA}" type="presParOf" srcId="{9BD968A1-439F-42DC-9D03-76B207923F3A}" destId="{7AE42AC9-56D3-4238-A29E-444B4644F52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340E24-0223-4DE2-A1D9-A67BBA1CD77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F14024D-0011-4C87-9DC7-77E24AD5D178}">
      <dgm:prSet phldrT="[Texto]"/>
      <dgm:spPr/>
      <dgm:t>
        <a:bodyPr/>
        <a:lstStyle/>
        <a:p>
          <a:r>
            <a:rPr lang="es-MX" dirty="0" smtClean="0"/>
            <a:t>CARISMA</a:t>
          </a:r>
        </a:p>
        <a:p>
          <a:r>
            <a:rPr lang="es-MX" dirty="0" smtClean="0"/>
            <a:t>DEL LIDER</a:t>
          </a:r>
          <a:endParaRPr lang="es-EC" dirty="0"/>
        </a:p>
      </dgm:t>
    </dgm:pt>
    <dgm:pt modelId="{819017E6-6F88-4F28-BF14-FF005D80D179}" type="parTrans" cxnId="{E1B61F48-BE0E-4815-8DE8-647A8F497FAB}">
      <dgm:prSet/>
      <dgm:spPr/>
      <dgm:t>
        <a:bodyPr/>
        <a:lstStyle/>
        <a:p>
          <a:endParaRPr lang="es-EC"/>
        </a:p>
      </dgm:t>
    </dgm:pt>
    <dgm:pt modelId="{A8060F94-57C9-479F-945B-AB7DF1399741}" type="sibTrans" cxnId="{E1B61F48-BE0E-4815-8DE8-647A8F497FAB}">
      <dgm:prSet/>
      <dgm:spPr/>
      <dgm:t>
        <a:bodyPr/>
        <a:lstStyle/>
        <a:p>
          <a:r>
            <a:rPr lang="es-MX" dirty="0" smtClean="0"/>
            <a:t>COMPO-</a:t>
          </a:r>
        </a:p>
        <a:p>
          <a:r>
            <a:rPr lang="es-MX" dirty="0" smtClean="0"/>
            <a:t>SICIÓN</a:t>
          </a:r>
        </a:p>
      </dgm:t>
    </dgm:pt>
    <dgm:pt modelId="{FD89B84A-8BDE-4D41-968C-E77073F261CD}">
      <dgm:prSet phldrT="[Texto]" custT="1"/>
      <dgm:spPr/>
      <dgm:t>
        <a:bodyPr/>
        <a:lstStyle/>
        <a:p>
          <a:r>
            <a:rPr lang="es-MX" sz="1050" b="1" dirty="0" smtClean="0"/>
            <a:t>PROYECTO</a:t>
          </a:r>
          <a:endParaRPr lang="es-EC" sz="1050" b="1" dirty="0"/>
        </a:p>
      </dgm:t>
    </dgm:pt>
    <dgm:pt modelId="{B17B86B1-6968-4897-803E-BF74C2F2AFB9}" type="parTrans" cxnId="{84116FFA-955F-4852-92ED-6DF1128A53E8}">
      <dgm:prSet/>
      <dgm:spPr/>
      <dgm:t>
        <a:bodyPr/>
        <a:lstStyle/>
        <a:p>
          <a:endParaRPr lang="es-EC"/>
        </a:p>
      </dgm:t>
    </dgm:pt>
    <dgm:pt modelId="{9D04273C-09AB-4C6E-BD50-11F7CCAB0986}" type="sibTrans" cxnId="{84116FFA-955F-4852-92ED-6DF1128A53E8}">
      <dgm:prSet/>
      <dgm:spPr/>
      <dgm:t>
        <a:bodyPr/>
        <a:lstStyle/>
        <a:p>
          <a:r>
            <a:rPr lang="es-MX" b="1" dirty="0" smtClean="0"/>
            <a:t>AMBIENTE DE TRABAJO</a:t>
          </a:r>
          <a:endParaRPr lang="es-EC" b="1" dirty="0"/>
        </a:p>
      </dgm:t>
    </dgm:pt>
    <dgm:pt modelId="{682414BF-FA05-4A37-AF0E-49295C2DCA67}">
      <dgm:prSet phldrT="[Texto]"/>
      <dgm:spPr/>
      <dgm:t>
        <a:bodyPr/>
        <a:lstStyle/>
        <a:p>
          <a:endParaRPr lang="es-EC" dirty="0"/>
        </a:p>
      </dgm:t>
    </dgm:pt>
    <dgm:pt modelId="{1F6990A8-2382-4C6D-8399-E8C47172B0E9}" type="parTrans" cxnId="{BD2D713C-9677-45CF-A1AA-C64866AB793C}">
      <dgm:prSet/>
      <dgm:spPr/>
      <dgm:t>
        <a:bodyPr/>
        <a:lstStyle/>
        <a:p>
          <a:endParaRPr lang="es-EC"/>
        </a:p>
      </dgm:t>
    </dgm:pt>
    <dgm:pt modelId="{9F7A411C-1F1E-47E5-A503-6C6571F8548F}" type="sibTrans" cxnId="{BD2D713C-9677-45CF-A1AA-C64866AB793C}">
      <dgm:prSet/>
      <dgm:spPr/>
      <dgm:t>
        <a:bodyPr/>
        <a:lstStyle/>
        <a:p>
          <a:endParaRPr lang="es-EC"/>
        </a:p>
      </dgm:t>
    </dgm:pt>
    <dgm:pt modelId="{E074409B-3428-4267-B6C4-FDCCF3B668BB}">
      <dgm:prSet phldrT="[Texto]" custT="1"/>
      <dgm:spPr/>
      <dgm:t>
        <a:bodyPr/>
        <a:lstStyle/>
        <a:p>
          <a:r>
            <a:rPr lang="es-MX" sz="1400" b="1" dirty="0" smtClean="0"/>
            <a:t>ÉXITO INICIAL</a:t>
          </a:r>
          <a:endParaRPr lang="es-EC" sz="1400" b="1" dirty="0"/>
        </a:p>
      </dgm:t>
    </dgm:pt>
    <dgm:pt modelId="{87034C0D-ED57-4BB1-B975-C1FFE9C6F496}" type="parTrans" cxnId="{E3C781A1-C5FB-459D-96AA-FFDD95EE4689}">
      <dgm:prSet/>
      <dgm:spPr/>
      <dgm:t>
        <a:bodyPr/>
        <a:lstStyle/>
        <a:p>
          <a:endParaRPr lang="es-EC"/>
        </a:p>
      </dgm:t>
    </dgm:pt>
    <dgm:pt modelId="{FCC7F24F-8056-43AC-9385-137FCB4B3FB1}" type="sibTrans" cxnId="{E3C781A1-C5FB-459D-96AA-FFDD95EE4689}">
      <dgm:prSet/>
      <dgm:spPr/>
      <dgm:t>
        <a:bodyPr/>
        <a:lstStyle/>
        <a:p>
          <a:r>
            <a:rPr lang="es-MX" b="1" dirty="0" smtClean="0"/>
            <a:t>TAMAÑO</a:t>
          </a:r>
          <a:endParaRPr lang="es-EC" b="1" dirty="0"/>
        </a:p>
      </dgm:t>
    </dgm:pt>
    <dgm:pt modelId="{47160A6A-93B6-49C3-B38A-8DDCC49E1CDF}">
      <dgm:prSet/>
      <dgm:spPr/>
      <dgm:t>
        <a:bodyPr/>
        <a:lstStyle/>
        <a:p>
          <a:r>
            <a:rPr lang="es-MX" dirty="0" smtClean="0"/>
            <a:t> </a:t>
          </a:r>
        </a:p>
      </dgm:t>
    </dgm:pt>
    <dgm:pt modelId="{1FCB1DD6-3F91-4C9F-9E06-234112976DC5}" type="parTrans" cxnId="{6C9F3F8D-6C56-4BC5-8C72-172BB991D2B3}">
      <dgm:prSet/>
      <dgm:spPr/>
      <dgm:t>
        <a:bodyPr/>
        <a:lstStyle/>
        <a:p>
          <a:endParaRPr lang="es-EC"/>
        </a:p>
      </dgm:t>
    </dgm:pt>
    <dgm:pt modelId="{E015F6C5-59F8-4015-91AF-F5F90E8E0021}" type="sibTrans" cxnId="{6C9F3F8D-6C56-4BC5-8C72-172BB991D2B3}">
      <dgm:prSet/>
      <dgm:spPr/>
      <dgm:t>
        <a:bodyPr/>
        <a:lstStyle/>
        <a:p>
          <a:endParaRPr lang="es-EC"/>
        </a:p>
      </dgm:t>
    </dgm:pt>
    <dgm:pt modelId="{18528586-425A-497C-BD6A-59164FBC30B3}">
      <dgm:prSet phldrT="[Texto]"/>
      <dgm:spPr/>
      <dgm:t>
        <a:bodyPr/>
        <a:lstStyle/>
        <a:p>
          <a:endParaRPr lang="es-EC" dirty="0"/>
        </a:p>
      </dgm:t>
    </dgm:pt>
    <dgm:pt modelId="{47EB3744-D9E5-43D0-BE4E-84269CD38D54}" type="parTrans" cxnId="{68B7C7F7-6C84-44E3-AE6E-3E4A4838A481}">
      <dgm:prSet/>
      <dgm:spPr/>
      <dgm:t>
        <a:bodyPr/>
        <a:lstStyle/>
        <a:p>
          <a:endParaRPr lang="es-EC"/>
        </a:p>
      </dgm:t>
    </dgm:pt>
    <dgm:pt modelId="{65B154B3-7037-4795-8923-2FB3D79E243C}" type="sibTrans" cxnId="{68B7C7F7-6C84-44E3-AE6E-3E4A4838A481}">
      <dgm:prSet/>
      <dgm:spPr/>
      <dgm:t>
        <a:bodyPr/>
        <a:lstStyle/>
        <a:p>
          <a:endParaRPr lang="es-EC"/>
        </a:p>
      </dgm:t>
    </dgm:pt>
    <dgm:pt modelId="{DBF3821F-C92E-406D-B538-74A44B1434E3}" type="pres">
      <dgm:prSet presAssocID="{AE340E24-0223-4DE2-A1D9-A67BBA1CD7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78CF155-EE5A-4F7C-80A0-07619341746F}" type="pres">
      <dgm:prSet presAssocID="{6F14024D-0011-4C87-9DC7-77E24AD5D178}" presName="composite" presStyleCnt="0"/>
      <dgm:spPr/>
    </dgm:pt>
    <dgm:pt modelId="{4CF7AA4D-FFA1-4449-9756-40C62A349458}" type="pres">
      <dgm:prSet presAssocID="{6F14024D-0011-4C87-9DC7-77E24AD5D17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22D27D2-ADAB-45ED-93E0-6020A9A74447}" type="pres">
      <dgm:prSet presAssocID="{6F14024D-0011-4C87-9DC7-77E24AD5D178}" presName="Childtext1" presStyleLbl="revTx" presStyleIdx="0" presStyleCnt="3" custLinFactX="16043" custLinFactY="91311" custLinFactNeighborX="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4BF6A6A-A93D-4DCB-8D8F-26BB83D07709}" type="pres">
      <dgm:prSet presAssocID="{6F14024D-0011-4C87-9DC7-77E24AD5D178}" presName="BalanceSpacing" presStyleCnt="0"/>
      <dgm:spPr/>
    </dgm:pt>
    <dgm:pt modelId="{5B1D977B-7900-4477-A6FC-032CDA6875C4}" type="pres">
      <dgm:prSet presAssocID="{6F14024D-0011-4C87-9DC7-77E24AD5D178}" presName="BalanceSpacing1" presStyleCnt="0"/>
      <dgm:spPr/>
    </dgm:pt>
    <dgm:pt modelId="{DD598A66-79B2-4786-91C0-DAE14B5CCD0B}" type="pres">
      <dgm:prSet presAssocID="{A8060F94-57C9-479F-945B-AB7DF1399741}" presName="Accent1Text" presStyleLbl="node1" presStyleIdx="1" presStyleCnt="6"/>
      <dgm:spPr/>
      <dgm:t>
        <a:bodyPr/>
        <a:lstStyle/>
        <a:p>
          <a:endParaRPr lang="es-EC"/>
        </a:p>
      </dgm:t>
    </dgm:pt>
    <dgm:pt modelId="{026D38F3-53B9-4DB8-A8D8-2B379F428E32}" type="pres">
      <dgm:prSet presAssocID="{A8060F94-57C9-479F-945B-AB7DF1399741}" presName="spaceBetweenRectangles" presStyleCnt="0"/>
      <dgm:spPr/>
    </dgm:pt>
    <dgm:pt modelId="{34FA3379-B38A-49DB-BABC-6F9FE4BE4E2A}" type="pres">
      <dgm:prSet presAssocID="{FD89B84A-8BDE-4D41-968C-E77073F261CD}" presName="composite" presStyleCnt="0"/>
      <dgm:spPr/>
    </dgm:pt>
    <dgm:pt modelId="{7E276D98-B064-4565-B800-F8A7D84A3552}" type="pres">
      <dgm:prSet presAssocID="{FD89B84A-8BDE-4D41-968C-E77073F26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C3FB3-F53A-4AD3-ACD0-B2A13071B51F}" type="pres">
      <dgm:prSet presAssocID="{FD89B84A-8BDE-4D41-968C-E77073F26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0774A31-6AF5-49BA-A447-42B207890422}" type="pres">
      <dgm:prSet presAssocID="{FD89B84A-8BDE-4D41-968C-E77073F261CD}" presName="BalanceSpacing" presStyleCnt="0"/>
      <dgm:spPr/>
    </dgm:pt>
    <dgm:pt modelId="{A09E3A7C-6214-4CE1-A38A-B402C3711176}" type="pres">
      <dgm:prSet presAssocID="{FD89B84A-8BDE-4D41-968C-E77073F261CD}" presName="BalanceSpacing1" presStyleCnt="0"/>
      <dgm:spPr/>
    </dgm:pt>
    <dgm:pt modelId="{331685DF-C244-4247-9384-0F6E0A8EE122}" type="pres">
      <dgm:prSet presAssocID="{9D04273C-09AB-4C6E-BD50-11F7CCAB0986}" presName="Accent1Text" presStyleLbl="node1" presStyleIdx="3" presStyleCnt="6"/>
      <dgm:spPr/>
      <dgm:t>
        <a:bodyPr/>
        <a:lstStyle/>
        <a:p>
          <a:endParaRPr lang="es-EC"/>
        </a:p>
      </dgm:t>
    </dgm:pt>
    <dgm:pt modelId="{432506D9-3F35-4945-8BAA-475D8481F7C4}" type="pres">
      <dgm:prSet presAssocID="{9D04273C-09AB-4C6E-BD50-11F7CCAB0986}" presName="spaceBetweenRectangles" presStyleCnt="0"/>
      <dgm:spPr/>
    </dgm:pt>
    <dgm:pt modelId="{9BD968A1-439F-42DC-9D03-76B207923F3A}" type="pres">
      <dgm:prSet presAssocID="{E074409B-3428-4267-B6C4-FDCCF3B668BB}" presName="composite" presStyleCnt="0"/>
      <dgm:spPr/>
    </dgm:pt>
    <dgm:pt modelId="{13A88573-6060-4FEC-899F-B0B23B4AA1E5}" type="pres">
      <dgm:prSet presAssocID="{E074409B-3428-4267-B6C4-FDCCF3B668B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B8E7CD-F42B-40B7-B056-2BD335280B58}" type="pres">
      <dgm:prSet presAssocID="{E074409B-3428-4267-B6C4-FDCCF3B668BB}" presName="Childtext1" presStyleLbl="revTx" presStyleIdx="2" presStyleCnt="3" custLinFactX="24717" custLinFactNeighborX="100000" custLinFactNeighborY="93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E85330A-A7EE-4A4C-B63B-FE546B4D6B5F}" type="pres">
      <dgm:prSet presAssocID="{E074409B-3428-4267-B6C4-FDCCF3B668BB}" presName="BalanceSpacing" presStyleCnt="0"/>
      <dgm:spPr/>
    </dgm:pt>
    <dgm:pt modelId="{A1DCC7B4-5FD8-4BA1-8335-3A2633AE6AF8}" type="pres">
      <dgm:prSet presAssocID="{E074409B-3428-4267-B6C4-FDCCF3B668BB}" presName="BalanceSpacing1" presStyleCnt="0"/>
      <dgm:spPr/>
    </dgm:pt>
    <dgm:pt modelId="{7AE42AC9-56D3-4238-A29E-444B4644F521}" type="pres">
      <dgm:prSet presAssocID="{FCC7F24F-8056-43AC-9385-137FCB4B3FB1}" presName="Accent1Text" presStyleLbl="node1" presStyleIdx="5" presStyleCnt="6"/>
      <dgm:spPr/>
      <dgm:t>
        <a:bodyPr/>
        <a:lstStyle/>
        <a:p>
          <a:endParaRPr lang="es-EC"/>
        </a:p>
      </dgm:t>
    </dgm:pt>
  </dgm:ptLst>
  <dgm:cxnLst>
    <dgm:cxn modelId="{E3C781A1-C5FB-459D-96AA-FFDD95EE4689}" srcId="{AE340E24-0223-4DE2-A1D9-A67BBA1CD778}" destId="{E074409B-3428-4267-B6C4-FDCCF3B668BB}" srcOrd="2" destOrd="0" parTransId="{87034C0D-ED57-4BB1-B975-C1FFE9C6F496}" sibTransId="{FCC7F24F-8056-43AC-9385-137FCB4B3FB1}"/>
    <dgm:cxn modelId="{6C9F3F8D-6C56-4BC5-8C72-172BB991D2B3}" srcId="{FD89B84A-8BDE-4D41-968C-E77073F261CD}" destId="{47160A6A-93B6-49C3-B38A-8DDCC49E1CDF}" srcOrd="1" destOrd="0" parTransId="{1FCB1DD6-3F91-4C9F-9E06-234112976DC5}" sibTransId="{E015F6C5-59F8-4015-91AF-F5F90E8E0021}"/>
    <dgm:cxn modelId="{7B938719-A749-4008-A10A-CF82A661C091}" type="presOf" srcId="{AE340E24-0223-4DE2-A1D9-A67BBA1CD778}" destId="{DBF3821F-C92E-406D-B538-74A44B1434E3}" srcOrd="0" destOrd="0" presId="urn:microsoft.com/office/officeart/2008/layout/AlternatingHexagons"/>
    <dgm:cxn modelId="{68B7C7F7-6C84-44E3-AE6E-3E4A4838A481}" srcId="{FD89B84A-8BDE-4D41-968C-E77073F261CD}" destId="{18528586-425A-497C-BD6A-59164FBC30B3}" srcOrd="2" destOrd="0" parTransId="{47EB3744-D9E5-43D0-BE4E-84269CD38D54}" sibTransId="{65B154B3-7037-4795-8923-2FB3D79E243C}"/>
    <dgm:cxn modelId="{BD2D713C-9677-45CF-A1AA-C64866AB793C}" srcId="{FD89B84A-8BDE-4D41-968C-E77073F261CD}" destId="{682414BF-FA05-4A37-AF0E-49295C2DCA67}" srcOrd="0" destOrd="0" parTransId="{1F6990A8-2382-4C6D-8399-E8C47172B0E9}" sibTransId="{9F7A411C-1F1E-47E5-A503-6C6571F8548F}"/>
    <dgm:cxn modelId="{9A073118-F9AB-4C44-A72C-BC5ABDCB03B8}" type="presOf" srcId="{FD89B84A-8BDE-4D41-968C-E77073F261CD}" destId="{7E276D98-B064-4565-B800-F8A7D84A3552}" srcOrd="0" destOrd="0" presId="urn:microsoft.com/office/officeart/2008/layout/AlternatingHexagons"/>
    <dgm:cxn modelId="{E1B61F48-BE0E-4815-8DE8-647A8F497FAB}" srcId="{AE340E24-0223-4DE2-A1D9-A67BBA1CD778}" destId="{6F14024D-0011-4C87-9DC7-77E24AD5D178}" srcOrd="0" destOrd="0" parTransId="{819017E6-6F88-4F28-BF14-FF005D80D179}" sibTransId="{A8060F94-57C9-479F-945B-AB7DF1399741}"/>
    <dgm:cxn modelId="{167D6FD6-406F-47C0-B32E-53E7FAB9B4E0}" type="presOf" srcId="{682414BF-FA05-4A37-AF0E-49295C2DCA67}" destId="{776C3FB3-F53A-4AD3-ACD0-B2A13071B51F}" srcOrd="0" destOrd="0" presId="urn:microsoft.com/office/officeart/2008/layout/AlternatingHexagons"/>
    <dgm:cxn modelId="{A58FA0E2-F695-4389-8244-8D187F5E48D0}" type="presOf" srcId="{18528586-425A-497C-BD6A-59164FBC30B3}" destId="{776C3FB3-F53A-4AD3-ACD0-B2A13071B51F}" srcOrd="0" destOrd="2" presId="urn:microsoft.com/office/officeart/2008/layout/AlternatingHexagons"/>
    <dgm:cxn modelId="{7D20AA1B-9DE6-4428-A9B0-F31ED3D4F519}" type="presOf" srcId="{FCC7F24F-8056-43AC-9385-137FCB4B3FB1}" destId="{7AE42AC9-56D3-4238-A29E-444B4644F521}" srcOrd="0" destOrd="0" presId="urn:microsoft.com/office/officeart/2008/layout/AlternatingHexagons"/>
    <dgm:cxn modelId="{A7B88EDD-0933-40E0-A53E-4AA30427B160}" type="presOf" srcId="{A8060F94-57C9-479F-945B-AB7DF1399741}" destId="{DD598A66-79B2-4786-91C0-DAE14B5CCD0B}" srcOrd="0" destOrd="0" presId="urn:microsoft.com/office/officeart/2008/layout/AlternatingHexagons"/>
    <dgm:cxn modelId="{988F9E80-F42D-48E2-B445-C6E0482D30B1}" type="presOf" srcId="{E074409B-3428-4267-B6C4-FDCCF3B668BB}" destId="{13A88573-6060-4FEC-899F-B0B23B4AA1E5}" srcOrd="0" destOrd="0" presId="urn:microsoft.com/office/officeart/2008/layout/AlternatingHexagons"/>
    <dgm:cxn modelId="{84116FFA-955F-4852-92ED-6DF1128A53E8}" srcId="{AE340E24-0223-4DE2-A1D9-A67BBA1CD778}" destId="{FD89B84A-8BDE-4D41-968C-E77073F261CD}" srcOrd="1" destOrd="0" parTransId="{B17B86B1-6968-4897-803E-BF74C2F2AFB9}" sibTransId="{9D04273C-09AB-4C6E-BD50-11F7CCAB0986}"/>
    <dgm:cxn modelId="{2F12DDB4-0CAE-4A09-8E30-1EA74B92FE67}" type="presOf" srcId="{6F14024D-0011-4C87-9DC7-77E24AD5D178}" destId="{4CF7AA4D-FFA1-4449-9756-40C62A349458}" srcOrd="0" destOrd="0" presId="urn:microsoft.com/office/officeart/2008/layout/AlternatingHexagons"/>
    <dgm:cxn modelId="{EA327307-DBC2-44E5-A429-B99C53DB289B}" type="presOf" srcId="{9D04273C-09AB-4C6E-BD50-11F7CCAB0986}" destId="{331685DF-C244-4247-9384-0F6E0A8EE122}" srcOrd="0" destOrd="0" presId="urn:microsoft.com/office/officeart/2008/layout/AlternatingHexagons"/>
    <dgm:cxn modelId="{F4E0074F-6D54-480F-B62F-FEEF315D8F1E}" type="presOf" srcId="{47160A6A-93B6-49C3-B38A-8DDCC49E1CDF}" destId="{776C3FB3-F53A-4AD3-ACD0-B2A13071B51F}" srcOrd="0" destOrd="1" presId="urn:microsoft.com/office/officeart/2008/layout/AlternatingHexagons"/>
    <dgm:cxn modelId="{892BA19A-A39A-4308-BCDA-BF64CB1EFB1A}" type="presParOf" srcId="{DBF3821F-C92E-406D-B538-74A44B1434E3}" destId="{878CF155-EE5A-4F7C-80A0-07619341746F}" srcOrd="0" destOrd="0" presId="urn:microsoft.com/office/officeart/2008/layout/AlternatingHexagons"/>
    <dgm:cxn modelId="{1813E3E4-81AB-4FB9-94BA-BB9B38E8A039}" type="presParOf" srcId="{878CF155-EE5A-4F7C-80A0-07619341746F}" destId="{4CF7AA4D-FFA1-4449-9756-40C62A349458}" srcOrd="0" destOrd="0" presId="urn:microsoft.com/office/officeart/2008/layout/AlternatingHexagons"/>
    <dgm:cxn modelId="{122EF4D8-FF65-454E-B410-83FFB33A79EF}" type="presParOf" srcId="{878CF155-EE5A-4F7C-80A0-07619341746F}" destId="{422D27D2-ADAB-45ED-93E0-6020A9A74447}" srcOrd="1" destOrd="0" presId="urn:microsoft.com/office/officeart/2008/layout/AlternatingHexagons"/>
    <dgm:cxn modelId="{FAEA23CC-DA90-43F4-BF20-757CBAC9DCC9}" type="presParOf" srcId="{878CF155-EE5A-4F7C-80A0-07619341746F}" destId="{84BF6A6A-A93D-4DCB-8D8F-26BB83D07709}" srcOrd="2" destOrd="0" presId="urn:microsoft.com/office/officeart/2008/layout/AlternatingHexagons"/>
    <dgm:cxn modelId="{42F09520-F482-4DE1-B59D-CD5F068D9394}" type="presParOf" srcId="{878CF155-EE5A-4F7C-80A0-07619341746F}" destId="{5B1D977B-7900-4477-A6FC-032CDA6875C4}" srcOrd="3" destOrd="0" presId="urn:microsoft.com/office/officeart/2008/layout/AlternatingHexagons"/>
    <dgm:cxn modelId="{99830363-D4FE-4DB4-99A9-006C01B94840}" type="presParOf" srcId="{878CF155-EE5A-4F7C-80A0-07619341746F}" destId="{DD598A66-79B2-4786-91C0-DAE14B5CCD0B}" srcOrd="4" destOrd="0" presId="urn:microsoft.com/office/officeart/2008/layout/AlternatingHexagons"/>
    <dgm:cxn modelId="{A9ABA39C-C1AB-4765-9F54-E7BD06207E1B}" type="presParOf" srcId="{DBF3821F-C92E-406D-B538-74A44B1434E3}" destId="{026D38F3-53B9-4DB8-A8D8-2B379F428E32}" srcOrd="1" destOrd="0" presId="urn:microsoft.com/office/officeart/2008/layout/AlternatingHexagons"/>
    <dgm:cxn modelId="{92432257-DDDE-4FB6-BD54-57DD587A0D92}" type="presParOf" srcId="{DBF3821F-C92E-406D-B538-74A44B1434E3}" destId="{34FA3379-B38A-49DB-BABC-6F9FE4BE4E2A}" srcOrd="2" destOrd="0" presId="urn:microsoft.com/office/officeart/2008/layout/AlternatingHexagons"/>
    <dgm:cxn modelId="{4335425C-2EA3-4650-86D0-E6E892900738}" type="presParOf" srcId="{34FA3379-B38A-49DB-BABC-6F9FE4BE4E2A}" destId="{7E276D98-B064-4565-B800-F8A7D84A3552}" srcOrd="0" destOrd="0" presId="urn:microsoft.com/office/officeart/2008/layout/AlternatingHexagons"/>
    <dgm:cxn modelId="{1C628B27-DB82-4360-A8B6-6289DCBB5F5A}" type="presParOf" srcId="{34FA3379-B38A-49DB-BABC-6F9FE4BE4E2A}" destId="{776C3FB3-F53A-4AD3-ACD0-B2A13071B51F}" srcOrd="1" destOrd="0" presId="urn:microsoft.com/office/officeart/2008/layout/AlternatingHexagons"/>
    <dgm:cxn modelId="{6F261FDF-9A25-4794-863E-AE20785E56F2}" type="presParOf" srcId="{34FA3379-B38A-49DB-BABC-6F9FE4BE4E2A}" destId="{20774A31-6AF5-49BA-A447-42B207890422}" srcOrd="2" destOrd="0" presId="urn:microsoft.com/office/officeart/2008/layout/AlternatingHexagons"/>
    <dgm:cxn modelId="{9DE8271C-C240-4E6F-94F6-05C63EA1582F}" type="presParOf" srcId="{34FA3379-B38A-49DB-BABC-6F9FE4BE4E2A}" destId="{A09E3A7C-6214-4CE1-A38A-B402C3711176}" srcOrd="3" destOrd="0" presId="urn:microsoft.com/office/officeart/2008/layout/AlternatingHexagons"/>
    <dgm:cxn modelId="{02E49D39-D4B5-4A83-A0ED-3825B274FF54}" type="presParOf" srcId="{34FA3379-B38A-49DB-BABC-6F9FE4BE4E2A}" destId="{331685DF-C244-4247-9384-0F6E0A8EE122}" srcOrd="4" destOrd="0" presId="urn:microsoft.com/office/officeart/2008/layout/AlternatingHexagons"/>
    <dgm:cxn modelId="{FF7A8445-2C98-41B1-894D-154CB59DA4E6}" type="presParOf" srcId="{DBF3821F-C92E-406D-B538-74A44B1434E3}" destId="{432506D9-3F35-4945-8BAA-475D8481F7C4}" srcOrd="3" destOrd="0" presId="urn:microsoft.com/office/officeart/2008/layout/AlternatingHexagons"/>
    <dgm:cxn modelId="{08C7904A-F84F-4A6A-A3FF-CD5656EFAE3E}" type="presParOf" srcId="{DBF3821F-C92E-406D-B538-74A44B1434E3}" destId="{9BD968A1-439F-42DC-9D03-76B207923F3A}" srcOrd="4" destOrd="0" presId="urn:microsoft.com/office/officeart/2008/layout/AlternatingHexagons"/>
    <dgm:cxn modelId="{AE406124-1D29-49C5-8BDA-CFBB0475E71C}" type="presParOf" srcId="{9BD968A1-439F-42DC-9D03-76B207923F3A}" destId="{13A88573-6060-4FEC-899F-B0B23B4AA1E5}" srcOrd="0" destOrd="0" presId="urn:microsoft.com/office/officeart/2008/layout/AlternatingHexagons"/>
    <dgm:cxn modelId="{D403B254-0101-42B6-B881-007552EA1192}" type="presParOf" srcId="{9BD968A1-439F-42DC-9D03-76B207923F3A}" destId="{A2B8E7CD-F42B-40B7-B056-2BD335280B58}" srcOrd="1" destOrd="0" presId="urn:microsoft.com/office/officeart/2008/layout/AlternatingHexagons"/>
    <dgm:cxn modelId="{3672852C-DB9C-4394-9AA9-17F8ABAC56F8}" type="presParOf" srcId="{9BD968A1-439F-42DC-9D03-76B207923F3A}" destId="{7E85330A-A7EE-4A4C-B63B-FE546B4D6B5F}" srcOrd="2" destOrd="0" presId="urn:microsoft.com/office/officeart/2008/layout/AlternatingHexagons"/>
    <dgm:cxn modelId="{768681A2-06BC-4A5C-842E-C0CCBA15BC86}" type="presParOf" srcId="{9BD968A1-439F-42DC-9D03-76B207923F3A}" destId="{A1DCC7B4-5FD8-4BA1-8335-3A2633AE6AF8}" srcOrd="3" destOrd="0" presId="urn:microsoft.com/office/officeart/2008/layout/AlternatingHexagons"/>
    <dgm:cxn modelId="{6A9C2D53-CC7D-4AA3-9025-BDA5665BA872}" type="presParOf" srcId="{9BD968A1-439F-42DC-9D03-76B207923F3A}" destId="{7AE42AC9-56D3-4238-A29E-444B4644F52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340E24-0223-4DE2-A1D9-A67BBA1CD77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F14024D-0011-4C87-9DC7-77E24AD5D178}">
      <dgm:prSet phldrT="[Texto]"/>
      <dgm:spPr/>
      <dgm:t>
        <a:bodyPr/>
        <a:lstStyle/>
        <a:p>
          <a:r>
            <a:rPr lang="es-MX" dirty="0" smtClean="0"/>
            <a:t>CARISMA</a:t>
          </a:r>
        </a:p>
        <a:p>
          <a:r>
            <a:rPr lang="es-MX" dirty="0" smtClean="0"/>
            <a:t>DEL LIDER</a:t>
          </a:r>
          <a:endParaRPr lang="es-EC" dirty="0"/>
        </a:p>
      </dgm:t>
    </dgm:pt>
    <dgm:pt modelId="{819017E6-6F88-4F28-BF14-FF005D80D179}" type="parTrans" cxnId="{E1B61F48-BE0E-4815-8DE8-647A8F497FAB}">
      <dgm:prSet/>
      <dgm:spPr/>
      <dgm:t>
        <a:bodyPr/>
        <a:lstStyle/>
        <a:p>
          <a:endParaRPr lang="es-EC"/>
        </a:p>
      </dgm:t>
    </dgm:pt>
    <dgm:pt modelId="{A8060F94-57C9-479F-945B-AB7DF1399741}" type="sibTrans" cxnId="{E1B61F48-BE0E-4815-8DE8-647A8F497FAB}">
      <dgm:prSet/>
      <dgm:spPr/>
      <dgm:t>
        <a:bodyPr/>
        <a:lstStyle/>
        <a:p>
          <a:r>
            <a:rPr lang="es-MX" dirty="0" smtClean="0"/>
            <a:t>COMPO-</a:t>
          </a:r>
        </a:p>
        <a:p>
          <a:r>
            <a:rPr lang="es-MX" dirty="0" smtClean="0"/>
            <a:t>SICIÓN</a:t>
          </a:r>
        </a:p>
      </dgm:t>
    </dgm:pt>
    <dgm:pt modelId="{FD89B84A-8BDE-4D41-968C-E77073F261CD}">
      <dgm:prSet phldrT="[Texto]" custT="1"/>
      <dgm:spPr/>
      <dgm:t>
        <a:bodyPr/>
        <a:lstStyle/>
        <a:p>
          <a:r>
            <a:rPr lang="es-MX" sz="1050" b="1" dirty="0" smtClean="0"/>
            <a:t>PROYECTO</a:t>
          </a:r>
          <a:endParaRPr lang="es-EC" sz="1050" b="1" dirty="0"/>
        </a:p>
      </dgm:t>
    </dgm:pt>
    <dgm:pt modelId="{B17B86B1-6968-4897-803E-BF74C2F2AFB9}" type="parTrans" cxnId="{84116FFA-955F-4852-92ED-6DF1128A53E8}">
      <dgm:prSet/>
      <dgm:spPr/>
      <dgm:t>
        <a:bodyPr/>
        <a:lstStyle/>
        <a:p>
          <a:endParaRPr lang="es-EC"/>
        </a:p>
      </dgm:t>
    </dgm:pt>
    <dgm:pt modelId="{9D04273C-09AB-4C6E-BD50-11F7CCAB0986}" type="sibTrans" cxnId="{84116FFA-955F-4852-92ED-6DF1128A53E8}">
      <dgm:prSet/>
      <dgm:spPr/>
      <dgm:t>
        <a:bodyPr/>
        <a:lstStyle/>
        <a:p>
          <a:r>
            <a:rPr lang="es-MX" b="1" dirty="0" smtClean="0"/>
            <a:t>AMBIENTE DE TRABAJO</a:t>
          </a:r>
          <a:endParaRPr lang="es-EC" b="1" dirty="0"/>
        </a:p>
      </dgm:t>
    </dgm:pt>
    <dgm:pt modelId="{682414BF-FA05-4A37-AF0E-49295C2DCA67}">
      <dgm:prSet phldrT="[Texto]"/>
      <dgm:spPr/>
      <dgm:t>
        <a:bodyPr/>
        <a:lstStyle/>
        <a:p>
          <a:endParaRPr lang="es-EC" dirty="0"/>
        </a:p>
      </dgm:t>
    </dgm:pt>
    <dgm:pt modelId="{1F6990A8-2382-4C6D-8399-E8C47172B0E9}" type="parTrans" cxnId="{BD2D713C-9677-45CF-A1AA-C64866AB793C}">
      <dgm:prSet/>
      <dgm:spPr/>
      <dgm:t>
        <a:bodyPr/>
        <a:lstStyle/>
        <a:p>
          <a:endParaRPr lang="es-EC"/>
        </a:p>
      </dgm:t>
    </dgm:pt>
    <dgm:pt modelId="{9F7A411C-1F1E-47E5-A503-6C6571F8548F}" type="sibTrans" cxnId="{BD2D713C-9677-45CF-A1AA-C64866AB793C}">
      <dgm:prSet/>
      <dgm:spPr/>
      <dgm:t>
        <a:bodyPr/>
        <a:lstStyle/>
        <a:p>
          <a:endParaRPr lang="es-EC"/>
        </a:p>
      </dgm:t>
    </dgm:pt>
    <dgm:pt modelId="{E074409B-3428-4267-B6C4-FDCCF3B668BB}">
      <dgm:prSet phldrT="[Texto]" custT="1"/>
      <dgm:spPr/>
      <dgm:t>
        <a:bodyPr/>
        <a:lstStyle/>
        <a:p>
          <a:r>
            <a:rPr lang="es-MX" sz="1400" b="1" dirty="0" smtClean="0"/>
            <a:t>ÉXITO INICIAL</a:t>
          </a:r>
          <a:endParaRPr lang="es-EC" sz="1400" b="1" dirty="0"/>
        </a:p>
      </dgm:t>
    </dgm:pt>
    <dgm:pt modelId="{87034C0D-ED57-4BB1-B975-C1FFE9C6F496}" type="parTrans" cxnId="{E3C781A1-C5FB-459D-96AA-FFDD95EE4689}">
      <dgm:prSet/>
      <dgm:spPr/>
      <dgm:t>
        <a:bodyPr/>
        <a:lstStyle/>
        <a:p>
          <a:endParaRPr lang="es-EC"/>
        </a:p>
      </dgm:t>
    </dgm:pt>
    <dgm:pt modelId="{FCC7F24F-8056-43AC-9385-137FCB4B3FB1}" type="sibTrans" cxnId="{E3C781A1-C5FB-459D-96AA-FFDD95EE4689}">
      <dgm:prSet/>
      <dgm:spPr/>
      <dgm:t>
        <a:bodyPr/>
        <a:lstStyle/>
        <a:p>
          <a:r>
            <a:rPr lang="es-MX" b="1" dirty="0" smtClean="0"/>
            <a:t>TAMAÑO</a:t>
          </a:r>
          <a:endParaRPr lang="es-EC" b="1" dirty="0"/>
        </a:p>
      </dgm:t>
    </dgm:pt>
    <dgm:pt modelId="{47160A6A-93B6-49C3-B38A-8DDCC49E1CDF}">
      <dgm:prSet/>
      <dgm:spPr/>
      <dgm:t>
        <a:bodyPr/>
        <a:lstStyle/>
        <a:p>
          <a:r>
            <a:rPr lang="es-MX" dirty="0" smtClean="0"/>
            <a:t> </a:t>
          </a:r>
        </a:p>
      </dgm:t>
    </dgm:pt>
    <dgm:pt modelId="{1FCB1DD6-3F91-4C9F-9E06-234112976DC5}" type="parTrans" cxnId="{6C9F3F8D-6C56-4BC5-8C72-172BB991D2B3}">
      <dgm:prSet/>
      <dgm:spPr/>
      <dgm:t>
        <a:bodyPr/>
        <a:lstStyle/>
        <a:p>
          <a:endParaRPr lang="es-EC"/>
        </a:p>
      </dgm:t>
    </dgm:pt>
    <dgm:pt modelId="{E015F6C5-59F8-4015-91AF-F5F90E8E0021}" type="sibTrans" cxnId="{6C9F3F8D-6C56-4BC5-8C72-172BB991D2B3}">
      <dgm:prSet/>
      <dgm:spPr/>
      <dgm:t>
        <a:bodyPr/>
        <a:lstStyle/>
        <a:p>
          <a:endParaRPr lang="es-EC"/>
        </a:p>
      </dgm:t>
    </dgm:pt>
    <dgm:pt modelId="{18528586-425A-497C-BD6A-59164FBC30B3}">
      <dgm:prSet phldrT="[Texto]"/>
      <dgm:spPr/>
      <dgm:t>
        <a:bodyPr/>
        <a:lstStyle/>
        <a:p>
          <a:endParaRPr lang="es-EC" dirty="0"/>
        </a:p>
      </dgm:t>
    </dgm:pt>
    <dgm:pt modelId="{47EB3744-D9E5-43D0-BE4E-84269CD38D54}" type="parTrans" cxnId="{68B7C7F7-6C84-44E3-AE6E-3E4A4838A481}">
      <dgm:prSet/>
      <dgm:spPr/>
      <dgm:t>
        <a:bodyPr/>
        <a:lstStyle/>
        <a:p>
          <a:endParaRPr lang="es-EC"/>
        </a:p>
      </dgm:t>
    </dgm:pt>
    <dgm:pt modelId="{65B154B3-7037-4795-8923-2FB3D79E243C}" type="sibTrans" cxnId="{68B7C7F7-6C84-44E3-AE6E-3E4A4838A481}">
      <dgm:prSet/>
      <dgm:spPr/>
      <dgm:t>
        <a:bodyPr/>
        <a:lstStyle/>
        <a:p>
          <a:endParaRPr lang="es-EC"/>
        </a:p>
      </dgm:t>
    </dgm:pt>
    <dgm:pt modelId="{DBF3821F-C92E-406D-B538-74A44B1434E3}" type="pres">
      <dgm:prSet presAssocID="{AE340E24-0223-4DE2-A1D9-A67BBA1CD7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78CF155-EE5A-4F7C-80A0-07619341746F}" type="pres">
      <dgm:prSet presAssocID="{6F14024D-0011-4C87-9DC7-77E24AD5D178}" presName="composite" presStyleCnt="0"/>
      <dgm:spPr/>
    </dgm:pt>
    <dgm:pt modelId="{4CF7AA4D-FFA1-4449-9756-40C62A349458}" type="pres">
      <dgm:prSet presAssocID="{6F14024D-0011-4C87-9DC7-77E24AD5D17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22D27D2-ADAB-45ED-93E0-6020A9A74447}" type="pres">
      <dgm:prSet presAssocID="{6F14024D-0011-4C87-9DC7-77E24AD5D178}" presName="Childtext1" presStyleLbl="revTx" presStyleIdx="0" presStyleCnt="3" custLinFactY="-78035" custLinFactNeighborX="5761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4BF6A6A-A93D-4DCB-8D8F-26BB83D07709}" type="pres">
      <dgm:prSet presAssocID="{6F14024D-0011-4C87-9DC7-77E24AD5D178}" presName="BalanceSpacing" presStyleCnt="0"/>
      <dgm:spPr/>
    </dgm:pt>
    <dgm:pt modelId="{5B1D977B-7900-4477-A6FC-032CDA6875C4}" type="pres">
      <dgm:prSet presAssocID="{6F14024D-0011-4C87-9DC7-77E24AD5D178}" presName="BalanceSpacing1" presStyleCnt="0"/>
      <dgm:spPr/>
    </dgm:pt>
    <dgm:pt modelId="{DD598A66-79B2-4786-91C0-DAE14B5CCD0B}" type="pres">
      <dgm:prSet presAssocID="{A8060F94-57C9-479F-945B-AB7DF1399741}" presName="Accent1Text" presStyleLbl="node1" presStyleIdx="1" presStyleCnt="6"/>
      <dgm:spPr/>
      <dgm:t>
        <a:bodyPr/>
        <a:lstStyle/>
        <a:p>
          <a:endParaRPr lang="es-EC"/>
        </a:p>
      </dgm:t>
    </dgm:pt>
    <dgm:pt modelId="{026D38F3-53B9-4DB8-A8D8-2B379F428E32}" type="pres">
      <dgm:prSet presAssocID="{A8060F94-57C9-479F-945B-AB7DF1399741}" presName="spaceBetweenRectangles" presStyleCnt="0"/>
      <dgm:spPr/>
    </dgm:pt>
    <dgm:pt modelId="{34FA3379-B38A-49DB-BABC-6F9FE4BE4E2A}" type="pres">
      <dgm:prSet presAssocID="{FD89B84A-8BDE-4D41-968C-E77073F261CD}" presName="composite" presStyleCnt="0"/>
      <dgm:spPr/>
    </dgm:pt>
    <dgm:pt modelId="{7E276D98-B064-4565-B800-F8A7D84A3552}" type="pres">
      <dgm:prSet presAssocID="{FD89B84A-8BDE-4D41-968C-E77073F26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C3FB3-F53A-4AD3-ACD0-B2A13071B51F}" type="pres">
      <dgm:prSet presAssocID="{FD89B84A-8BDE-4D41-968C-E77073F26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0774A31-6AF5-49BA-A447-42B207890422}" type="pres">
      <dgm:prSet presAssocID="{FD89B84A-8BDE-4D41-968C-E77073F261CD}" presName="BalanceSpacing" presStyleCnt="0"/>
      <dgm:spPr/>
    </dgm:pt>
    <dgm:pt modelId="{A09E3A7C-6214-4CE1-A38A-B402C3711176}" type="pres">
      <dgm:prSet presAssocID="{FD89B84A-8BDE-4D41-968C-E77073F261CD}" presName="BalanceSpacing1" presStyleCnt="0"/>
      <dgm:spPr/>
    </dgm:pt>
    <dgm:pt modelId="{331685DF-C244-4247-9384-0F6E0A8EE122}" type="pres">
      <dgm:prSet presAssocID="{9D04273C-09AB-4C6E-BD50-11F7CCAB0986}" presName="Accent1Text" presStyleLbl="node1" presStyleIdx="3" presStyleCnt="6"/>
      <dgm:spPr/>
      <dgm:t>
        <a:bodyPr/>
        <a:lstStyle/>
        <a:p>
          <a:endParaRPr lang="es-EC"/>
        </a:p>
      </dgm:t>
    </dgm:pt>
    <dgm:pt modelId="{432506D9-3F35-4945-8BAA-475D8481F7C4}" type="pres">
      <dgm:prSet presAssocID="{9D04273C-09AB-4C6E-BD50-11F7CCAB0986}" presName="spaceBetweenRectangles" presStyleCnt="0"/>
      <dgm:spPr/>
    </dgm:pt>
    <dgm:pt modelId="{9BD968A1-439F-42DC-9D03-76B207923F3A}" type="pres">
      <dgm:prSet presAssocID="{E074409B-3428-4267-B6C4-FDCCF3B668BB}" presName="composite" presStyleCnt="0"/>
      <dgm:spPr/>
    </dgm:pt>
    <dgm:pt modelId="{13A88573-6060-4FEC-899F-B0B23B4AA1E5}" type="pres">
      <dgm:prSet presAssocID="{E074409B-3428-4267-B6C4-FDCCF3B668B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B8E7CD-F42B-40B7-B056-2BD335280B58}" type="pres">
      <dgm:prSet presAssocID="{E074409B-3428-4267-B6C4-FDCCF3B668BB}" presName="Childtext1" presStyleLbl="revTx" presStyleIdx="2" presStyleCnt="3" custLinFactNeighborX="77251" custLinFactNeighborY="-207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E85330A-A7EE-4A4C-B63B-FE546B4D6B5F}" type="pres">
      <dgm:prSet presAssocID="{E074409B-3428-4267-B6C4-FDCCF3B668BB}" presName="BalanceSpacing" presStyleCnt="0"/>
      <dgm:spPr/>
    </dgm:pt>
    <dgm:pt modelId="{A1DCC7B4-5FD8-4BA1-8335-3A2633AE6AF8}" type="pres">
      <dgm:prSet presAssocID="{E074409B-3428-4267-B6C4-FDCCF3B668BB}" presName="BalanceSpacing1" presStyleCnt="0"/>
      <dgm:spPr/>
    </dgm:pt>
    <dgm:pt modelId="{7AE42AC9-56D3-4238-A29E-444B4644F521}" type="pres">
      <dgm:prSet presAssocID="{FCC7F24F-8056-43AC-9385-137FCB4B3FB1}" presName="Accent1Text" presStyleLbl="node1" presStyleIdx="5" presStyleCnt="6"/>
      <dgm:spPr/>
      <dgm:t>
        <a:bodyPr/>
        <a:lstStyle/>
        <a:p>
          <a:endParaRPr lang="es-EC"/>
        </a:p>
      </dgm:t>
    </dgm:pt>
  </dgm:ptLst>
  <dgm:cxnLst>
    <dgm:cxn modelId="{E3C781A1-C5FB-459D-96AA-FFDD95EE4689}" srcId="{AE340E24-0223-4DE2-A1D9-A67BBA1CD778}" destId="{E074409B-3428-4267-B6C4-FDCCF3B668BB}" srcOrd="2" destOrd="0" parTransId="{87034C0D-ED57-4BB1-B975-C1FFE9C6F496}" sibTransId="{FCC7F24F-8056-43AC-9385-137FCB4B3FB1}"/>
    <dgm:cxn modelId="{69175B9D-B6DB-48C8-ADCB-45D2D6F2F9DD}" type="presOf" srcId="{E074409B-3428-4267-B6C4-FDCCF3B668BB}" destId="{13A88573-6060-4FEC-899F-B0B23B4AA1E5}" srcOrd="0" destOrd="0" presId="urn:microsoft.com/office/officeart/2008/layout/AlternatingHexagons"/>
    <dgm:cxn modelId="{6C9F3F8D-6C56-4BC5-8C72-172BB991D2B3}" srcId="{FD89B84A-8BDE-4D41-968C-E77073F261CD}" destId="{47160A6A-93B6-49C3-B38A-8DDCC49E1CDF}" srcOrd="1" destOrd="0" parTransId="{1FCB1DD6-3F91-4C9F-9E06-234112976DC5}" sibTransId="{E015F6C5-59F8-4015-91AF-F5F90E8E0021}"/>
    <dgm:cxn modelId="{4708D30E-F2EB-439A-817E-6FE100F09A35}" type="presOf" srcId="{9D04273C-09AB-4C6E-BD50-11F7CCAB0986}" destId="{331685DF-C244-4247-9384-0F6E0A8EE122}" srcOrd="0" destOrd="0" presId="urn:microsoft.com/office/officeart/2008/layout/AlternatingHexagons"/>
    <dgm:cxn modelId="{B523F756-3760-4805-86B5-06BC67034FBB}" type="presOf" srcId="{AE340E24-0223-4DE2-A1D9-A67BBA1CD778}" destId="{DBF3821F-C92E-406D-B538-74A44B1434E3}" srcOrd="0" destOrd="0" presId="urn:microsoft.com/office/officeart/2008/layout/AlternatingHexagons"/>
    <dgm:cxn modelId="{DCA0BF84-8285-431C-881D-5B1BA439401B}" type="presOf" srcId="{FD89B84A-8BDE-4D41-968C-E77073F261CD}" destId="{7E276D98-B064-4565-B800-F8A7D84A3552}" srcOrd="0" destOrd="0" presId="urn:microsoft.com/office/officeart/2008/layout/AlternatingHexagons"/>
    <dgm:cxn modelId="{82CB90B3-CF91-498A-9357-83ECFB82FA70}" type="presOf" srcId="{FCC7F24F-8056-43AC-9385-137FCB4B3FB1}" destId="{7AE42AC9-56D3-4238-A29E-444B4644F521}" srcOrd="0" destOrd="0" presId="urn:microsoft.com/office/officeart/2008/layout/AlternatingHexagons"/>
    <dgm:cxn modelId="{BD2D713C-9677-45CF-A1AA-C64866AB793C}" srcId="{FD89B84A-8BDE-4D41-968C-E77073F261CD}" destId="{682414BF-FA05-4A37-AF0E-49295C2DCA67}" srcOrd="0" destOrd="0" parTransId="{1F6990A8-2382-4C6D-8399-E8C47172B0E9}" sibTransId="{9F7A411C-1F1E-47E5-A503-6C6571F8548F}"/>
    <dgm:cxn modelId="{68B7C7F7-6C84-44E3-AE6E-3E4A4838A481}" srcId="{FD89B84A-8BDE-4D41-968C-E77073F261CD}" destId="{18528586-425A-497C-BD6A-59164FBC30B3}" srcOrd="2" destOrd="0" parTransId="{47EB3744-D9E5-43D0-BE4E-84269CD38D54}" sibTransId="{65B154B3-7037-4795-8923-2FB3D79E243C}"/>
    <dgm:cxn modelId="{E1B61F48-BE0E-4815-8DE8-647A8F497FAB}" srcId="{AE340E24-0223-4DE2-A1D9-A67BBA1CD778}" destId="{6F14024D-0011-4C87-9DC7-77E24AD5D178}" srcOrd="0" destOrd="0" parTransId="{819017E6-6F88-4F28-BF14-FF005D80D179}" sibTransId="{A8060F94-57C9-479F-945B-AB7DF1399741}"/>
    <dgm:cxn modelId="{6C9ECADE-0E4E-4EEC-BBCA-CB97783BC364}" type="presOf" srcId="{682414BF-FA05-4A37-AF0E-49295C2DCA67}" destId="{776C3FB3-F53A-4AD3-ACD0-B2A13071B51F}" srcOrd="0" destOrd="0" presId="urn:microsoft.com/office/officeart/2008/layout/AlternatingHexagons"/>
    <dgm:cxn modelId="{84116FFA-955F-4852-92ED-6DF1128A53E8}" srcId="{AE340E24-0223-4DE2-A1D9-A67BBA1CD778}" destId="{FD89B84A-8BDE-4D41-968C-E77073F261CD}" srcOrd="1" destOrd="0" parTransId="{B17B86B1-6968-4897-803E-BF74C2F2AFB9}" sibTransId="{9D04273C-09AB-4C6E-BD50-11F7CCAB0986}"/>
    <dgm:cxn modelId="{C71925DB-1C08-4935-BA53-EEFAB7F852DC}" type="presOf" srcId="{A8060F94-57C9-479F-945B-AB7DF1399741}" destId="{DD598A66-79B2-4786-91C0-DAE14B5CCD0B}" srcOrd="0" destOrd="0" presId="urn:microsoft.com/office/officeart/2008/layout/AlternatingHexagons"/>
    <dgm:cxn modelId="{2E2AE431-82DF-456C-9DEF-2FECC06E178A}" type="presOf" srcId="{18528586-425A-497C-BD6A-59164FBC30B3}" destId="{776C3FB3-F53A-4AD3-ACD0-B2A13071B51F}" srcOrd="0" destOrd="2" presId="urn:microsoft.com/office/officeart/2008/layout/AlternatingHexagons"/>
    <dgm:cxn modelId="{5FF7D33D-8D4A-491A-BC99-1B2D3CEA6B0B}" type="presOf" srcId="{47160A6A-93B6-49C3-B38A-8DDCC49E1CDF}" destId="{776C3FB3-F53A-4AD3-ACD0-B2A13071B51F}" srcOrd="0" destOrd="1" presId="urn:microsoft.com/office/officeart/2008/layout/AlternatingHexagons"/>
    <dgm:cxn modelId="{2A17A462-B006-4F79-845B-E4DE6A1D4586}" type="presOf" srcId="{6F14024D-0011-4C87-9DC7-77E24AD5D178}" destId="{4CF7AA4D-FFA1-4449-9756-40C62A349458}" srcOrd="0" destOrd="0" presId="urn:microsoft.com/office/officeart/2008/layout/AlternatingHexagons"/>
    <dgm:cxn modelId="{84E4ED7A-B65E-481B-A559-F5D725E0B885}" type="presParOf" srcId="{DBF3821F-C92E-406D-B538-74A44B1434E3}" destId="{878CF155-EE5A-4F7C-80A0-07619341746F}" srcOrd="0" destOrd="0" presId="urn:microsoft.com/office/officeart/2008/layout/AlternatingHexagons"/>
    <dgm:cxn modelId="{E02BDCFA-C699-45ED-A44B-057C5CAB63D9}" type="presParOf" srcId="{878CF155-EE5A-4F7C-80A0-07619341746F}" destId="{4CF7AA4D-FFA1-4449-9756-40C62A349458}" srcOrd="0" destOrd="0" presId="urn:microsoft.com/office/officeart/2008/layout/AlternatingHexagons"/>
    <dgm:cxn modelId="{0C1EF1F1-78A7-49EB-B6F5-D2BA3838CBD1}" type="presParOf" srcId="{878CF155-EE5A-4F7C-80A0-07619341746F}" destId="{422D27D2-ADAB-45ED-93E0-6020A9A74447}" srcOrd="1" destOrd="0" presId="urn:microsoft.com/office/officeart/2008/layout/AlternatingHexagons"/>
    <dgm:cxn modelId="{226ABF32-24D5-4B02-A493-9017B8E323A8}" type="presParOf" srcId="{878CF155-EE5A-4F7C-80A0-07619341746F}" destId="{84BF6A6A-A93D-4DCB-8D8F-26BB83D07709}" srcOrd="2" destOrd="0" presId="urn:microsoft.com/office/officeart/2008/layout/AlternatingHexagons"/>
    <dgm:cxn modelId="{F25DD12F-8317-494F-A41B-DFC15AF4B5CC}" type="presParOf" srcId="{878CF155-EE5A-4F7C-80A0-07619341746F}" destId="{5B1D977B-7900-4477-A6FC-032CDA6875C4}" srcOrd="3" destOrd="0" presId="urn:microsoft.com/office/officeart/2008/layout/AlternatingHexagons"/>
    <dgm:cxn modelId="{6B96D4AD-1F26-4073-AB6E-9F26BEF39996}" type="presParOf" srcId="{878CF155-EE5A-4F7C-80A0-07619341746F}" destId="{DD598A66-79B2-4786-91C0-DAE14B5CCD0B}" srcOrd="4" destOrd="0" presId="urn:microsoft.com/office/officeart/2008/layout/AlternatingHexagons"/>
    <dgm:cxn modelId="{2DD1C39F-3535-4403-85BF-07FAF9998164}" type="presParOf" srcId="{DBF3821F-C92E-406D-B538-74A44B1434E3}" destId="{026D38F3-53B9-4DB8-A8D8-2B379F428E32}" srcOrd="1" destOrd="0" presId="urn:microsoft.com/office/officeart/2008/layout/AlternatingHexagons"/>
    <dgm:cxn modelId="{8E8A1FAB-34A3-4512-8BA6-6B8EC1BC3211}" type="presParOf" srcId="{DBF3821F-C92E-406D-B538-74A44B1434E3}" destId="{34FA3379-B38A-49DB-BABC-6F9FE4BE4E2A}" srcOrd="2" destOrd="0" presId="urn:microsoft.com/office/officeart/2008/layout/AlternatingHexagons"/>
    <dgm:cxn modelId="{EA71F058-236E-4A91-9046-4708CF8BCF4E}" type="presParOf" srcId="{34FA3379-B38A-49DB-BABC-6F9FE4BE4E2A}" destId="{7E276D98-B064-4565-B800-F8A7D84A3552}" srcOrd="0" destOrd="0" presId="urn:microsoft.com/office/officeart/2008/layout/AlternatingHexagons"/>
    <dgm:cxn modelId="{3BACACA2-342E-405E-A8F3-7E78DE027D9F}" type="presParOf" srcId="{34FA3379-B38A-49DB-BABC-6F9FE4BE4E2A}" destId="{776C3FB3-F53A-4AD3-ACD0-B2A13071B51F}" srcOrd="1" destOrd="0" presId="urn:microsoft.com/office/officeart/2008/layout/AlternatingHexagons"/>
    <dgm:cxn modelId="{C7833C61-DF58-40D4-B1B2-F6188E2A04C2}" type="presParOf" srcId="{34FA3379-B38A-49DB-BABC-6F9FE4BE4E2A}" destId="{20774A31-6AF5-49BA-A447-42B207890422}" srcOrd="2" destOrd="0" presId="urn:microsoft.com/office/officeart/2008/layout/AlternatingHexagons"/>
    <dgm:cxn modelId="{330F8A94-F103-4BF4-8D7F-6ACFCD3531AA}" type="presParOf" srcId="{34FA3379-B38A-49DB-BABC-6F9FE4BE4E2A}" destId="{A09E3A7C-6214-4CE1-A38A-B402C3711176}" srcOrd="3" destOrd="0" presId="urn:microsoft.com/office/officeart/2008/layout/AlternatingHexagons"/>
    <dgm:cxn modelId="{801A21EE-A9B2-43F1-88F0-8B6AA6E20FF8}" type="presParOf" srcId="{34FA3379-B38A-49DB-BABC-6F9FE4BE4E2A}" destId="{331685DF-C244-4247-9384-0F6E0A8EE122}" srcOrd="4" destOrd="0" presId="urn:microsoft.com/office/officeart/2008/layout/AlternatingHexagons"/>
    <dgm:cxn modelId="{10C3A5A2-CCA7-414E-8EA0-EA252D02456E}" type="presParOf" srcId="{DBF3821F-C92E-406D-B538-74A44B1434E3}" destId="{432506D9-3F35-4945-8BAA-475D8481F7C4}" srcOrd="3" destOrd="0" presId="urn:microsoft.com/office/officeart/2008/layout/AlternatingHexagons"/>
    <dgm:cxn modelId="{03E85C63-0F62-40A4-9701-8FFD169B899C}" type="presParOf" srcId="{DBF3821F-C92E-406D-B538-74A44B1434E3}" destId="{9BD968A1-439F-42DC-9D03-76B207923F3A}" srcOrd="4" destOrd="0" presId="urn:microsoft.com/office/officeart/2008/layout/AlternatingHexagons"/>
    <dgm:cxn modelId="{5A9AD367-D5E6-4C84-81CE-AFF4C902D329}" type="presParOf" srcId="{9BD968A1-439F-42DC-9D03-76B207923F3A}" destId="{13A88573-6060-4FEC-899F-B0B23B4AA1E5}" srcOrd="0" destOrd="0" presId="urn:microsoft.com/office/officeart/2008/layout/AlternatingHexagons"/>
    <dgm:cxn modelId="{3D5F6BBF-A1E1-4479-B63F-DB84A70FE197}" type="presParOf" srcId="{9BD968A1-439F-42DC-9D03-76B207923F3A}" destId="{A2B8E7CD-F42B-40B7-B056-2BD335280B58}" srcOrd="1" destOrd="0" presId="urn:microsoft.com/office/officeart/2008/layout/AlternatingHexagons"/>
    <dgm:cxn modelId="{0E0D783A-4CAE-422F-AE53-0DBE355E41E7}" type="presParOf" srcId="{9BD968A1-439F-42DC-9D03-76B207923F3A}" destId="{7E85330A-A7EE-4A4C-B63B-FE546B4D6B5F}" srcOrd="2" destOrd="0" presId="urn:microsoft.com/office/officeart/2008/layout/AlternatingHexagons"/>
    <dgm:cxn modelId="{8FF752E0-2A6D-4BDB-A7DC-66F4336FFDBB}" type="presParOf" srcId="{9BD968A1-439F-42DC-9D03-76B207923F3A}" destId="{A1DCC7B4-5FD8-4BA1-8335-3A2633AE6AF8}" srcOrd="3" destOrd="0" presId="urn:microsoft.com/office/officeart/2008/layout/AlternatingHexagons"/>
    <dgm:cxn modelId="{842265C0-EE35-44F9-A7DD-4DACDD0A0874}" type="presParOf" srcId="{9BD968A1-439F-42DC-9D03-76B207923F3A}" destId="{7AE42AC9-56D3-4238-A29E-444B4644F52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C974C-7399-4C1D-99D0-83BF928E5AD6}">
      <dsp:nvSpPr>
        <dsp:cNvPr id="0" name=""/>
        <dsp:cNvSpPr/>
      </dsp:nvSpPr>
      <dsp:spPr>
        <a:xfrm>
          <a:off x="37" y="15596"/>
          <a:ext cx="360036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Equipo de Trabajo</a:t>
          </a:r>
          <a:endParaRPr lang="es-ES" sz="2000" kern="1200" dirty="0"/>
        </a:p>
      </dsp:txBody>
      <dsp:txXfrm>
        <a:off x="37" y="15596"/>
        <a:ext cx="3600364" cy="576000"/>
      </dsp:txXfrm>
    </dsp:sp>
    <dsp:sp modelId="{E97A29F3-14B5-49DB-BAA6-0A09B4F317C8}">
      <dsp:nvSpPr>
        <dsp:cNvPr id="0" name=""/>
        <dsp:cNvSpPr/>
      </dsp:nvSpPr>
      <dsp:spPr>
        <a:xfrm>
          <a:off x="37" y="591596"/>
          <a:ext cx="3600364" cy="4721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responde en su conjunto del trabajo.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cada miembro domina una faceta determinada, tiene una función y misión y realiza una parte concreta del proyecto (sí son complementarios)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es necesaria la coordinación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es fundamental la cohesión, hay una estrecha colaboración entre sus miembros.</a:t>
          </a:r>
          <a:endParaRPr lang="es-ES" sz="2000" kern="1200" dirty="0"/>
        </a:p>
      </dsp:txBody>
      <dsp:txXfrm>
        <a:off x="37" y="591596"/>
        <a:ext cx="3600364" cy="4721399"/>
      </dsp:txXfrm>
    </dsp:sp>
    <dsp:sp modelId="{CC157F2E-53DE-4503-BFB3-066A95973CBF}">
      <dsp:nvSpPr>
        <dsp:cNvPr id="0" name=""/>
        <dsp:cNvSpPr/>
      </dsp:nvSpPr>
      <dsp:spPr>
        <a:xfrm>
          <a:off x="4104453" y="15596"/>
          <a:ext cx="360036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Grupo de Trabajo</a:t>
          </a:r>
          <a:endParaRPr lang="es-ES" sz="2000" kern="1200" dirty="0"/>
        </a:p>
      </dsp:txBody>
      <dsp:txXfrm>
        <a:off x="4104453" y="15596"/>
        <a:ext cx="3600364" cy="576000"/>
      </dsp:txXfrm>
    </dsp:sp>
    <dsp:sp modelId="{4D3B0BB5-9051-49B6-9F97-00DCC536687E}">
      <dsp:nvSpPr>
        <dsp:cNvPr id="0" name=""/>
        <dsp:cNvSpPr/>
      </dsp:nvSpPr>
      <dsp:spPr>
        <a:xfrm>
          <a:off x="4104453" y="591596"/>
          <a:ext cx="3600364" cy="4721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cada persona responde individualmente de su trabajo.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sus miembros tienen formación similar y realizan el mismo tipo de trabajo (no son complementarios).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cada persona puede tener una manera particular de funcionar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cohesión no tiene por qué ocurrir en el grupo de trabajo</a:t>
          </a:r>
          <a:endParaRPr lang="es-ES" sz="2000" kern="1200" dirty="0"/>
        </a:p>
      </dsp:txBody>
      <dsp:txXfrm>
        <a:off x="4104453" y="591596"/>
        <a:ext cx="3600364" cy="4721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8017-27B4-4D10-B8BE-3A5144E26BC7}">
      <dsp:nvSpPr>
        <dsp:cNvPr id="0" name=""/>
        <dsp:cNvSpPr/>
      </dsp:nvSpPr>
      <dsp:spPr>
        <a:xfrm>
          <a:off x="33" y="30656"/>
          <a:ext cx="3166808" cy="90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Equipo Cohesionado</a:t>
          </a:r>
          <a:endParaRPr lang="es-EC" sz="2500" kern="1200" dirty="0"/>
        </a:p>
      </dsp:txBody>
      <dsp:txXfrm>
        <a:off x="33" y="30656"/>
        <a:ext cx="3166808" cy="907936"/>
      </dsp:txXfrm>
    </dsp:sp>
    <dsp:sp modelId="{4CAE34A3-5AEA-4384-A3FE-FAEC4E95367C}">
      <dsp:nvSpPr>
        <dsp:cNvPr id="0" name=""/>
        <dsp:cNvSpPr/>
      </dsp:nvSpPr>
      <dsp:spPr>
        <a:xfrm>
          <a:off x="33" y="938593"/>
          <a:ext cx="3166808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Equipo integrado, unido en torno a una misión.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Equipo </a:t>
          </a:r>
          <a:r>
            <a:rPr lang="es-MX" sz="2500" b="1" kern="1200" dirty="0" smtClean="0"/>
            <a:t>eficaz</a:t>
          </a:r>
          <a:r>
            <a:rPr lang="es-MX" sz="2500" kern="1200" dirty="0" smtClean="0"/>
            <a:t> / </a:t>
          </a:r>
          <a:r>
            <a:rPr lang="es-MX" sz="2500" b="1" kern="1200" dirty="0" smtClean="0"/>
            <a:t>exitoso</a:t>
          </a:r>
          <a:endParaRPr lang="es-EC" sz="2500" b="1" kern="1200" dirty="0"/>
        </a:p>
      </dsp:txBody>
      <dsp:txXfrm>
        <a:off x="33" y="938593"/>
        <a:ext cx="3166808" cy="2539125"/>
      </dsp:txXfrm>
    </dsp:sp>
    <dsp:sp modelId="{0CF7C41A-B4A0-470F-A78C-57378DD0090E}">
      <dsp:nvSpPr>
        <dsp:cNvPr id="0" name=""/>
        <dsp:cNvSpPr/>
      </dsp:nvSpPr>
      <dsp:spPr>
        <a:xfrm>
          <a:off x="3610195" y="30656"/>
          <a:ext cx="3166808" cy="90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Equipo Disgregado</a:t>
          </a:r>
          <a:endParaRPr lang="es-EC" sz="2500" kern="1200" dirty="0"/>
        </a:p>
      </dsp:txBody>
      <dsp:txXfrm>
        <a:off x="3610195" y="30656"/>
        <a:ext cx="3166808" cy="907936"/>
      </dsp:txXfrm>
    </dsp:sp>
    <dsp:sp modelId="{83970D35-DF85-4CA7-A3ED-74EC2DBA028E}">
      <dsp:nvSpPr>
        <dsp:cNvPr id="0" name=""/>
        <dsp:cNvSpPr/>
      </dsp:nvSpPr>
      <dsp:spPr>
        <a:xfrm>
          <a:off x="3610195" y="938593"/>
          <a:ext cx="3166808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Actúan por su cuenta</a:t>
          </a:r>
          <a:endParaRPr lang="es-EC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Equipo poco eficaz</a:t>
          </a:r>
          <a:endParaRPr lang="es-EC" sz="2500" kern="1200" dirty="0"/>
        </a:p>
      </dsp:txBody>
      <dsp:txXfrm>
        <a:off x="3610195" y="938593"/>
        <a:ext cx="3166808" cy="2539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F089E-D1D0-4705-97AC-47D52F7D67C4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4E9E3-2598-4ED3-BF3D-C2670A4D5C0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72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COMPOSICIÓN: a</a:t>
            </a:r>
            <a:r>
              <a:rPr lang="es-MX" baseline="0" dirty="0" smtClean="0"/>
              <a:t> veces es mejor contar con profesionales menos brillantes que con personas más competitivas pero menores habilidades interpersonales.</a:t>
            </a:r>
          </a:p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4E9E3-2598-4ED3-BF3D-C2670A4D5C04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78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C1C4E6-F5AB-4D46-85EF-9D31BD8FD1BB}" type="datetimeFigureOut">
              <a:rPr lang="es-EC" smtClean="0"/>
              <a:t>22/10/2015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105BAE5-8868-471B-8BD9-6BBAA5703544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Diferencia entre el Trabajo en Grupo y en Equipo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/>
              <a:t>Elaborado por: </a:t>
            </a:r>
            <a:r>
              <a:rPr lang="es-MX" dirty="0"/>
              <a:t>Ma. Emilia Morán Salcán</a:t>
            </a:r>
          </a:p>
          <a:p>
            <a:r>
              <a:rPr lang="es-MX" b="1" i="1" dirty="0"/>
              <a:t>Fuente: </a:t>
            </a:r>
            <a:r>
              <a:rPr lang="es-MX" dirty="0"/>
              <a:t>Taller Trabajo en Equipo y Comunicación Asertiva. Centro de Desarrollo Integral de la Persona. Humberto del Castillo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b="1" dirty="0" smtClean="0">
                <a:solidFill>
                  <a:schemeClr val="accent3">
                    <a:lumMod val="75000"/>
                  </a:schemeClr>
                </a:solidFill>
              </a:rPr>
              <a:t>BAJA COHESIÓN</a:t>
            </a:r>
            <a:endParaRPr lang="es-EC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20718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0707" y="2463279"/>
            <a:ext cx="20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Individualismo,</a:t>
            </a:r>
          </a:p>
          <a:p>
            <a:pPr algn="r"/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Personas conflictivas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2663788" y="2924944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381" y="5085184"/>
            <a:ext cx="202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Grupos muy grandes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699792" y="5301208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568013" y="2186280"/>
            <a:ext cx="2236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Genera desunión en el grupo, no atrayente</a:t>
            </a:r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. No organiza, no motiva.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292080" y="2924944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 Subtítulo"/>
          <p:cNvSpPr txBox="1">
            <a:spLocks/>
          </p:cNvSpPr>
          <p:nvPr/>
        </p:nvSpPr>
        <p:spPr>
          <a:xfrm>
            <a:off x="539552" y="6021288"/>
            <a:ext cx="8278355" cy="54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mtClean="0"/>
              <a:t>Elaborado por: </a:t>
            </a:r>
            <a:r>
              <a:rPr lang="es-MX" smtClean="0"/>
              <a:t>Ma. Emilia Morán Salcán</a:t>
            </a:r>
          </a:p>
          <a:p>
            <a:r>
              <a:rPr lang="es-MX" b="1" i="1" smtClean="0"/>
              <a:t>Fuente: </a:t>
            </a:r>
            <a:r>
              <a:rPr lang="es-MX" smtClean="0"/>
              <a:t>Taller Trabajo en Equipo y Comunicación Asertiva. Centro de Desarrollo Integral de la Persona. Humberto del Castillo</a:t>
            </a:r>
            <a:endParaRPr lang="es-MX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809225" y="3566238"/>
            <a:ext cx="20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Excesivamente difícil, poco motivador, no hay objetivos claros 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3203848" y="4043392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908015" y="3687360"/>
            <a:ext cx="278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Poca 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Falta de reconocimiento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5904148" y="4027903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611688" y="4623519"/>
            <a:ext cx="2920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No se plantean metas intermedias, donde se aprecien los avances.</a:t>
            </a:r>
          </a:p>
          <a:p>
            <a:r>
              <a:rPr lang="es-MX" b="1" dirty="0" smtClean="0">
                <a:solidFill>
                  <a:schemeClr val="accent3">
                    <a:lumMod val="75000"/>
                  </a:schemeClr>
                </a:solidFill>
              </a:rPr>
              <a:t>Ante dificultades, se busca “cortar cabezas”</a:t>
            </a:r>
            <a:endParaRPr lang="es-EC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5315985" y="5224858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052736"/>
            <a:ext cx="6777317" cy="4923909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2800" dirty="0" smtClean="0"/>
              <a:t>El </a:t>
            </a:r>
            <a:r>
              <a:rPr lang="es-ES" sz="2800" b="1" dirty="0" smtClean="0">
                <a:solidFill>
                  <a:schemeClr val="accent1">
                    <a:lumMod val="50000"/>
                  </a:schemeClr>
                </a:solidFill>
              </a:rPr>
              <a:t>grupo de trabajo </a:t>
            </a:r>
            <a:r>
              <a:rPr lang="es-ES" sz="2800" dirty="0" smtClean="0"/>
              <a:t>es </a:t>
            </a:r>
            <a:r>
              <a:rPr lang="es-ES" sz="2800" dirty="0"/>
              <a:t>un conjunto de personas que realizan dentro de una organización una labor similar. Suelen estar próximas físicamente, tienen un mismo jefe o líder, realizan el mismo tipo de trabajo pero son autónomos, 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no dependen del trabajo de sus compañeros: cada uno realiza su trabajo y responde individualmente del mismo</a:t>
            </a:r>
            <a:r>
              <a:rPr lang="es-E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46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867049"/>
            <a:ext cx="6777317" cy="1481832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68580" indent="0">
              <a:buNone/>
            </a:pPr>
            <a:r>
              <a:rPr lang="es-ES" sz="4400" dirty="0" smtClean="0"/>
              <a:t>El </a:t>
            </a:r>
            <a:r>
              <a:rPr lang="es-ES" sz="4400" b="1" dirty="0"/>
              <a:t>trabajo en equipo </a:t>
            </a:r>
            <a:endParaRPr lang="es-ES" sz="4400" b="1" dirty="0" smtClean="0"/>
          </a:p>
        </p:txBody>
      </p:sp>
      <p:pic>
        <p:nvPicPr>
          <p:cNvPr id="1028" name="Picture 4" descr="http://blog.libertyexpress.com/wp-content/uploads/2014/03/86-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5" y="2316524"/>
            <a:ext cx="1668153" cy="16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807296" y="2132856"/>
            <a:ext cx="63367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/>
              <a:t>no es simplemente la suma de aportaciones individuales</a:t>
            </a:r>
            <a:r>
              <a:rPr lang="es-ES" sz="3800" dirty="0" smtClean="0"/>
              <a:t>.</a:t>
            </a:r>
            <a:endParaRPr lang="es-ES" sz="3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915816" y="4509120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Se </a:t>
            </a:r>
            <a:r>
              <a:rPr lang="es-ES" sz="4000" dirty="0"/>
              <a:t>trata de una misión en común. </a:t>
            </a:r>
          </a:p>
        </p:txBody>
      </p:sp>
      <p:pic>
        <p:nvPicPr>
          <p:cNvPr id="1032" name="Picture 8" descr="https://encrypted-tbn2.gstatic.com/images?q=tbn:ANd9GcTuCINrPGB-nd6QGRcOd3jljDzAAIGUSQwx34q2GzHzfJJzB7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3" y="4221088"/>
            <a:ext cx="1973963" cy="169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Algunas características importantes para el trabajo en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Complementariedad</a:t>
            </a:r>
          </a:p>
          <a:p>
            <a:r>
              <a:rPr lang="es-ES" sz="3200" dirty="0" smtClean="0"/>
              <a:t>Coordinación</a:t>
            </a:r>
          </a:p>
          <a:p>
            <a:r>
              <a:rPr lang="es-ES" sz="3200" dirty="0" smtClean="0"/>
              <a:t>Comunicación</a:t>
            </a:r>
          </a:p>
          <a:p>
            <a:r>
              <a:rPr lang="es-ES" sz="3200" dirty="0" smtClean="0"/>
              <a:t>Confianza</a:t>
            </a:r>
          </a:p>
          <a:p>
            <a:r>
              <a:rPr lang="es-ES" sz="3200" dirty="0" smtClean="0"/>
              <a:t>Compromiso</a:t>
            </a:r>
            <a:endParaRPr lang="es-ES" sz="3200" dirty="0"/>
          </a:p>
        </p:txBody>
      </p:sp>
      <p:pic>
        <p:nvPicPr>
          <p:cNvPr id="2050" name="Picture 2" descr="http://soy.impresionesaerea.netdna-cdn.com/images/recursos/trabajo_equip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490751" cy="261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6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7" y="-170810"/>
            <a:ext cx="7024744" cy="1143000"/>
          </a:xfrm>
        </p:spPr>
        <p:txBody>
          <a:bodyPr/>
          <a:lstStyle/>
          <a:p>
            <a:r>
              <a:rPr lang="es-ES" dirty="0" smtClean="0"/>
              <a:t>Diferencias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98345"/>
              </p:ext>
            </p:extLst>
          </p:nvPr>
        </p:nvGraphicFramePr>
        <p:xfrm>
          <a:off x="755577" y="980728"/>
          <a:ext cx="770485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2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LA COHESIÓN DEL EQUIPO DE TRABAJO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 smtClean="0"/>
              <a:t>Elaborado por: </a:t>
            </a:r>
            <a:r>
              <a:rPr lang="es-MX" dirty="0" smtClean="0"/>
              <a:t>Ma. Emilia Morán </a:t>
            </a:r>
            <a:r>
              <a:rPr lang="es-MX" dirty="0" err="1" smtClean="0"/>
              <a:t>Salcán</a:t>
            </a:r>
            <a:endParaRPr lang="es-MX" dirty="0" smtClean="0"/>
          </a:p>
          <a:p>
            <a:r>
              <a:rPr lang="es-MX" b="1" i="1" dirty="0" smtClean="0"/>
              <a:t>Fuente: </a:t>
            </a:r>
            <a:r>
              <a:rPr lang="es-MX" dirty="0" smtClean="0"/>
              <a:t>Taller Trabajo en Equipo y Comunicación Asertiva. Centro de Desarrollo Integral de la Persona. Humberto del Castillo</a:t>
            </a:r>
          </a:p>
        </p:txBody>
      </p:sp>
    </p:spTree>
    <p:extLst>
      <p:ext uri="{BB962C8B-B14F-4D97-AF65-F5344CB8AC3E}">
        <p14:creationId xmlns:p14="http://schemas.microsoft.com/office/powerpoint/2010/main" val="91779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cohesión del grupo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755730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9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MX" dirty="0" smtClean="0"/>
              <a:t>VARIABLES </a:t>
            </a:r>
            <a:r>
              <a:rPr lang="es-MX" sz="3600" dirty="0" smtClean="0"/>
              <a:t>que afectan a la cohesión del equipo de trabajo</a:t>
            </a:r>
            <a:endParaRPr lang="es-EC" sz="36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173043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2 Subtítulo"/>
          <p:cNvSpPr txBox="1">
            <a:spLocks/>
          </p:cNvSpPr>
          <p:nvPr/>
        </p:nvSpPr>
        <p:spPr>
          <a:xfrm>
            <a:off x="539552" y="6021288"/>
            <a:ext cx="8278355" cy="54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mtClean="0"/>
              <a:t>Elaborado por: </a:t>
            </a:r>
            <a:r>
              <a:rPr lang="es-MX" smtClean="0"/>
              <a:t>Ma. Emilia Morán Salcán</a:t>
            </a:r>
          </a:p>
          <a:p>
            <a:r>
              <a:rPr lang="es-MX" b="1" i="1" smtClean="0"/>
              <a:t>Fuente: </a:t>
            </a:r>
            <a:r>
              <a:rPr lang="es-MX" smtClean="0"/>
              <a:t>Taller Trabajo en Equipo y Comunicación Asertiva. Centro de Desarrollo Integral de la Persona. Humberto del Castillo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90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b="1" dirty="0" smtClean="0">
                <a:solidFill>
                  <a:srgbClr val="00B0F0"/>
                </a:solidFill>
              </a:rPr>
              <a:t>MAYOR COHESIÓN</a:t>
            </a:r>
            <a:endParaRPr lang="es-EC" sz="3600" b="1" dirty="0">
              <a:solidFill>
                <a:srgbClr val="00B0F0"/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7157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903664" y="243274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Personas preparadas, positivas y generosas</a:t>
            </a:r>
            <a:endParaRPr lang="es-EC" dirty="0">
              <a:solidFill>
                <a:srgbClr val="00B0F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275856" y="4120271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2663788" y="5301208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890879" y="497804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Grupos pequeños </a:t>
            </a:r>
            <a:endParaRPr lang="es-EC" dirty="0">
              <a:solidFill>
                <a:srgbClr val="00B0F0"/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5292080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705222" y="2470723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Persona que sabe comunicar, motivar y exigir. </a:t>
            </a:r>
            <a:endParaRPr lang="es-EC" dirty="0">
              <a:solidFill>
                <a:srgbClr val="00B0F0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868144" y="40770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228184" y="3753906"/>
            <a:ext cx="238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Agradable, de respeto.</a:t>
            </a:r>
          </a:p>
          <a:p>
            <a:r>
              <a:rPr lang="es-MX" dirty="0" smtClean="0">
                <a:solidFill>
                  <a:srgbClr val="00B0F0"/>
                </a:solidFill>
              </a:rPr>
              <a:t>Empatía personal</a:t>
            </a:r>
            <a:endParaRPr lang="es-EC" dirty="0">
              <a:solidFill>
                <a:srgbClr val="00B0F0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816188" y="3077344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475656" y="3753906"/>
            <a:ext cx="159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Interesante, exigente, motivador</a:t>
            </a:r>
            <a:endParaRPr lang="es-EC" dirty="0">
              <a:solidFill>
                <a:srgbClr val="00B0F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87322" y="4820959"/>
            <a:ext cx="238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B0F0"/>
                </a:solidFill>
              </a:rPr>
              <a:t>Autopercepción de eficacia al ir logrando metas de corto plazo</a:t>
            </a:r>
            <a:endParaRPr lang="es-EC" dirty="0">
              <a:solidFill>
                <a:srgbClr val="00B0F0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5287385" y="530120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 Subtítulo"/>
          <p:cNvSpPr txBox="1">
            <a:spLocks/>
          </p:cNvSpPr>
          <p:nvPr/>
        </p:nvSpPr>
        <p:spPr>
          <a:xfrm>
            <a:off x="539552" y="6021288"/>
            <a:ext cx="8278355" cy="54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smtClean="0"/>
              <a:t>Elaborado por: </a:t>
            </a:r>
            <a:r>
              <a:rPr lang="es-MX" smtClean="0"/>
              <a:t>Ma. Emilia Morán Salcán</a:t>
            </a:r>
          </a:p>
          <a:p>
            <a:r>
              <a:rPr lang="es-MX" b="1" i="1" smtClean="0"/>
              <a:t>Fuente: </a:t>
            </a:r>
            <a:r>
              <a:rPr lang="es-MX" smtClean="0"/>
              <a:t>Taller Trabajo en Equipo y Comunicación Asertiva. Centro de Desarrollo Integral de la Persona. Humberto del Castillo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442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71</TotalTime>
  <Words>538</Words>
  <Application>Microsoft Office PowerPoint</Application>
  <PresentationFormat>Presentación en pantalla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Austin</vt:lpstr>
      <vt:lpstr>Diferencia entre el Trabajo en Grupo y en Equipo</vt:lpstr>
      <vt:lpstr>Presentación de PowerPoint</vt:lpstr>
      <vt:lpstr>Presentación de PowerPoint</vt:lpstr>
      <vt:lpstr>Algunas características importantes para el trabajo en equipo</vt:lpstr>
      <vt:lpstr>Diferencias</vt:lpstr>
      <vt:lpstr>LA COHESIÓN DEL EQUIPO DE TRABAJO</vt:lpstr>
      <vt:lpstr>La cohesión del grupo</vt:lpstr>
      <vt:lpstr>VARIABLES que afectan a la cohesión del equipo de trabajo</vt:lpstr>
      <vt:lpstr>MAYOR COHESIÓN</vt:lpstr>
      <vt:lpstr>BAJA COHESIÓN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COHESIÓN DEL EQUIPO DE TRABAJO</dc:title>
  <dc:creator>Maria Emilia Moran</dc:creator>
  <cp:lastModifiedBy>Ma. Moran</cp:lastModifiedBy>
  <cp:revision>12</cp:revision>
  <dcterms:created xsi:type="dcterms:W3CDTF">2015-03-31T16:59:42Z</dcterms:created>
  <dcterms:modified xsi:type="dcterms:W3CDTF">2015-10-22T11:06:11Z</dcterms:modified>
</cp:coreProperties>
</file>