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63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6" autoAdjust="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7165F0-0508-4B30-A046-2E41A9BF7F7C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602FDDA-DC9C-4944-B183-B810CDE1BD1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dr.undp.org/sites/default/files/hdr14-summary-e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6JNO22kUB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RESILIENCIA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 smtClean="0"/>
              <a:t>María Emilia Morán </a:t>
            </a:r>
            <a:r>
              <a:rPr lang="es-MX" dirty="0" err="1" smtClean="0"/>
              <a:t>Salcán</a:t>
            </a:r>
            <a:r>
              <a:rPr lang="es-MX" dirty="0" smtClean="0"/>
              <a:t>, Mg.</a:t>
            </a:r>
          </a:p>
          <a:p>
            <a:r>
              <a:rPr lang="es-MX" dirty="0" smtClean="0"/>
              <a:t>Desarrollo Social y Voluntariado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70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RESILIENCIA?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0" dirty="0" smtClean="0"/>
              <a:t>	</a:t>
            </a:r>
            <a:r>
              <a:rPr lang="es-MX" sz="3200" b="0" dirty="0" smtClean="0"/>
              <a:t>La </a:t>
            </a:r>
            <a:r>
              <a:rPr lang="es-MX" sz="3200" b="0" dirty="0" err="1"/>
              <a:t>resiliencia</a:t>
            </a:r>
            <a:r>
              <a:rPr lang="es-MX" sz="3200" b="0" dirty="0"/>
              <a:t> es la capacidad del ser humano de </a:t>
            </a:r>
            <a:r>
              <a:rPr lang="es-MX" sz="3200" dirty="0"/>
              <a:t>afrontar </a:t>
            </a:r>
            <a:r>
              <a:rPr lang="es-MX" sz="3200" b="0" dirty="0"/>
              <a:t>un problema de una manera que le permita </a:t>
            </a:r>
            <a:r>
              <a:rPr lang="es-MX" sz="3200" dirty="0"/>
              <a:t>salir fortalecido </a:t>
            </a:r>
            <a:r>
              <a:rPr lang="es-MX" sz="3200" b="0" dirty="0"/>
              <a:t>de ese hecho negativo. La capacidad </a:t>
            </a:r>
            <a:r>
              <a:rPr lang="es-MX" sz="3200" b="0" dirty="0" err="1"/>
              <a:t>resiliente</a:t>
            </a:r>
            <a:r>
              <a:rPr lang="es-MX" sz="3200" b="0" dirty="0"/>
              <a:t> brinda a la personas una protección ante el problema y a la vez es un recurso que le permite llevar su </a:t>
            </a:r>
            <a:r>
              <a:rPr lang="es-MX" sz="3200" dirty="0"/>
              <a:t>vida </a:t>
            </a:r>
            <a:r>
              <a:rPr lang="es-MX" sz="3200" b="0" dirty="0"/>
              <a:t>de una manera </a:t>
            </a:r>
            <a:r>
              <a:rPr lang="es-MX" sz="3200" dirty="0"/>
              <a:t>plena</a:t>
            </a:r>
            <a:r>
              <a:rPr lang="es-MX" sz="3200" b="0" dirty="0"/>
              <a:t>.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177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/>
            </a:r>
            <a:br>
              <a:rPr lang="es-MX" dirty="0"/>
            </a:br>
            <a:r>
              <a:rPr lang="es-MX" b="1" dirty="0"/>
              <a:t>¿Qué factores internos y externos ayudan a superar la adversidad?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 smtClean="0"/>
              <a:t>	Se </a:t>
            </a:r>
            <a:r>
              <a:rPr lang="es-MX" b="0" dirty="0"/>
              <a:t>han identificado factores protectores que pueden predecir resultados positivos ante situaciones adversas. </a:t>
            </a:r>
            <a:r>
              <a:rPr lang="es-MX" dirty="0" err="1"/>
              <a:t>Bernad</a:t>
            </a:r>
            <a:r>
              <a:rPr lang="es-MX" dirty="0"/>
              <a:t> </a:t>
            </a:r>
            <a:r>
              <a:rPr lang="es-MX" b="0" dirty="0"/>
              <a:t>clasifica estos factores en factores protectores internos o fortalezas y factores protectores externos o factores ambientales. 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5176"/>
            <a:ext cx="5343302" cy="457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6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Rueda de la </a:t>
            </a:r>
            <a:r>
              <a:rPr lang="es-MX" dirty="0" err="1" smtClean="0"/>
              <a:t>resiliencia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731" y="5733256"/>
            <a:ext cx="7520940" cy="86409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Fuente:</a:t>
            </a:r>
          </a:p>
          <a:p>
            <a:r>
              <a:rPr lang="es-MX" dirty="0" smtClean="0"/>
              <a:t>http</a:t>
            </a:r>
            <a:r>
              <a:rPr lang="es-MX" dirty="0"/>
              <a:t>://equipoagora.es/Documentacion/Pedagogia-de-la-resiliencia/Pedagogia-de-la-resiliencia-Educando-para-construir-la-resiliencia.htm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14" y="1124744"/>
            <a:ext cx="4660174" cy="43924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378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7156" y="2204864"/>
            <a:ext cx="4784636" cy="1008112"/>
          </a:xfrm>
        </p:spPr>
        <p:txBody>
          <a:bodyPr/>
          <a:lstStyle/>
          <a:p>
            <a:r>
              <a:rPr lang="es-MX" b="0" dirty="0" smtClean="0"/>
              <a:t>	</a:t>
            </a:r>
            <a:r>
              <a:rPr lang="es-MX" i="1" dirty="0" smtClean="0"/>
              <a:t>Informe PNUD 2014: Por </a:t>
            </a:r>
            <a:r>
              <a:rPr lang="es-MX" i="1" dirty="0"/>
              <a:t>primera </a:t>
            </a:r>
            <a:r>
              <a:rPr lang="es-MX" i="1" dirty="0" smtClean="0"/>
              <a:t>vez en </a:t>
            </a:r>
            <a:r>
              <a:rPr lang="es-MX" i="1" dirty="0"/>
              <a:t>un IDH global, considera la vulnerabilidad y la </a:t>
            </a:r>
            <a:r>
              <a:rPr lang="es-MX" i="1" dirty="0" err="1" smtClean="0"/>
              <a:t>resiliencia</a:t>
            </a:r>
            <a:r>
              <a:rPr lang="es-MX" i="1" dirty="0"/>
              <a:t> </a:t>
            </a:r>
            <a:r>
              <a:rPr lang="es-MX" i="1" dirty="0" smtClean="0"/>
              <a:t>a través de </a:t>
            </a:r>
            <a:r>
              <a:rPr lang="es-MX" i="1" dirty="0"/>
              <a:t>una lente de desarrollo humano</a:t>
            </a:r>
            <a:r>
              <a:rPr lang="es-MX" i="1" dirty="0" smtClean="0"/>
              <a:t>.</a:t>
            </a: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2664" r="3830" b="43668"/>
          <a:stretch/>
        </p:blipFill>
        <p:spPr bwMode="auto">
          <a:xfrm rot="21116126">
            <a:off x="471023" y="696682"/>
            <a:ext cx="6022835" cy="164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627784" y="3356992"/>
            <a:ext cx="47846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0" dirty="0" smtClean="0"/>
              <a:t>	</a:t>
            </a:r>
            <a:r>
              <a:rPr lang="es-MX" i="1" dirty="0" smtClean="0"/>
              <a:t>Conceptos interconectados e importantes para el progreso del desarrollo humano</a:t>
            </a:r>
            <a:endParaRPr lang="es-MX" i="1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482440" y="6189068"/>
            <a:ext cx="5849392" cy="440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>
                <a:solidFill>
                  <a:srgbClr val="FF0000"/>
                </a:solidFill>
              </a:rPr>
              <a:t>Fuente</a:t>
            </a:r>
            <a:r>
              <a:rPr lang="es-MX" sz="1400" b="0" dirty="0" smtClean="0"/>
              <a:t>:	</a:t>
            </a:r>
          </a:p>
          <a:p>
            <a:r>
              <a:rPr lang="es-MX" sz="1400" i="1" dirty="0" smtClean="0">
                <a:hlinkClick r:id="rId3"/>
              </a:rPr>
              <a:t>http</a:t>
            </a:r>
            <a:r>
              <a:rPr lang="es-MX" sz="1400" i="1" dirty="0">
                <a:hlinkClick r:id="rId3"/>
              </a:rPr>
              <a:t>://</a:t>
            </a:r>
            <a:r>
              <a:rPr lang="es-MX" sz="1400" i="1" dirty="0" smtClean="0">
                <a:hlinkClick r:id="rId3"/>
              </a:rPr>
              <a:t>hdr.undp.org/sites/default/files/hdr14-summary-es.pdf</a:t>
            </a:r>
            <a:endParaRPr lang="es-MX" sz="1400" i="1" dirty="0" smtClean="0"/>
          </a:p>
          <a:p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7553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 smtClean="0"/>
              <a:t>	Preparar </a:t>
            </a:r>
            <a:r>
              <a:rPr lang="es-MX" b="0" dirty="0"/>
              <a:t>a los ciudadanos para un futuro </a:t>
            </a:r>
            <a:r>
              <a:rPr lang="es-MX" b="0" dirty="0" smtClean="0"/>
              <a:t>menos vulnerable </a:t>
            </a:r>
            <a:r>
              <a:rPr lang="es-MX" b="0" dirty="0"/>
              <a:t>implica el fortalecimiento de la </a:t>
            </a:r>
            <a:r>
              <a:rPr lang="es-MX" b="0" dirty="0" err="1" smtClean="0"/>
              <a:t>resiliencia</a:t>
            </a:r>
            <a:r>
              <a:rPr lang="es-MX" b="0" dirty="0"/>
              <a:t> </a:t>
            </a:r>
            <a:r>
              <a:rPr lang="es-MX" b="0" dirty="0" smtClean="0"/>
              <a:t>intrínseca </a:t>
            </a:r>
            <a:r>
              <a:rPr lang="es-MX" b="0" dirty="0"/>
              <a:t>de las comunidades y los países.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7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Video de la cigüeña  (</a:t>
            </a:r>
            <a:r>
              <a:rPr lang="es-MX" dirty="0" err="1" smtClean="0"/>
              <a:t>pixar</a:t>
            </a:r>
            <a:r>
              <a:rPr lang="es-MX" dirty="0" smtClean="0"/>
              <a:t>)</a:t>
            </a:r>
            <a:endParaRPr lang="es-MX" dirty="0"/>
          </a:p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www.youtube.com/watch?v=M6JNO22kUBk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Película</a:t>
            </a:r>
          </a:p>
          <a:p>
            <a:r>
              <a:rPr lang="es-MX" b="0" dirty="0" smtClean="0"/>
              <a:t>Diarios de la calle</a:t>
            </a:r>
          </a:p>
          <a:p>
            <a:endParaRPr lang="es-MX" b="0" dirty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20500" r="41154" b="28167"/>
          <a:stretch/>
        </p:blipFill>
        <p:spPr bwMode="auto">
          <a:xfrm rot="492611">
            <a:off x="5813379" y="1374488"/>
            <a:ext cx="2592288" cy="143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3125">
            <a:off x="2783584" y="1993407"/>
            <a:ext cx="1724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99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377</TotalTime>
  <Words>44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Ángulos</vt:lpstr>
      <vt:lpstr>RESILIENCIA</vt:lpstr>
      <vt:lpstr>¿Qué ES LA RESILIENCIA?</vt:lpstr>
      <vt:lpstr> ¿Qué factores internos y externos ayudan a superar la adversidad?  </vt:lpstr>
      <vt:lpstr>Rueda de la resiliencia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RESILIENCIA</dc:title>
  <dc:creator>Toshiba1</dc:creator>
  <cp:lastModifiedBy>Toshiba1</cp:lastModifiedBy>
  <cp:revision>12</cp:revision>
  <dcterms:created xsi:type="dcterms:W3CDTF">2014-11-06T03:05:59Z</dcterms:created>
  <dcterms:modified xsi:type="dcterms:W3CDTF">2014-11-06T17:45:49Z</dcterms:modified>
</cp:coreProperties>
</file>