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287" r:id="rId10"/>
    <p:sldId id="288" r:id="rId11"/>
    <p:sldId id="289" r:id="rId12"/>
    <p:sldId id="290" r:id="rId13"/>
    <p:sldId id="291" r:id="rId14"/>
    <p:sldId id="292" r:id="rId15"/>
    <p:sldId id="315" r:id="rId16"/>
    <p:sldId id="311" r:id="rId17"/>
    <p:sldId id="308" r:id="rId18"/>
    <p:sldId id="312" r:id="rId19"/>
    <p:sldId id="295" r:id="rId20"/>
    <p:sldId id="281" r:id="rId21"/>
    <p:sldId id="296" r:id="rId22"/>
    <p:sldId id="284" r:id="rId23"/>
    <p:sldId id="326" r:id="rId24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77" autoAdjust="0"/>
  </p:normalViewPr>
  <p:slideViewPr>
    <p:cSldViewPr>
      <p:cViewPr>
        <p:scale>
          <a:sx n="100" d="100"/>
          <a:sy n="100" d="100"/>
        </p:scale>
        <p:origin x="-1464" y="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5A21E-C50E-4326-895D-07D5EDAC4425}" type="doc">
      <dgm:prSet loTypeId="urn:microsoft.com/office/officeart/2005/8/layout/chevron2" loCatId="process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s-EC"/>
        </a:p>
      </dgm:t>
    </dgm:pt>
    <dgm:pt modelId="{EC115332-6A91-42B3-9692-8CA5AA9304ED}">
      <dgm:prSet phldrT="[Texto]"/>
      <dgm:spPr>
        <a:scene3d>
          <a:camera prst="orthographicFront"/>
          <a:lightRig rig="threePt" dir="t"/>
        </a:scene3d>
        <a:sp3d prstMaterial="metal"/>
      </dgm:spPr>
      <dgm:t>
        <a:bodyPr/>
        <a:lstStyle/>
        <a:p>
          <a:r>
            <a:rPr lang="en-US" dirty="0" smtClean="0"/>
            <a:t>1</a:t>
          </a:r>
          <a:endParaRPr lang="es-EC" dirty="0"/>
        </a:p>
      </dgm:t>
    </dgm:pt>
    <dgm:pt modelId="{C3AB3F0A-B916-4642-B0AE-F01E38358881}" type="parTrans" cxnId="{8937A8FC-6119-4471-BC48-74A1286EC5FF}">
      <dgm:prSet/>
      <dgm:spPr/>
      <dgm:t>
        <a:bodyPr/>
        <a:lstStyle/>
        <a:p>
          <a:endParaRPr lang="es-EC"/>
        </a:p>
      </dgm:t>
    </dgm:pt>
    <dgm:pt modelId="{B2018C8D-6315-4B27-BEB7-F823D1FB29E2}" type="sibTrans" cxnId="{8937A8FC-6119-4471-BC48-74A1286EC5FF}">
      <dgm:prSet/>
      <dgm:spPr/>
      <dgm:t>
        <a:bodyPr/>
        <a:lstStyle/>
        <a:p>
          <a:endParaRPr lang="es-EC"/>
        </a:p>
      </dgm:t>
    </dgm:pt>
    <dgm:pt modelId="{F3F323C6-6EBB-463A-953D-7F6B14BC4C2F}">
      <dgm:prSet phldrT="[Texto]"/>
      <dgm:spPr/>
      <dgm:t>
        <a:bodyPr/>
        <a:lstStyle/>
        <a:p>
          <a:r>
            <a:rPr lang="en-US" dirty="0" err="1" smtClean="0"/>
            <a:t>Identificar</a:t>
          </a:r>
          <a:r>
            <a:rPr lang="en-US" dirty="0" smtClean="0"/>
            <a:t> un </a:t>
          </a:r>
          <a:r>
            <a:rPr lang="en-US" dirty="0" err="1" smtClean="0"/>
            <a:t>problema</a:t>
          </a:r>
          <a:endParaRPr lang="es-EC" dirty="0"/>
        </a:p>
      </dgm:t>
    </dgm:pt>
    <dgm:pt modelId="{3E9C784C-378A-4508-A90E-5581AC8EE18D}" type="parTrans" cxnId="{849DF352-B1E0-4C5B-BD71-CB1EBFF5CBA7}">
      <dgm:prSet/>
      <dgm:spPr/>
      <dgm:t>
        <a:bodyPr/>
        <a:lstStyle/>
        <a:p>
          <a:endParaRPr lang="es-EC"/>
        </a:p>
      </dgm:t>
    </dgm:pt>
    <dgm:pt modelId="{C09B260D-A79A-44C9-B8BA-B383A21B6634}" type="sibTrans" cxnId="{849DF352-B1E0-4C5B-BD71-CB1EBFF5CBA7}">
      <dgm:prSet/>
      <dgm:spPr/>
      <dgm:t>
        <a:bodyPr/>
        <a:lstStyle/>
        <a:p>
          <a:endParaRPr lang="es-EC"/>
        </a:p>
      </dgm:t>
    </dgm:pt>
    <dgm:pt modelId="{26D8A6BE-36D9-41DA-A351-0BFC45EC5FEE}">
      <dgm:prSet phldrT="[Texto]"/>
      <dgm:spPr/>
      <dgm:t>
        <a:bodyPr/>
        <a:lstStyle/>
        <a:p>
          <a:r>
            <a:rPr lang="en-US" dirty="0" smtClean="0"/>
            <a:t>2</a:t>
          </a:r>
          <a:endParaRPr lang="es-EC" dirty="0"/>
        </a:p>
      </dgm:t>
    </dgm:pt>
    <dgm:pt modelId="{6ADA50A4-63D6-4B3F-85BF-D8F66D00DBBA}" type="parTrans" cxnId="{D03A48CC-E353-4662-B985-2608A77FEE47}">
      <dgm:prSet/>
      <dgm:spPr/>
      <dgm:t>
        <a:bodyPr/>
        <a:lstStyle/>
        <a:p>
          <a:endParaRPr lang="es-EC"/>
        </a:p>
      </dgm:t>
    </dgm:pt>
    <dgm:pt modelId="{EAB85E6B-0259-4196-8553-D02B2A2A653F}" type="sibTrans" cxnId="{D03A48CC-E353-4662-B985-2608A77FEE47}">
      <dgm:prSet/>
      <dgm:spPr/>
      <dgm:t>
        <a:bodyPr/>
        <a:lstStyle/>
        <a:p>
          <a:endParaRPr lang="es-EC"/>
        </a:p>
      </dgm:t>
    </dgm:pt>
    <dgm:pt modelId="{1A961615-2875-43C2-9D80-0BF521F37282}">
      <dgm:prSet phldrT="[Texto]"/>
      <dgm:spPr/>
      <dgm:t>
        <a:bodyPr/>
        <a:lstStyle/>
        <a:p>
          <a:r>
            <a:rPr lang="en-US" dirty="0" err="1" smtClean="0"/>
            <a:t>Revisar</a:t>
          </a:r>
          <a:r>
            <a:rPr lang="en-US" dirty="0" smtClean="0"/>
            <a:t> </a:t>
          </a:r>
          <a:r>
            <a:rPr lang="en-US" dirty="0" err="1" smtClean="0"/>
            <a:t>información</a:t>
          </a:r>
          <a:endParaRPr lang="es-EC" dirty="0"/>
        </a:p>
      </dgm:t>
    </dgm:pt>
    <dgm:pt modelId="{17B10DE6-502D-4AFA-B325-BD4B0FAA6D5A}" type="parTrans" cxnId="{91BC277D-C2A1-491F-BF7A-6F2E7196D147}">
      <dgm:prSet/>
      <dgm:spPr/>
      <dgm:t>
        <a:bodyPr/>
        <a:lstStyle/>
        <a:p>
          <a:endParaRPr lang="es-EC"/>
        </a:p>
      </dgm:t>
    </dgm:pt>
    <dgm:pt modelId="{0D0D19EB-798A-4BA8-834A-BE25B064321C}" type="sibTrans" cxnId="{91BC277D-C2A1-491F-BF7A-6F2E7196D147}">
      <dgm:prSet/>
      <dgm:spPr/>
      <dgm:t>
        <a:bodyPr/>
        <a:lstStyle/>
        <a:p>
          <a:endParaRPr lang="es-EC"/>
        </a:p>
      </dgm:t>
    </dgm:pt>
    <dgm:pt modelId="{F3B8131C-450F-400D-8463-444544C805D1}">
      <dgm:prSet phldrT="[Texto]"/>
      <dgm:spPr/>
      <dgm:t>
        <a:bodyPr/>
        <a:lstStyle/>
        <a:p>
          <a:r>
            <a:rPr lang="en-US" dirty="0" smtClean="0"/>
            <a:t>3</a:t>
          </a:r>
          <a:endParaRPr lang="es-EC" dirty="0"/>
        </a:p>
      </dgm:t>
    </dgm:pt>
    <dgm:pt modelId="{B917063E-0AC1-48D9-B551-1141C1511013}" type="parTrans" cxnId="{B8FC9853-F10C-4EB3-BE0E-D1C999A7D3AC}">
      <dgm:prSet/>
      <dgm:spPr/>
      <dgm:t>
        <a:bodyPr/>
        <a:lstStyle/>
        <a:p>
          <a:endParaRPr lang="es-EC"/>
        </a:p>
      </dgm:t>
    </dgm:pt>
    <dgm:pt modelId="{863386BA-ABA5-44AF-B578-E684DD728179}" type="sibTrans" cxnId="{B8FC9853-F10C-4EB3-BE0E-D1C999A7D3AC}">
      <dgm:prSet/>
      <dgm:spPr/>
      <dgm:t>
        <a:bodyPr/>
        <a:lstStyle/>
        <a:p>
          <a:endParaRPr lang="es-EC"/>
        </a:p>
      </dgm:t>
    </dgm:pt>
    <dgm:pt modelId="{AA982250-2EC0-439E-B4EE-381B1C35AE4B}">
      <dgm:prSet phldrT="[Texto]"/>
      <dgm:spPr/>
      <dgm:t>
        <a:bodyPr/>
        <a:lstStyle/>
        <a:p>
          <a:r>
            <a:rPr lang="en-US" dirty="0" err="1" smtClean="0"/>
            <a:t>Recolectar</a:t>
          </a:r>
          <a:r>
            <a:rPr lang="en-US" dirty="0" smtClean="0"/>
            <a:t> </a:t>
          </a:r>
          <a:r>
            <a:rPr lang="en-US" dirty="0" err="1" smtClean="0"/>
            <a:t>datos</a:t>
          </a:r>
          <a:endParaRPr lang="es-EC" dirty="0"/>
        </a:p>
      </dgm:t>
    </dgm:pt>
    <dgm:pt modelId="{AEE8CB07-8A52-432F-8A5E-FC642D293FD5}" type="parTrans" cxnId="{73CB0F82-0F4E-45E9-9068-E72C55751799}">
      <dgm:prSet/>
      <dgm:spPr/>
      <dgm:t>
        <a:bodyPr/>
        <a:lstStyle/>
        <a:p>
          <a:endParaRPr lang="es-EC"/>
        </a:p>
      </dgm:t>
    </dgm:pt>
    <dgm:pt modelId="{EA45E285-FE5B-4CB7-9814-BC34DFDC8674}" type="sibTrans" cxnId="{73CB0F82-0F4E-45E9-9068-E72C55751799}">
      <dgm:prSet/>
      <dgm:spPr/>
      <dgm:t>
        <a:bodyPr/>
        <a:lstStyle/>
        <a:p>
          <a:endParaRPr lang="es-EC"/>
        </a:p>
      </dgm:t>
    </dgm:pt>
    <dgm:pt modelId="{99F2FE1C-AC5D-4F9B-BDB8-AB3E8C7369D1}">
      <dgm:prSet phldrT="[Texto]"/>
      <dgm:spPr/>
      <dgm:t>
        <a:bodyPr/>
        <a:lstStyle/>
        <a:p>
          <a:r>
            <a:rPr lang="en-US" dirty="0" smtClean="0"/>
            <a:t>4</a:t>
          </a:r>
          <a:endParaRPr lang="es-EC" dirty="0"/>
        </a:p>
      </dgm:t>
    </dgm:pt>
    <dgm:pt modelId="{38247E4E-1809-476F-B112-8FF1FEBA51FC}" type="parTrans" cxnId="{33980BDE-58DA-4B79-9BB2-9A9098DC06A1}">
      <dgm:prSet/>
      <dgm:spPr/>
      <dgm:t>
        <a:bodyPr/>
        <a:lstStyle/>
        <a:p>
          <a:endParaRPr lang="es-EC"/>
        </a:p>
      </dgm:t>
    </dgm:pt>
    <dgm:pt modelId="{6FE8452E-BA23-47A3-B37B-C1E572EBEAAF}" type="sibTrans" cxnId="{33980BDE-58DA-4B79-9BB2-9A9098DC06A1}">
      <dgm:prSet/>
      <dgm:spPr/>
      <dgm:t>
        <a:bodyPr/>
        <a:lstStyle/>
        <a:p>
          <a:endParaRPr lang="es-EC"/>
        </a:p>
      </dgm:t>
    </dgm:pt>
    <dgm:pt modelId="{CF912ABF-A70D-40B4-A729-3F28AB66AFDA}">
      <dgm:prSet phldrT="[Texto]"/>
      <dgm:spPr/>
      <dgm:t>
        <a:bodyPr/>
        <a:lstStyle/>
        <a:p>
          <a:r>
            <a:rPr lang="en-US" dirty="0" err="1" smtClean="0"/>
            <a:t>Analizar</a:t>
          </a:r>
          <a:r>
            <a:rPr lang="en-US" dirty="0" smtClean="0"/>
            <a:t> </a:t>
          </a:r>
          <a:r>
            <a:rPr lang="en-US" dirty="0" err="1" smtClean="0"/>
            <a:t>datos</a:t>
          </a:r>
          <a:endParaRPr lang="es-EC" dirty="0"/>
        </a:p>
      </dgm:t>
    </dgm:pt>
    <dgm:pt modelId="{C1348596-5388-48BF-8FB0-E759770A66D3}" type="parTrans" cxnId="{69BF176F-6D97-42E5-A13A-58F15C45E9CB}">
      <dgm:prSet/>
      <dgm:spPr/>
      <dgm:t>
        <a:bodyPr/>
        <a:lstStyle/>
        <a:p>
          <a:endParaRPr lang="es-EC"/>
        </a:p>
      </dgm:t>
    </dgm:pt>
    <dgm:pt modelId="{2FE44C2E-0D16-4F2F-92F3-2AD0CE54E8C6}" type="sibTrans" cxnId="{69BF176F-6D97-42E5-A13A-58F15C45E9CB}">
      <dgm:prSet/>
      <dgm:spPr/>
      <dgm:t>
        <a:bodyPr/>
        <a:lstStyle/>
        <a:p>
          <a:endParaRPr lang="es-EC"/>
        </a:p>
      </dgm:t>
    </dgm:pt>
    <dgm:pt modelId="{909438C0-3BF7-4677-8A36-4F8566CE89EB}">
      <dgm:prSet phldrT="[Texto]"/>
      <dgm:spPr/>
      <dgm:t>
        <a:bodyPr/>
        <a:lstStyle/>
        <a:p>
          <a:r>
            <a:rPr lang="en-US" dirty="0" smtClean="0"/>
            <a:t>5</a:t>
          </a:r>
          <a:endParaRPr lang="es-EC" dirty="0"/>
        </a:p>
      </dgm:t>
    </dgm:pt>
    <dgm:pt modelId="{39722CB1-D9B4-42C5-80C2-44E71FF1894E}" type="parTrans" cxnId="{DF3FCBB4-81EE-489D-BCC8-A43F0FEC1006}">
      <dgm:prSet/>
      <dgm:spPr/>
      <dgm:t>
        <a:bodyPr/>
        <a:lstStyle/>
        <a:p>
          <a:endParaRPr lang="es-EC"/>
        </a:p>
      </dgm:t>
    </dgm:pt>
    <dgm:pt modelId="{9F4449D8-A1EC-47FF-BF5C-A4A44672D0B7}" type="sibTrans" cxnId="{DF3FCBB4-81EE-489D-BCC8-A43F0FEC1006}">
      <dgm:prSet/>
      <dgm:spPr/>
      <dgm:t>
        <a:bodyPr/>
        <a:lstStyle/>
        <a:p>
          <a:endParaRPr lang="es-EC"/>
        </a:p>
      </dgm:t>
    </dgm:pt>
    <dgm:pt modelId="{2E62E58C-8884-4548-A512-068B4C106C8B}">
      <dgm:prSet phldrT="[Texto]"/>
      <dgm:spPr/>
      <dgm:t>
        <a:bodyPr/>
        <a:lstStyle/>
        <a:p>
          <a:r>
            <a:rPr lang="en-US" dirty="0" err="1" smtClean="0"/>
            <a:t>Construir</a:t>
          </a:r>
          <a:r>
            <a:rPr lang="en-US" dirty="0" smtClean="0"/>
            <a:t> </a:t>
          </a:r>
          <a:r>
            <a:rPr lang="en-US" dirty="0" err="1" smtClean="0"/>
            <a:t>conclusiones</a:t>
          </a:r>
          <a:endParaRPr lang="es-EC" dirty="0"/>
        </a:p>
      </dgm:t>
    </dgm:pt>
    <dgm:pt modelId="{2BDDA776-144B-46AA-8402-5C86E828D70C}" type="parTrans" cxnId="{4933BCE2-6DA7-407D-9FBF-266ADE36A268}">
      <dgm:prSet/>
      <dgm:spPr/>
      <dgm:t>
        <a:bodyPr/>
        <a:lstStyle/>
        <a:p>
          <a:endParaRPr lang="es-EC"/>
        </a:p>
      </dgm:t>
    </dgm:pt>
    <dgm:pt modelId="{41C4805B-DA54-4D2A-907F-E0FE4D9F7BD2}" type="sibTrans" cxnId="{4933BCE2-6DA7-407D-9FBF-266ADE36A268}">
      <dgm:prSet/>
      <dgm:spPr/>
      <dgm:t>
        <a:bodyPr/>
        <a:lstStyle/>
        <a:p>
          <a:endParaRPr lang="es-EC"/>
        </a:p>
      </dgm:t>
    </dgm:pt>
    <dgm:pt modelId="{9C3A2412-1358-4FD8-B728-D4BF70F37FEF}" type="pres">
      <dgm:prSet presAssocID="{87C5A21E-C50E-4326-895D-07D5EDAC442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301099A3-73D7-487B-AA37-E4F7D49F600F}" type="pres">
      <dgm:prSet presAssocID="{EC115332-6A91-42B3-9692-8CA5AA9304ED}" presName="composite" presStyleCnt="0"/>
      <dgm:spPr/>
    </dgm:pt>
    <dgm:pt modelId="{610F952F-D2B2-41AB-B02B-3F3AC47C038A}" type="pres">
      <dgm:prSet presAssocID="{EC115332-6A91-42B3-9692-8CA5AA9304E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91B04AE-65EF-484C-B3A7-F674D01A0674}" type="pres">
      <dgm:prSet presAssocID="{EC115332-6A91-42B3-9692-8CA5AA9304E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E5B8773-D13D-4F7B-A420-17B42B8CDE87}" type="pres">
      <dgm:prSet presAssocID="{B2018C8D-6315-4B27-BEB7-F823D1FB29E2}" presName="sp" presStyleCnt="0"/>
      <dgm:spPr/>
    </dgm:pt>
    <dgm:pt modelId="{7B87B1A6-6A74-4C12-B713-D7A9A482332A}" type="pres">
      <dgm:prSet presAssocID="{26D8A6BE-36D9-41DA-A351-0BFC45EC5FEE}" presName="composite" presStyleCnt="0"/>
      <dgm:spPr/>
    </dgm:pt>
    <dgm:pt modelId="{8D6303D5-9497-48A6-87E7-2765DA4A55FF}" type="pres">
      <dgm:prSet presAssocID="{26D8A6BE-36D9-41DA-A351-0BFC45EC5FEE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D48CCCF-185B-4397-9E9B-0F028233007E}" type="pres">
      <dgm:prSet presAssocID="{26D8A6BE-36D9-41DA-A351-0BFC45EC5FEE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CED5509-3338-4E79-A3D5-248AC7432B6C}" type="pres">
      <dgm:prSet presAssocID="{EAB85E6B-0259-4196-8553-D02B2A2A653F}" presName="sp" presStyleCnt="0"/>
      <dgm:spPr/>
    </dgm:pt>
    <dgm:pt modelId="{CB7749BA-43E1-43CB-8A7D-66E779749700}" type="pres">
      <dgm:prSet presAssocID="{F3B8131C-450F-400D-8463-444544C805D1}" presName="composite" presStyleCnt="0"/>
      <dgm:spPr/>
    </dgm:pt>
    <dgm:pt modelId="{3245571A-C38C-48BF-8D28-ADF391E20409}" type="pres">
      <dgm:prSet presAssocID="{F3B8131C-450F-400D-8463-444544C805D1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E7B46CFC-73A8-4E50-9600-0EAE5DFE3400}" type="pres">
      <dgm:prSet presAssocID="{F3B8131C-450F-400D-8463-444544C805D1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3ABD35FC-F165-41BE-B6D4-78C4056FCA8D}" type="pres">
      <dgm:prSet presAssocID="{863386BA-ABA5-44AF-B578-E684DD728179}" presName="sp" presStyleCnt="0"/>
      <dgm:spPr/>
    </dgm:pt>
    <dgm:pt modelId="{609C9DA0-5BAC-428C-8049-CCAD967A3F5E}" type="pres">
      <dgm:prSet presAssocID="{99F2FE1C-AC5D-4F9B-BDB8-AB3E8C7369D1}" presName="composite" presStyleCnt="0"/>
      <dgm:spPr/>
    </dgm:pt>
    <dgm:pt modelId="{E999E401-5131-4300-8965-682FEC8D9F06}" type="pres">
      <dgm:prSet presAssocID="{99F2FE1C-AC5D-4F9B-BDB8-AB3E8C7369D1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C24FFEA-258B-40EA-B49B-D061A6B044D3}" type="pres">
      <dgm:prSet presAssocID="{99F2FE1C-AC5D-4F9B-BDB8-AB3E8C7369D1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43B9E89F-94CA-430C-BE49-FBC0463E8703}" type="pres">
      <dgm:prSet presAssocID="{6FE8452E-BA23-47A3-B37B-C1E572EBEAAF}" presName="sp" presStyleCnt="0"/>
      <dgm:spPr/>
    </dgm:pt>
    <dgm:pt modelId="{BD72376D-B8CA-4CAB-AFE3-75867A2F76CD}" type="pres">
      <dgm:prSet presAssocID="{909438C0-3BF7-4677-8A36-4F8566CE89EB}" presName="composite" presStyleCnt="0"/>
      <dgm:spPr/>
    </dgm:pt>
    <dgm:pt modelId="{56AE69BF-E16D-4D72-A12C-955AE2563071}" type="pres">
      <dgm:prSet presAssocID="{909438C0-3BF7-4677-8A36-4F8566CE89EB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9BE09C31-5747-4938-AD50-164DEE25FBED}" type="pres">
      <dgm:prSet presAssocID="{909438C0-3BF7-4677-8A36-4F8566CE89EB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B8FC9853-F10C-4EB3-BE0E-D1C999A7D3AC}" srcId="{87C5A21E-C50E-4326-895D-07D5EDAC4425}" destId="{F3B8131C-450F-400D-8463-444544C805D1}" srcOrd="2" destOrd="0" parTransId="{B917063E-0AC1-48D9-B551-1141C1511013}" sibTransId="{863386BA-ABA5-44AF-B578-E684DD728179}"/>
    <dgm:cxn modelId="{D03A48CC-E353-4662-B985-2608A77FEE47}" srcId="{87C5A21E-C50E-4326-895D-07D5EDAC4425}" destId="{26D8A6BE-36D9-41DA-A351-0BFC45EC5FEE}" srcOrd="1" destOrd="0" parTransId="{6ADA50A4-63D6-4B3F-85BF-D8F66D00DBBA}" sibTransId="{EAB85E6B-0259-4196-8553-D02B2A2A653F}"/>
    <dgm:cxn modelId="{A5E6B956-DD22-2D4C-8A2B-F06DFBDDF407}" type="presOf" srcId="{26D8A6BE-36D9-41DA-A351-0BFC45EC5FEE}" destId="{8D6303D5-9497-48A6-87E7-2765DA4A55FF}" srcOrd="0" destOrd="0" presId="urn:microsoft.com/office/officeart/2005/8/layout/chevron2"/>
    <dgm:cxn modelId="{DF3FCBB4-81EE-489D-BCC8-A43F0FEC1006}" srcId="{87C5A21E-C50E-4326-895D-07D5EDAC4425}" destId="{909438C0-3BF7-4677-8A36-4F8566CE89EB}" srcOrd="4" destOrd="0" parTransId="{39722CB1-D9B4-42C5-80C2-44E71FF1894E}" sibTransId="{9F4449D8-A1EC-47FF-BF5C-A4A44672D0B7}"/>
    <dgm:cxn modelId="{532BFB60-76BD-F047-B4D8-7330633480BF}" type="presOf" srcId="{87C5A21E-C50E-4326-895D-07D5EDAC4425}" destId="{9C3A2412-1358-4FD8-B728-D4BF70F37FEF}" srcOrd="0" destOrd="0" presId="urn:microsoft.com/office/officeart/2005/8/layout/chevron2"/>
    <dgm:cxn modelId="{90D645E7-E13D-CD48-B594-B103EDBC4617}" type="presOf" srcId="{F3B8131C-450F-400D-8463-444544C805D1}" destId="{3245571A-C38C-48BF-8D28-ADF391E20409}" srcOrd="0" destOrd="0" presId="urn:microsoft.com/office/officeart/2005/8/layout/chevron2"/>
    <dgm:cxn modelId="{33980BDE-58DA-4B79-9BB2-9A9098DC06A1}" srcId="{87C5A21E-C50E-4326-895D-07D5EDAC4425}" destId="{99F2FE1C-AC5D-4F9B-BDB8-AB3E8C7369D1}" srcOrd="3" destOrd="0" parTransId="{38247E4E-1809-476F-B112-8FF1FEBA51FC}" sibTransId="{6FE8452E-BA23-47A3-B37B-C1E572EBEAAF}"/>
    <dgm:cxn modelId="{9FD55838-4863-2E4F-9BF5-AD74AE2CE6F7}" type="presOf" srcId="{909438C0-3BF7-4677-8A36-4F8566CE89EB}" destId="{56AE69BF-E16D-4D72-A12C-955AE2563071}" srcOrd="0" destOrd="0" presId="urn:microsoft.com/office/officeart/2005/8/layout/chevron2"/>
    <dgm:cxn modelId="{505DD822-BA18-7049-8366-27D065B909A8}" type="presOf" srcId="{EC115332-6A91-42B3-9692-8CA5AA9304ED}" destId="{610F952F-D2B2-41AB-B02B-3F3AC47C038A}" srcOrd="0" destOrd="0" presId="urn:microsoft.com/office/officeart/2005/8/layout/chevron2"/>
    <dgm:cxn modelId="{FEAC2FD6-080C-9C47-8399-35DCEAF4AA78}" type="presOf" srcId="{1A961615-2875-43C2-9D80-0BF521F37282}" destId="{2D48CCCF-185B-4397-9E9B-0F028233007E}" srcOrd="0" destOrd="0" presId="urn:microsoft.com/office/officeart/2005/8/layout/chevron2"/>
    <dgm:cxn modelId="{51A54CCF-4E6D-2C4C-AF01-568FB85862AE}" type="presOf" srcId="{99F2FE1C-AC5D-4F9B-BDB8-AB3E8C7369D1}" destId="{E999E401-5131-4300-8965-682FEC8D9F06}" srcOrd="0" destOrd="0" presId="urn:microsoft.com/office/officeart/2005/8/layout/chevron2"/>
    <dgm:cxn modelId="{91BC277D-C2A1-491F-BF7A-6F2E7196D147}" srcId="{26D8A6BE-36D9-41DA-A351-0BFC45EC5FEE}" destId="{1A961615-2875-43C2-9D80-0BF521F37282}" srcOrd="0" destOrd="0" parTransId="{17B10DE6-502D-4AFA-B325-BD4B0FAA6D5A}" sibTransId="{0D0D19EB-798A-4BA8-834A-BE25B064321C}"/>
    <dgm:cxn modelId="{70220395-85E5-1C4F-8C64-49405A18F19E}" type="presOf" srcId="{2E62E58C-8884-4548-A512-068B4C106C8B}" destId="{9BE09C31-5747-4938-AD50-164DEE25FBED}" srcOrd="0" destOrd="0" presId="urn:microsoft.com/office/officeart/2005/8/layout/chevron2"/>
    <dgm:cxn modelId="{849DF352-B1E0-4C5B-BD71-CB1EBFF5CBA7}" srcId="{EC115332-6A91-42B3-9692-8CA5AA9304ED}" destId="{F3F323C6-6EBB-463A-953D-7F6B14BC4C2F}" srcOrd="0" destOrd="0" parTransId="{3E9C784C-378A-4508-A90E-5581AC8EE18D}" sibTransId="{C09B260D-A79A-44C9-B8BA-B383A21B6634}"/>
    <dgm:cxn modelId="{8937A8FC-6119-4471-BC48-74A1286EC5FF}" srcId="{87C5A21E-C50E-4326-895D-07D5EDAC4425}" destId="{EC115332-6A91-42B3-9692-8CA5AA9304ED}" srcOrd="0" destOrd="0" parTransId="{C3AB3F0A-B916-4642-B0AE-F01E38358881}" sibTransId="{B2018C8D-6315-4B27-BEB7-F823D1FB29E2}"/>
    <dgm:cxn modelId="{4933BCE2-6DA7-407D-9FBF-266ADE36A268}" srcId="{909438C0-3BF7-4677-8A36-4F8566CE89EB}" destId="{2E62E58C-8884-4548-A512-068B4C106C8B}" srcOrd="0" destOrd="0" parTransId="{2BDDA776-144B-46AA-8402-5C86E828D70C}" sibTransId="{41C4805B-DA54-4D2A-907F-E0FE4D9F7BD2}"/>
    <dgm:cxn modelId="{69BF176F-6D97-42E5-A13A-58F15C45E9CB}" srcId="{99F2FE1C-AC5D-4F9B-BDB8-AB3E8C7369D1}" destId="{CF912ABF-A70D-40B4-A729-3F28AB66AFDA}" srcOrd="0" destOrd="0" parTransId="{C1348596-5388-48BF-8FB0-E759770A66D3}" sibTransId="{2FE44C2E-0D16-4F2F-92F3-2AD0CE54E8C6}"/>
    <dgm:cxn modelId="{0745FEC0-1B4E-0B4D-B183-2941D51AE6CB}" type="presOf" srcId="{AA982250-2EC0-439E-B4EE-381B1C35AE4B}" destId="{E7B46CFC-73A8-4E50-9600-0EAE5DFE3400}" srcOrd="0" destOrd="0" presId="urn:microsoft.com/office/officeart/2005/8/layout/chevron2"/>
    <dgm:cxn modelId="{ACE691B2-BDE8-2143-9AA5-9670DADD237C}" type="presOf" srcId="{CF912ABF-A70D-40B4-A729-3F28AB66AFDA}" destId="{DC24FFEA-258B-40EA-B49B-D061A6B044D3}" srcOrd="0" destOrd="0" presId="urn:microsoft.com/office/officeart/2005/8/layout/chevron2"/>
    <dgm:cxn modelId="{73CB0F82-0F4E-45E9-9068-E72C55751799}" srcId="{F3B8131C-450F-400D-8463-444544C805D1}" destId="{AA982250-2EC0-439E-B4EE-381B1C35AE4B}" srcOrd="0" destOrd="0" parTransId="{AEE8CB07-8A52-432F-8A5E-FC642D293FD5}" sibTransId="{EA45E285-FE5B-4CB7-9814-BC34DFDC8674}"/>
    <dgm:cxn modelId="{B04A7689-2699-E547-AC00-6D63242F20DE}" type="presOf" srcId="{F3F323C6-6EBB-463A-953D-7F6B14BC4C2F}" destId="{291B04AE-65EF-484C-B3A7-F674D01A0674}" srcOrd="0" destOrd="0" presId="urn:microsoft.com/office/officeart/2005/8/layout/chevron2"/>
    <dgm:cxn modelId="{6CE27266-B33D-D941-89C9-F56CB65A422F}" type="presParOf" srcId="{9C3A2412-1358-4FD8-B728-D4BF70F37FEF}" destId="{301099A3-73D7-487B-AA37-E4F7D49F600F}" srcOrd="0" destOrd="0" presId="urn:microsoft.com/office/officeart/2005/8/layout/chevron2"/>
    <dgm:cxn modelId="{6903E8C5-1AD4-CD41-A842-BE6907F1C40F}" type="presParOf" srcId="{301099A3-73D7-487B-AA37-E4F7D49F600F}" destId="{610F952F-D2B2-41AB-B02B-3F3AC47C038A}" srcOrd="0" destOrd="0" presId="urn:microsoft.com/office/officeart/2005/8/layout/chevron2"/>
    <dgm:cxn modelId="{7D8BC4D9-FA7B-E345-B009-CA2344B6A862}" type="presParOf" srcId="{301099A3-73D7-487B-AA37-E4F7D49F600F}" destId="{291B04AE-65EF-484C-B3A7-F674D01A0674}" srcOrd="1" destOrd="0" presId="urn:microsoft.com/office/officeart/2005/8/layout/chevron2"/>
    <dgm:cxn modelId="{5411BC78-D699-394F-8DFF-D5FA95FA443A}" type="presParOf" srcId="{9C3A2412-1358-4FD8-B728-D4BF70F37FEF}" destId="{BE5B8773-D13D-4F7B-A420-17B42B8CDE87}" srcOrd="1" destOrd="0" presId="urn:microsoft.com/office/officeart/2005/8/layout/chevron2"/>
    <dgm:cxn modelId="{3A450C1C-DEDB-6E4D-AA22-870FA1F41BAC}" type="presParOf" srcId="{9C3A2412-1358-4FD8-B728-D4BF70F37FEF}" destId="{7B87B1A6-6A74-4C12-B713-D7A9A482332A}" srcOrd="2" destOrd="0" presId="urn:microsoft.com/office/officeart/2005/8/layout/chevron2"/>
    <dgm:cxn modelId="{F7463AC1-6977-4E4B-976F-AE6EC3F028B5}" type="presParOf" srcId="{7B87B1A6-6A74-4C12-B713-D7A9A482332A}" destId="{8D6303D5-9497-48A6-87E7-2765DA4A55FF}" srcOrd="0" destOrd="0" presId="urn:microsoft.com/office/officeart/2005/8/layout/chevron2"/>
    <dgm:cxn modelId="{00320C86-EF55-5D42-A38A-CF28874946AA}" type="presParOf" srcId="{7B87B1A6-6A74-4C12-B713-D7A9A482332A}" destId="{2D48CCCF-185B-4397-9E9B-0F028233007E}" srcOrd="1" destOrd="0" presId="urn:microsoft.com/office/officeart/2005/8/layout/chevron2"/>
    <dgm:cxn modelId="{D311F1B4-6A5C-7D41-940E-FFC9941DC56C}" type="presParOf" srcId="{9C3A2412-1358-4FD8-B728-D4BF70F37FEF}" destId="{2CED5509-3338-4E79-A3D5-248AC7432B6C}" srcOrd="3" destOrd="0" presId="urn:microsoft.com/office/officeart/2005/8/layout/chevron2"/>
    <dgm:cxn modelId="{61281B3D-95CD-2D47-8AED-224186860705}" type="presParOf" srcId="{9C3A2412-1358-4FD8-B728-D4BF70F37FEF}" destId="{CB7749BA-43E1-43CB-8A7D-66E779749700}" srcOrd="4" destOrd="0" presId="urn:microsoft.com/office/officeart/2005/8/layout/chevron2"/>
    <dgm:cxn modelId="{269C3DA4-213F-4A4A-A374-1F30A089C4FD}" type="presParOf" srcId="{CB7749BA-43E1-43CB-8A7D-66E779749700}" destId="{3245571A-C38C-48BF-8D28-ADF391E20409}" srcOrd="0" destOrd="0" presId="urn:microsoft.com/office/officeart/2005/8/layout/chevron2"/>
    <dgm:cxn modelId="{CBB78996-F5A5-3E49-86B2-2FE82DC07AB4}" type="presParOf" srcId="{CB7749BA-43E1-43CB-8A7D-66E779749700}" destId="{E7B46CFC-73A8-4E50-9600-0EAE5DFE3400}" srcOrd="1" destOrd="0" presId="urn:microsoft.com/office/officeart/2005/8/layout/chevron2"/>
    <dgm:cxn modelId="{21D13E25-45C9-B44D-8839-2FC064491BB1}" type="presParOf" srcId="{9C3A2412-1358-4FD8-B728-D4BF70F37FEF}" destId="{3ABD35FC-F165-41BE-B6D4-78C4056FCA8D}" srcOrd="5" destOrd="0" presId="urn:microsoft.com/office/officeart/2005/8/layout/chevron2"/>
    <dgm:cxn modelId="{A5BEAD3E-F3C5-C547-938C-AEF84EE882C5}" type="presParOf" srcId="{9C3A2412-1358-4FD8-B728-D4BF70F37FEF}" destId="{609C9DA0-5BAC-428C-8049-CCAD967A3F5E}" srcOrd="6" destOrd="0" presId="urn:microsoft.com/office/officeart/2005/8/layout/chevron2"/>
    <dgm:cxn modelId="{BF9EF433-9099-1B49-AE5F-3F6933B90129}" type="presParOf" srcId="{609C9DA0-5BAC-428C-8049-CCAD967A3F5E}" destId="{E999E401-5131-4300-8965-682FEC8D9F06}" srcOrd="0" destOrd="0" presId="urn:microsoft.com/office/officeart/2005/8/layout/chevron2"/>
    <dgm:cxn modelId="{90ADD143-0F20-1942-89ED-B184E4DD4C1F}" type="presParOf" srcId="{609C9DA0-5BAC-428C-8049-CCAD967A3F5E}" destId="{DC24FFEA-258B-40EA-B49B-D061A6B044D3}" srcOrd="1" destOrd="0" presId="urn:microsoft.com/office/officeart/2005/8/layout/chevron2"/>
    <dgm:cxn modelId="{8EC312B6-E27F-744C-99D4-AE6718C9743B}" type="presParOf" srcId="{9C3A2412-1358-4FD8-B728-D4BF70F37FEF}" destId="{43B9E89F-94CA-430C-BE49-FBC0463E8703}" srcOrd="7" destOrd="0" presId="urn:microsoft.com/office/officeart/2005/8/layout/chevron2"/>
    <dgm:cxn modelId="{4AAC5273-B7DF-FA42-89A0-02726E2F0BA1}" type="presParOf" srcId="{9C3A2412-1358-4FD8-B728-D4BF70F37FEF}" destId="{BD72376D-B8CA-4CAB-AFE3-75867A2F76CD}" srcOrd="8" destOrd="0" presId="urn:microsoft.com/office/officeart/2005/8/layout/chevron2"/>
    <dgm:cxn modelId="{59034182-3995-FD4A-BD4D-3B904789D15F}" type="presParOf" srcId="{BD72376D-B8CA-4CAB-AFE3-75867A2F76CD}" destId="{56AE69BF-E16D-4D72-A12C-955AE2563071}" srcOrd="0" destOrd="0" presId="urn:microsoft.com/office/officeart/2005/8/layout/chevron2"/>
    <dgm:cxn modelId="{A4844DCD-7DE3-7847-877F-1ECECEA27A11}" type="presParOf" srcId="{BD72376D-B8CA-4CAB-AFE3-75867A2F76CD}" destId="{9BE09C31-5747-4938-AD50-164DEE25FBE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00217C-156B-BD47-B76E-8E69A36973C5}" type="doc">
      <dgm:prSet loTypeId="urn:microsoft.com/office/officeart/2005/8/layout/balance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5D305C-60F9-B24C-9D6C-BDC70BD19903}">
      <dgm:prSet phldrT="[Text]"/>
      <dgm:spPr/>
      <dgm:t>
        <a:bodyPr/>
        <a:lstStyle/>
        <a:p>
          <a:r>
            <a:rPr lang="en-US" dirty="0" smtClean="0"/>
            <a:t>V1</a:t>
          </a:r>
          <a:endParaRPr lang="en-US" dirty="0"/>
        </a:p>
      </dgm:t>
    </dgm:pt>
    <dgm:pt modelId="{9A2B8D64-4229-8345-B1F0-53325B7BCCFE}" type="parTrans" cxnId="{D242CF71-2891-2440-8762-9EA00E208A81}">
      <dgm:prSet/>
      <dgm:spPr/>
      <dgm:t>
        <a:bodyPr/>
        <a:lstStyle/>
        <a:p>
          <a:endParaRPr lang="en-US"/>
        </a:p>
      </dgm:t>
    </dgm:pt>
    <dgm:pt modelId="{605D17E8-EA70-8349-911B-F37D0856BDD9}" type="sibTrans" cxnId="{D242CF71-2891-2440-8762-9EA00E208A81}">
      <dgm:prSet/>
      <dgm:spPr/>
      <dgm:t>
        <a:bodyPr/>
        <a:lstStyle/>
        <a:p>
          <a:endParaRPr lang="en-US"/>
        </a:p>
      </dgm:t>
    </dgm:pt>
    <dgm:pt modelId="{766CF719-6A6E-8D4C-9563-DB8F9EFFD9FC}">
      <dgm:prSet phldrT="[Text]"/>
      <dgm:spPr/>
      <dgm:t>
        <a:bodyPr/>
        <a:lstStyle/>
        <a:p>
          <a:r>
            <a:rPr lang="en-US" dirty="0" smtClean="0"/>
            <a:t>CALIFICACIONES</a:t>
          </a:r>
          <a:endParaRPr lang="en-US" dirty="0"/>
        </a:p>
      </dgm:t>
    </dgm:pt>
    <dgm:pt modelId="{884D484B-25CD-2043-8132-3EC442F326DB}" type="parTrans" cxnId="{B0B8092F-3172-134D-8691-2F87C1E50AA6}">
      <dgm:prSet/>
      <dgm:spPr/>
      <dgm:t>
        <a:bodyPr/>
        <a:lstStyle/>
        <a:p>
          <a:endParaRPr lang="en-US"/>
        </a:p>
      </dgm:t>
    </dgm:pt>
    <dgm:pt modelId="{92C4261B-59CE-E841-949E-D1BD76B6A876}" type="sibTrans" cxnId="{B0B8092F-3172-134D-8691-2F87C1E50AA6}">
      <dgm:prSet/>
      <dgm:spPr/>
      <dgm:t>
        <a:bodyPr/>
        <a:lstStyle/>
        <a:p>
          <a:endParaRPr lang="en-US"/>
        </a:p>
      </dgm:t>
    </dgm:pt>
    <dgm:pt modelId="{48220A6B-3830-AE46-9BF1-19872F310AAC}">
      <dgm:prSet phldrT="[Text]"/>
      <dgm:spPr/>
      <dgm:t>
        <a:bodyPr/>
        <a:lstStyle/>
        <a:p>
          <a:r>
            <a:rPr lang="en-US" dirty="0" smtClean="0"/>
            <a:t>V1-V3</a:t>
          </a:r>
          <a:endParaRPr lang="en-US" dirty="0"/>
        </a:p>
      </dgm:t>
    </dgm:pt>
    <dgm:pt modelId="{2E477F5A-9E2B-FE46-973D-EBA658287FE4}" type="parTrans" cxnId="{FC11286A-2A95-8440-BA6F-ACBA9D3F08F8}">
      <dgm:prSet/>
      <dgm:spPr/>
      <dgm:t>
        <a:bodyPr/>
        <a:lstStyle/>
        <a:p>
          <a:endParaRPr lang="en-US"/>
        </a:p>
      </dgm:t>
    </dgm:pt>
    <dgm:pt modelId="{99352CB4-D567-F247-8EB1-B60233262D3B}" type="sibTrans" cxnId="{FC11286A-2A95-8440-BA6F-ACBA9D3F08F8}">
      <dgm:prSet/>
      <dgm:spPr/>
      <dgm:t>
        <a:bodyPr/>
        <a:lstStyle/>
        <a:p>
          <a:endParaRPr lang="en-US"/>
        </a:p>
      </dgm:t>
    </dgm:pt>
    <dgm:pt modelId="{52590C13-2752-324F-8217-AFA9BFFF239B}">
      <dgm:prSet phldrT="[Text]"/>
      <dgm:spPr/>
      <dgm:t>
        <a:bodyPr/>
        <a:lstStyle/>
        <a:p>
          <a:r>
            <a:rPr lang="en-US" dirty="0" smtClean="0"/>
            <a:t>HORAS DE ESTUDIO</a:t>
          </a:r>
          <a:endParaRPr lang="en-US" dirty="0"/>
        </a:p>
      </dgm:t>
    </dgm:pt>
    <dgm:pt modelId="{D3D43AD4-2C11-7C40-8C6C-B8084CF2936E}" type="parTrans" cxnId="{3F9540DF-6B61-CC4A-901E-E24C596660AB}">
      <dgm:prSet/>
      <dgm:spPr/>
      <dgm:t>
        <a:bodyPr/>
        <a:lstStyle/>
        <a:p>
          <a:endParaRPr lang="en-US"/>
        </a:p>
      </dgm:t>
    </dgm:pt>
    <dgm:pt modelId="{A8C3AB01-A563-5E4D-BEE5-E79202C1193F}" type="sibTrans" cxnId="{3F9540DF-6B61-CC4A-901E-E24C596660AB}">
      <dgm:prSet/>
      <dgm:spPr/>
      <dgm:t>
        <a:bodyPr/>
        <a:lstStyle/>
        <a:p>
          <a:endParaRPr lang="en-US"/>
        </a:p>
      </dgm:t>
    </dgm:pt>
    <dgm:pt modelId="{3963A1A7-5288-3A47-84B5-0D662FC29CB7}">
      <dgm:prSet phldrT="[Text]"/>
      <dgm:spPr/>
      <dgm:t>
        <a:bodyPr/>
        <a:lstStyle/>
        <a:p>
          <a:r>
            <a:rPr lang="en-US" dirty="0" smtClean="0"/>
            <a:t>ESTRATEGIAS DE APRENDIZAJE</a:t>
          </a:r>
          <a:endParaRPr lang="en-US" dirty="0"/>
        </a:p>
      </dgm:t>
    </dgm:pt>
    <dgm:pt modelId="{180FEEFF-9279-4048-A0F7-54E5A91FF4ED}" type="parTrans" cxnId="{4B967108-2492-5C4D-B3ED-A0DEDBF31BE6}">
      <dgm:prSet/>
      <dgm:spPr/>
      <dgm:t>
        <a:bodyPr/>
        <a:lstStyle/>
        <a:p>
          <a:endParaRPr lang="en-US"/>
        </a:p>
      </dgm:t>
    </dgm:pt>
    <dgm:pt modelId="{2B6CF4C2-4F4A-C043-8380-8E95AD94A736}" type="sibTrans" cxnId="{4B967108-2492-5C4D-B3ED-A0DEDBF31BE6}">
      <dgm:prSet/>
      <dgm:spPr/>
      <dgm:t>
        <a:bodyPr/>
        <a:lstStyle/>
        <a:p>
          <a:endParaRPr lang="en-US"/>
        </a:p>
      </dgm:t>
    </dgm:pt>
    <dgm:pt modelId="{0C6AC1B5-E19A-4744-B76D-6B2978A2DBA2}">
      <dgm:prSet phldrT="[Text]"/>
      <dgm:spPr/>
      <dgm:t>
        <a:bodyPr/>
        <a:lstStyle/>
        <a:p>
          <a:r>
            <a:rPr lang="en-US" dirty="0" smtClean="0"/>
            <a:t>IQ?</a:t>
          </a:r>
          <a:endParaRPr lang="en-US" dirty="0"/>
        </a:p>
      </dgm:t>
    </dgm:pt>
    <dgm:pt modelId="{F93F5CE7-DC2B-4F43-9C70-FED47054A2E1}" type="parTrans" cxnId="{075B238C-7041-3642-B15E-571FFFBA83C1}">
      <dgm:prSet/>
      <dgm:spPr/>
      <dgm:t>
        <a:bodyPr/>
        <a:lstStyle/>
        <a:p>
          <a:endParaRPr lang="en-US"/>
        </a:p>
      </dgm:t>
    </dgm:pt>
    <dgm:pt modelId="{15430AF6-BDAE-7E4C-8620-62A672BEF900}" type="sibTrans" cxnId="{075B238C-7041-3642-B15E-571FFFBA83C1}">
      <dgm:prSet/>
      <dgm:spPr/>
      <dgm:t>
        <a:bodyPr/>
        <a:lstStyle/>
        <a:p>
          <a:endParaRPr lang="en-US"/>
        </a:p>
      </dgm:t>
    </dgm:pt>
    <dgm:pt modelId="{558557D7-C220-944E-99C2-DDCFEFB957E3}" type="pres">
      <dgm:prSet presAssocID="{F100217C-156B-BD47-B76E-8E69A36973C5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7DBF8F-F140-864A-A8F7-23546C74C254}" type="pres">
      <dgm:prSet presAssocID="{F100217C-156B-BD47-B76E-8E69A36973C5}" presName="dummyMaxCanvas" presStyleCnt="0"/>
      <dgm:spPr/>
    </dgm:pt>
    <dgm:pt modelId="{1648F992-82F9-0243-9DEE-49A65B4995DE}" type="pres">
      <dgm:prSet presAssocID="{F100217C-156B-BD47-B76E-8E69A36973C5}" presName="parentComposite" presStyleCnt="0"/>
      <dgm:spPr/>
    </dgm:pt>
    <dgm:pt modelId="{ACB61706-573B-F74A-BEB8-6935A21BEA25}" type="pres">
      <dgm:prSet presAssocID="{F100217C-156B-BD47-B76E-8E69A36973C5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EF67FE38-5E61-5342-B742-3FD216C21F3F}" type="pres">
      <dgm:prSet presAssocID="{F100217C-156B-BD47-B76E-8E69A36973C5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6075F729-9FCA-194F-AD8F-88B4FC126A04}" type="pres">
      <dgm:prSet presAssocID="{F100217C-156B-BD47-B76E-8E69A36973C5}" presName="childrenComposite" presStyleCnt="0"/>
      <dgm:spPr/>
    </dgm:pt>
    <dgm:pt modelId="{0FBE71A3-7C95-3B48-B9BE-B43328AB8C58}" type="pres">
      <dgm:prSet presAssocID="{F100217C-156B-BD47-B76E-8E69A36973C5}" presName="dummyMaxCanvas_ChildArea" presStyleCnt="0"/>
      <dgm:spPr/>
    </dgm:pt>
    <dgm:pt modelId="{56DAB761-E093-F842-BDC7-664EB9BAF895}" type="pres">
      <dgm:prSet presAssocID="{F100217C-156B-BD47-B76E-8E69A36973C5}" presName="fulcrum" presStyleLbl="alignAccFollowNode1" presStyleIdx="2" presStyleCnt="4"/>
      <dgm:spPr/>
    </dgm:pt>
    <dgm:pt modelId="{36FBBC2F-86AE-DC46-B55C-7F8FDA8F24FA}" type="pres">
      <dgm:prSet presAssocID="{F100217C-156B-BD47-B76E-8E69A36973C5}" presName="balance_13" presStyleLbl="alignAccFollowNode1" presStyleIdx="3" presStyleCnt="4">
        <dgm:presLayoutVars>
          <dgm:bulletEnabled val="1"/>
        </dgm:presLayoutVars>
      </dgm:prSet>
      <dgm:spPr/>
    </dgm:pt>
    <dgm:pt modelId="{FF071533-A539-C745-AB72-C8DA10795D37}" type="pres">
      <dgm:prSet presAssocID="{F100217C-156B-BD47-B76E-8E69A36973C5}" presName="right_13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2A166-3638-5945-B075-B5ECAE891C8D}" type="pres">
      <dgm:prSet presAssocID="{F100217C-156B-BD47-B76E-8E69A36973C5}" presName="right_13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675E9-18C2-1B45-9639-ACFE4DDD70D2}" type="pres">
      <dgm:prSet presAssocID="{F100217C-156B-BD47-B76E-8E69A36973C5}" presName="right_13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8BAF13-B527-DA43-8BD0-C12A5B93D9A2}" type="pres">
      <dgm:prSet presAssocID="{F100217C-156B-BD47-B76E-8E69A36973C5}" presName="left_13_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1DFE82-5498-4243-BD02-F5AFE7BAB907}" type="presOf" srcId="{48220A6B-3830-AE46-9BF1-19872F310AAC}" destId="{EF67FE38-5E61-5342-B742-3FD216C21F3F}" srcOrd="0" destOrd="0" presId="urn:microsoft.com/office/officeart/2005/8/layout/balance1"/>
    <dgm:cxn modelId="{B0B8092F-3172-134D-8691-2F87C1E50AA6}" srcId="{D75D305C-60F9-B24C-9D6C-BDC70BD19903}" destId="{766CF719-6A6E-8D4C-9563-DB8F9EFFD9FC}" srcOrd="0" destOrd="0" parTransId="{884D484B-25CD-2043-8132-3EC442F326DB}" sibTransId="{92C4261B-59CE-E841-949E-D1BD76B6A876}"/>
    <dgm:cxn modelId="{D242CF71-2891-2440-8762-9EA00E208A81}" srcId="{F100217C-156B-BD47-B76E-8E69A36973C5}" destId="{D75D305C-60F9-B24C-9D6C-BDC70BD19903}" srcOrd="0" destOrd="0" parTransId="{9A2B8D64-4229-8345-B1F0-53325B7BCCFE}" sibTransId="{605D17E8-EA70-8349-911B-F37D0856BDD9}"/>
    <dgm:cxn modelId="{8A53D830-8E4A-6A49-82CF-106446430DAD}" type="presOf" srcId="{F100217C-156B-BD47-B76E-8E69A36973C5}" destId="{558557D7-C220-944E-99C2-DDCFEFB957E3}" srcOrd="0" destOrd="0" presId="urn:microsoft.com/office/officeart/2005/8/layout/balance1"/>
    <dgm:cxn modelId="{F2B6C20C-7644-9047-90E2-679901359476}" type="presOf" srcId="{D75D305C-60F9-B24C-9D6C-BDC70BD19903}" destId="{ACB61706-573B-F74A-BEB8-6935A21BEA25}" srcOrd="0" destOrd="0" presId="urn:microsoft.com/office/officeart/2005/8/layout/balance1"/>
    <dgm:cxn modelId="{FC11286A-2A95-8440-BA6F-ACBA9D3F08F8}" srcId="{F100217C-156B-BD47-B76E-8E69A36973C5}" destId="{48220A6B-3830-AE46-9BF1-19872F310AAC}" srcOrd="1" destOrd="0" parTransId="{2E477F5A-9E2B-FE46-973D-EBA658287FE4}" sibTransId="{99352CB4-D567-F247-8EB1-B60233262D3B}"/>
    <dgm:cxn modelId="{47A0ADF5-8324-F143-9308-16D835E329EC}" type="presOf" srcId="{3963A1A7-5288-3A47-84B5-0D662FC29CB7}" destId="{B402A166-3638-5945-B075-B5ECAE891C8D}" srcOrd="0" destOrd="0" presId="urn:microsoft.com/office/officeart/2005/8/layout/balance1"/>
    <dgm:cxn modelId="{AA926BE6-C4E4-064A-AF0E-DC0A367D99C3}" type="presOf" srcId="{0C6AC1B5-E19A-4744-B76D-6B2978A2DBA2}" destId="{C34675E9-18C2-1B45-9639-ACFE4DDD70D2}" srcOrd="0" destOrd="0" presId="urn:microsoft.com/office/officeart/2005/8/layout/balance1"/>
    <dgm:cxn modelId="{3F9540DF-6B61-CC4A-901E-E24C596660AB}" srcId="{48220A6B-3830-AE46-9BF1-19872F310AAC}" destId="{52590C13-2752-324F-8217-AFA9BFFF239B}" srcOrd="0" destOrd="0" parTransId="{D3D43AD4-2C11-7C40-8C6C-B8084CF2936E}" sibTransId="{A8C3AB01-A563-5E4D-BEE5-E79202C1193F}"/>
    <dgm:cxn modelId="{A584587E-37BD-E64C-848B-BB74426D6756}" type="presOf" srcId="{52590C13-2752-324F-8217-AFA9BFFF239B}" destId="{FF071533-A539-C745-AB72-C8DA10795D37}" srcOrd="0" destOrd="0" presId="urn:microsoft.com/office/officeart/2005/8/layout/balance1"/>
    <dgm:cxn modelId="{075B238C-7041-3642-B15E-571FFFBA83C1}" srcId="{48220A6B-3830-AE46-9BF1-19872F310AAC}" destId="{0C6AC1B5-E19A-4744-B76D-6B2978A2DBA2}" srcOrd="2" destOrd="0" parTransId="{F93F5CE7-DC2B-4F43-9C70-FED47054A2E1}" sibTransId="{15430AF6-BDAE-7E4C-8620-62A672BEF900}"/>
    <dgm:cxn modelId="{51CB2DB1-9552-9344-8AAB-C222DE097A55}" type="presOf" srcId="{766CF719-6A6E-8D4C-9563-DB8F9EFFD9FC}" destId="{ED8BAF13-B527-DA43-8BD0-C12A5B93D9A2}" srcOrd="0" destOrd="0" presId="urn:microsoft.com/office/officeart/2005/8/layout/balance1"/>
    <dgm:cxn modelId="{4B967108-2492-5C4D-B3ED-A0DEDBF31BE6}" srcId="{48220A6B-3830-AE46-9BF1-19872F310AAC}" destId="{3963A1A7-5288-3A47-84B5-0D662FC29CB7}" srcOrd="1" destOrd="0" parTransId="{180FEEFF-9279-4048-A0F7-54E5A91FF4ED}" sibTransId="{2B6CF4C2-4F4A-C043-8380-8E95AD94A736}"/>
    <dgm:cxn modelId="{CB2624D4-E3BD-1341-BF89-C32BD2DBA293}" type="presParOf" srcId="{558557D7-C220-944E-99C2-DDCFEFB957E3}" destId="{377DBF8F-F140-864A-A8F7-23546C74C254}" srcOrd="0" destOrd="0" presId="urn:microsoft.com/office/officeart/2005/8/layout/balance1"/>
    <dgm:cxn modelId="{E1B2FC6D-F305-164D-9A6E-94B5A4A65D33}" type="presParOf" srcId="{558557D7-C220-944E-99C2-DDCFEFB957E3}" destId="{1648F992-82F9-0243-9DEE-49A65B4995DE}" srcOrd="1" destOrd="0" presId="urn:microsoft.com/office/officeart/2005/8/layout/balance1"/>
    <dgm:cxn modelId="{EB916743-4809-E848-807C-A3764F1BEC96}" type="presParOf" srcId="{1648F992-82F9-0243-9DEE-49A65B4995DE}" destId="{ACB61706-573B-F74A-BEB8-6935A21BEA25}" srcOrd="0" destOrd="0" presId="urn:microsoft.com/office/officeart/2005/8/layout/balance1"/>
    <dgm:cxn modelId="{B8078802-FBE5-2E41-B5CB-6D2C81A714A0}" type="presParOf" srcId="{1648F992-82F9-0243-9DEE-49A65B4995DE}" destId="{EF67FE38-5E61-5342-B742-3FD216C21F3F}" srcOrd="1" destOrd="0" presId="urn:microsoft.com/office/officeart/2005/8/layout/balance1"/>
    <dgm:cxn modelId="{9A9A3B42-5167-F845-91B7-CC9778B3122B}" type="presParOf" srcId="{558557D7-C220-944E-99C2-DDCFEFB957E3}" destId="{6075F729-9FCA-194F-AD8F-88B4FC126A04}" srcOrd="2" destOrd="0" presId="urn:microsoft.com/office/officeart/2005/8/layout/balance1"/>
    <dgm:cxn modelId="{77340BF4-03C9-364B-A4C7-CE823936CAD9}" type="presParOf" srcId="{6075F729-9FCA-194F-AD8F-88B4FC126A04}" destId="{0FBE71A3-7C95-3B48-B9BE-B43328AB8C58}" srcOrd="0" destOrd="0" presId="urn:microsoft.com/office/officeart/2005/8/layout/balance1"/>
    <dgm:cxn modelId="{AF39486C-0781-D849-B610-9C70C194B7B3}" type="presParOf" srcId="{6075F729-9FCA-194F-AD8F-88B4FC126A04}" destId="{56DAB761-E093-F842-BDC7-664EB9BAF895}" srcOrd="1" destOrd="0" presId="urn:microsoft.com/office/officeart/2005/8/layout/balance1"/>
    <dgm:cxn modelId="{2778A4CE-9640-1946-BBBE-C27AC44B32C1}" type="presParOf" srcId="{6075F729-9FCA-194F-AD8F-88B4FC126A04}" destId="{36FBBC2F-86AE-DC46-B55C-7F8FDA8F24FA}" srcOrd="2" destOrd="0" presId="urn:microsoft.com/office/officeart/2005/8/layout/balance1"/>
    <dgm:cxn modelId="{A02410F8-2017-B04C-8E64-C02EE0420B96}" type="presParOf" srcId="{6075F729-9FCA-194F-AD8F-88B4FC126A04}" destId="{FF071533-A539-C745-AB72-C8DA10795D37}" srcOrd="3" destOrd="0" presId="urn:microsoft.com/office/officeart/2005/8/layout/balance1"/>
    <dgm:cxn modelId="{A2163F96-EC2F-9047-8292-E54FF76263ED}" type="presParOf" srcId="{6075F729-9FCA-194F-AD8F-88B4FC126A04}" destId="{B402A166-3638-5945-B075-B5ECAE891C8D}" srcOrd="4" destOrd="0" presId="urn:microsoft.com/office/officeart/2005/8/layout/balance1"/>
    <dgm:cxn modelId="{F43D8A09-C95D-0349-9012-A67ADF3D861C}" type="presParOf" srcId="{6075F729-9FCA-194F-AD8F-88B4FC126A04}" destId="{C34675E9-18C2-1B45-9639-ACFE4DDD70D2}" srcOrd="5" destOrd="0" presId="urn:microsoft.com/office/officeart/2005/8/layout/balance1"/>
    <dgm:cxn modelId="{E37BEE42-90C5-BA47-AF2D-23DED9E2CA3E}" type="presParOf" srcId="{6075F729-9FCA-194F-AD8F-88B4FC126A04}" destId="{ED8BAF13-B527-DA43-8BD0-C12A5B93D9A2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DF67E6-7F4E-E744-ADC9-BE0E01B98BB5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C0AC15-E5F3-BD47-9604-D89A61B67752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>
                  <a:lumMod val="65000"/>
                  <a:lumOff val="35000"/>
                </a:schemeClr>
              </a:solidFill>
            </a:rPr>
            <a:t>1. </a:t>
          </a:r>
          <a:r>
            <a:rPr lang="en-US" sz="14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Empieza</a:t>
          </a:r>
          <a:r>
            <a:rPr lang="en-US" sz="1400" dirty="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como</a:t>
          </a:r>
          <a:r>
            <a:rPr lang="en-US" sz="1400" dirty="0" smtClean="0">
              <a:solidFill>
                <a:schemeClr val="tx1">
                  <a:lumMod val="65000"/>
                  <a:lumOff val="35000"/>
                </a:schemeClr>
              </a:solidFill>
            </a:rPr>
            <a:t> un </a:t>
          </a:r>
          <a:r>
            <a:rPr lang="en-US" sz="14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problema</a:t>
          </a:r>
          <a:r>
            <a:rPr lang="en-US" sz="1400" dirty="0" smtClean="0">
              <a:solidFill>
                <a:schemeClr val="tx1">
                  <a:lumMod val="65000"/>
                  <a:lumOff val="35000"/>
                </a:schemeClr>
              </a:solidFill>
            </a:rPr>
            <a:t>: </a:t>
          </a:r>
          <a:r>
            <a:rPr lang="en-US" sz="14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una</a:t>
          </a:r>
          <a:r>
            <a:rPr lang="en-US" sz="1400" dirty="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pregunta</a:t>
          </a:r>
          <a:r>
            <a:rPr lang="en-US" sz="1400" dirty="0" smtClean="0">
              <a:solidFill>
                <a:schemeClr val="tx1">
                  <a:lumMod val="65000"/>
                  <a:lumOff val="35000"/>
                </a:schemeClr>
              </a:solidFill>
            </a:rPr>
            <a:t> no </a:t>
          </a:r>
          <a:r>
            <a:rPr lang="en-US" sz="14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respondida</a:t>
          </a:r>
          <a:r>
            <a:rPr lang="en-US" sz="1400" dirty="0" smtClean="0">
              <a:solidFill>
                <a:schemeClr val="tx1">
                  <a:lumMod val="65000"/>
                  <a:lumOff val="35000"/>
                </a:schemeClr>
              </a:solidFill>
            </a:rPr>
            <a:t> en la </a:t>
          </a:r>
          <a:r>
            <a:rPr lang="en-US" sz="14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mente</a:t>
          </a:r>
          <a:r>
            <a:rPr lang="en-US" sz="1400" dirty="0" smtClean="0">
              <a:solidFill>
                <a:schemeClr val="tx1">
                  <a:lumMod val="65000"/>
                  <a:lumOff val="35000"/>
                </a:schemeClr>
              </a:solidFill>
            </a:rPr>
            <a:t> del </a:t>
          </a:r>
          <a:r>
            <a:rPr lang="en-US" sz="14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investigador</a:t>
          </a:r>
          <a:endParaRPr lang="en-US" sz="14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A5C267F-8533-6F41-8D66-887099BBF85F}" type="parTrans" cxnId="{82440866-EF40-2342-8F4F-2148E82CC745}">
      <dgm:prSet/>
      <dgm:spPr/>
      <dgm:t>
        <a:bodyPr/>
        <a:lstStyle/>
        <a:p>
          <a:endParaRPr lang="en-US"/>
        </a:p>
      </dgm:t>
    </dgm:pt>
    <dgm:pt modelId="{897048B5-4388-8543-AF56-5B4A2F838A59}" type="sibTrans" cxnId="{82440866-EF40-2342-8F4F-2148E82CC745}">
      <dgm:prSet/>
      <dgm:spPr/>
      <dgm:t>
        <a:bodyPr/>
        <a:lstStyle/>
        <a:p>
          <a:endParaRPr lang="en-US"/>
        </a:p>
      </dgm:t>
    </dgm:pt>
    <dgm:pt modelId="{0F79C03F-CD55-F440-9193-09F3E46828FF}">
      <dgm:prSet phldrT="[Text]" custT="1"/>
      <dgm:spPr/>
      <dgm:t>
        <a:bodyPr/>
        <a:lstStyle/>
        <a:p>
          <a:r>
            <a:rPr lang="en-US" sz="1600" dirty="0" smtClean="0">
              <a:solidFill>
                <a:srgbClr val="595959"/>
              </a:solidFill>
            </a:rPr>
            <a:t>2. Se define la meta en </a:t>
          </a:r>
          <a:r>
            <a:rPr lang="en-US" sz="1600" dirty="0" err="1" smtClean="0">
              <a:solidFill>
                <a:srgbClr val="595959"/>
              </a:solidFill>
            </a:rPr>
            <a:t>términos</a:t>
          </a:r>
          <a:r>
            <a:rPr lang="en-US" sz="1600" dirty="0" smtClean="0">
              <a:solidFill>
                <a:srgbClr val="595959"/>
              </a:solidFill>
            </a:rPr>
            <a:t> de </a:t>
          </a:r>
          <a:r>
            <a:rPr lang="en-US" sz="1600" dirty="0" err="1" smtClean="0">
              <a:solidFill>
                <a:srgbClr val="595959"/>
              </a:solidFill>
            </a:rPr>
            <a:t>una</a:t>
          </a:r>
          <a:r>
            <a:rPr lang="en-US" sz="1600" dirty="0" smtClean="0">
              <a:solidFill>
                <a:srgbClr val="595959"/>
              </a:solidFill>
            </a:rPr>
            <a:t> </a:t>
          </a:r>
          <a:r>
            <a:rPr lang="en-US" sz="1600" dirty="0" err="1" smtClean="0">
              <a:solidFill>
                <a:srgbClr val="595959"/>
              </a:solidFill>
            </a:rPr>
            <a:t>clara</a:t>
          </a:r>
          <a:r>
            <a:rPr lang="en-US" sz="1600" dirty="0" smtClean="0">
              <a:solidFill>
                <a:srgbClr val="595959"/>
              </a:solidFill>
            </a:rPr>
            <a:t> </a:t>
          </a:r>
          <a:r>
            <a:rPr lang="en-US" sz="1600" dirty="0" err="1" smtClean="0">
              <a:solidFill>
                <a:srgbClr val="595959"/>
              </a:solidFill>
            </a:rPr>
            <a:t>declaración</a:t>
          </a:r>
          <a:r>
            <a:rPr lang="en-US" sz="1600" dirty="0" smtClean="0">
              <a:solidFill>
                <a:srgbClr val="595959"/>
              </a:solidFill>
            </a:rPr>
            <a:t> del </a:t>
          </a:r>
          <a:r>
            <a:rPr lang="en-US" sz="1600" dirty="0" err="1" smtClean="0">
              <a:solidFill>
                <a:srgbClr val="595959"/>
              </a:solidFill>
            </a:rPr>
            <a:t>problema</a:t>
          </a:r>
          <a:endParaRPr lang="en-US" sz="1600" dirty="0">
            <a:solidFill>
              <a:srgbClr val="595959"/>
            </a:solidFill>
          </a:endParaRPr>
        </a:p>
      </dgm:t>
    </dgm:pt>
    <dgm:pt modelId="{87A7F3ED-7A31-3E43-A1E9-82A15BD38534}" type="parTrans" cxnId="{432165F8-9C52-2F41-9290-E4D0F43254E7}">
      <dgm:prSet/>
      <dgm:spPr/>
      <dgm:t>
        <a:bodyPr/>
        <a:lstStyle/>
        <a:p>
          <a:endParaRPr lang="en-US"/>
        </a:p>
      </dgm:t>
    </dgm:pt>
    <dgm:pt modelId="{4C708A99-A58D-2744-80CF-1C6542081687}" type="sibTrans" cxnId="{432165F8-9C52-2F41-9290-E4D0F43254E7}">
      <dgm:prSet/>
      <dgm:spPr/>
      <dgm:t>
        <a:bodyPr/>
        <a:lstStyle/>
        <a:p>
          <a:endParaRPr lang="en-US"/>
        </a:p>
      </dgm:t>
    </dgm:pt>
    <dgm:pt modelId="{2E672BE8-AA23-A24E-AA69-366B6AA5990D}">
      <dgm:prSet phldrT="[Text]" custT="1"/>
      <dgm:spPr/>
      <dgm:t>
        <a:bodyPr/>
        <a:lstStyle/>
        <a:p>
          <a:r>
            <a:rPr lang="en-US" sz="1600" dirty="0" smtClean="0">
              <a:solidFill>
                <a:srgbClr val="595959"/>
              </a:solidFill>
            </a:rPr>
            <a:t>3. Se subdivide el </a:t>
          </a:r>
          <a:r>
            <a:rPr lang="en-US" sz="1600" dirty="0" err="1" smtClean="0">
              <a:solidFill>
                <a:srgbClr val="595959"/>
              </a:solidFill>
            </a:rPr>
            <a:t>problema</a:t>
          </a:r>
          <a:r>
            <a:rPr lang="en-US" sz="1600" dirty="0" smtClean="0">
              <a:solidFill>
                <a:srgbClr val="595959"/>
              </a:solidFill>
            </a:rPr>
            <a:t> en </a:t>
          </a:r>
          <a:r>
            <a:rPr lang="en-US" sz="1600" dirty="0" err="1" smtClean="0">
              <a:solidFill>
                <a:srgbClr val="595959"/>
              </a:solidFill>
            </a:rPr>
            <a:t>subproblemas</a:t>
          </a:r>
          <a:r>
            <a:rPr lang="en-US" sz="1600" dirty="0" smtClean="0">
              <a:solidFill>
                <a:srgbClr val="595959"/>
              </a:solidFill>
            </a:rPr>
            <a:t> </a:t>
          </a:r>
          <a:r>
            <a:rPr lang="en-US" sz="1600" dirty="0" err="1" smtClean="0">
              <a:solidFill>
                <a:srgbClr val="595959"/>
              </a:solidFill>
            </a:rPr>
            <a:t>apropiados</a:t>
          </a:r>
          <a:endParaRPr lang="en-US" sz="1600" dirty="0">
            <a:solidFill>
              <a:srgbClr val="595959"/>
            </a:solidFill>
          </a:endParaRPr>
        </a:p>
      </dgm:t>
    </dgm:pt>
    <dgm:pt modelId="{BF984DB7-7A17-E940-B621-1113E8FE0501}" type="parTrans" cxnId="{B99298A0-C43B-B84A-B2E2-511B46DF9C83}">
      <dgm:prSet/>
      <dgm:spPr/>
      <dgm:t>
        <a:bodyPr/>
        <a:lstStyle/>
        <a:p>
          <a:endParaRPr lang="en-US"/>
        </a:p>
      </dgm:t>
    </dgm:pt>
    <dgm:pt modelId="{FA744E18-E68D-A544-848F-BEB4898D4770}" type="sibTrans" cxnId="{B99298A0-C43B-B84A-B2E2-511B46DF9C83}">
      <dgm:prSet/>
      <dgm:spPr/>
      <dgm:t>
        <a:bodyPr/>
        <a:lstStyle/>
        <a:p>
          <a:endParaRPr lang="en-US"/>
        </a:p>
      </dgm:t>
    </dgm:pt>
    <dgm:pt modelId="{63B717FA-F96B-DD4A-9B8C-3FB2DF0EF817}">
      <dgm:prSet phldrT="[Text]" custT="1"/>
      <dgm:spPr/>
      <dgm:t>
        <a:bodyPr/>
        <a:lstStyle/>
        <a:p>
          <a:r>
            <a:rPr lang="en-US" sz="1500" dirty="0" smtClean="0">
              <a:solidFill>
                <a:srgbClr val="595959"/>
              </a:solidFill>
            </a:rPr>
            <a:t>4. Se </a:t>
          </a:r>
          <a:r>
            <a:rPr lang="en-US" sz="1500" dirty="0" err="1" smtClean="0">
              <a:solidFill>
                <a:srgbClr val="595959"/>
              </a:solidFill>
            </a:rPr>
            <a:t>establecen</a:t>
          </a:r>
          <a:r>
            <a:rPr lang="en-US" sz="1500" dirty="0" smtClean="0">
              <a:solidFill>
                <a:srgbClr val="595959"/>
              </a:solidFill>
            </a:rPr>
            <a:t> </a:t>
          </a:r>
          <a:r>
            <a:rPr lang="en-US" sz="1500" dirty="0" err="1" smtClean="0">
              <a:solidFill>
                <a:srgbClr val="595959"/>
              </a:solidFill>
            </a:rPr>
            <a:t>posibles</a:t>
          </a:r>
          <a:r>
            <a:rPr lang="en-US" sz="1500" dirty="0" smtClean="0">
              <a:solidFill>
                <a:srgbClr val="595959"/>
              </a:solidFill>
            </a:rPr>
            <a:t> </a:t>
          </a:r>
          <a:r>
            <a:rPr lang="en-US" sz="1500" dirty="0" err="1" smtClean="0">
              <a:solidFill>
                <a:srgbClr val="595959"/>
              </a:solidFill>
            </a:rPr>
            <a:t>soluciones</a:t>
          </a:r>
          <a:r>
            <a:rPr lang="en-US" sz="1500" dirty="0" smtClean="0">
              <a:solidFill>
                <a:srgbClr val="595959"/>
              </a:solidFill>
            </a:rPr>
            <a:t> al </a:t>
          </a:r>
          <a:r>
            <a:rPr lang="en-US" sz="1500" dirty="0" err="1" smtClean="0">
              <a:solidFill>
                <a:srgbClr val="595959"/>
              </a:solidFill>
            </a:rPr>
            <a:t>problema</a:t>
          </a:r>
          <a:r>
            <a:rPr lang="en-US" sz="1500" dirty="0" smtClean="0">
              <a:solidFill>
                <a:srgbClr val="595959"/>
              </a:solidFill>
            </a:rPr>
            <a:t> a </a:t>
          </a:r>
          <a:r>
            <a:rPr lang="en-US" sz="1500" dirty="0" err="1" smtClean="0">
              <a:solidFill>
                <a:srgbClr val="595959"/>
              </a:solidFill>
            </a:rPr>
            <a:t>través</a:t>
          </a:r>
          <a:r>
            <a:rPr lang="en-US" sz="1500" dirty="0" smtClean="0">
              <a:solidFill>
                <a:srgbClr val="595959"/>
              </a:solidFill>
            </a:rPr>
            <a:t> de </a:t>
          </a:r>
          <a:r>
            <a:rPr lang="en-US" sz="1500" dirty="0" err="1" smtClean="0">
              <a:solidFill>
                <a:srgbClr val="595959"/>
              </a:solidFill>
            </a:rPr>
            <a:t>hipótesis</a:t>
          </a:r>
          <a:r>
            <a:rPr lang="en-US" sz="1500" dirty="0" smtClean="0">
              <a:solidFill>
                <a:srgbClr val="595959"/>
              </a:solidFill>
            </a:rPr>
            <a:t> </a:t>
          </a:r>
          <a:r>
            <a:rPr lang="en-US" sz="1500" dirty="0" err="1" smtClean="0">
              <a:solidFill>
                <a:srgbClr val="595959"/>
              </a:solidFill>
            </a:rPr>
            <a:t>razonables</a:t>
          </a:r>
          <a:r>
            <a:rPr lang="en-US" sz="1500" dirty="0" smtClean="0">
              <a:solidFill>
                <a:srgbClr val="595959"/>
              </a:solidFill>
            </a:rPr>
            <a:t>. </a:t>
          </a:r>
          <a:r>
            <a:rPr lang="en-US" sz="1500" dirty="0" err="1" smtClean="0">
              <a:solidFill>
                <a:srgbClr val="595959"/>
              </a:solidFill>
            </a:rPr>
            <a:t>Estas</a:t>
          </a:r>
          <a:r>
            <a:rPr lang="en-US" sz="1500" dirty="0" smtClean="0">
              <a:solidFill>
                <a:srgbClr val="595959"/>
              </a:solidFill>
            </a:rPr>
            <a:t> </a:t>
          </a:r>
          <a:r>
            <a:rPr lang="en-US" sz="1500" dirty="0" err="1" smtClean="0">
              <a:solidFill>
                <a:srgbClr val="595959"/>
              </a:solidFill>
            </a:rPr>
            <a:t>hipótesis</a:t>
          </a:r>
          <a:r>
            <a:rPr lang="en-US" sz="1500" dirty="0" smtClean="0">
              <a:solidFill>
                <a:srgbClr val="595959"/>
              </a:solidFill>
            </a:rPr>
            <a:t> </a:t>
          </a:r>
          <a:r>
            <a:rPr lang="en-US" sz="1500" dirty="0" err="1" smtClean="0">
              <a:solidFill>
                <a:srgbClr val="595959"/>
              </a:solidFill>
            </a:rPr>
            <a:t>guían</a:t>
          </a:r>
          <a:r>
            <a:rPr lang="en-US" sz="1500" dirty="0" smtClean="0">
              <a:solidFill>
                <a:srgbClr val="595959"/>
              </a:solidFill>
            </a:rPr>
            <a:t> al </a:t>
          </a:r>
          <a:r>
            <a:rPr lang="en-US" sz="1500" dirty="0" err="1" smtClean="0">
              <a:solidFill>
                <a:srgbClr val="595959"/>
              </a:solidFill>
            </a:rPr>
            <a:t>investigador</a:t>
          </a:r>
          <a:r>
            <a:rPr lang="en-US" sz="1500" dirty="0" smtClean="0">
              <a:solidFill>
                <a:srgbClr val="595959"/>
              </a:solidFill>
            </a:rPr>
            <a:t> </a:t>
          </a:r>
          <a:r>
            <a:rPr lang="en-US" sz="1500" dirty="0" err="1" smtClean="0">
              <a:solidFill>
                <a:srgbClr val="595959"/>
              </a:solidFill>
            </a:rPr>
            <a:t>hacia</a:t>
          </a:r>
          <a:r>
            <a:rPr lang="en-US" sz="1500" dirty="0" smtClean="0">
              <a:solidFill>
                <a:srgbClr val="595959"/>
              </a:solidFill>
            </a:rPr>
            <a:t> los </a:t>
          </a:r>
          <a:r>
            <a:rPr lang="en-US" sz="1500" dirty="0" err="1" smtClean="0">
              <a:solidFill>
                <a:srgbClr val="595959"/>
              </a:solidFill>
            </a:rPr>
            <a:t>datos</a:t>
          </a:r>
          <a:endParaRPr lang="en-US" sz="1500" dirty="0">
            <a:solidFill>
              <a:srgbClr val="595959"/>
            </a:solidFill>
          </a:endParaRPr>
        </a:p>
      </dgm:t>
    </dgm:pt>
    <dgm:pt modelId="{0AC1A762-6396-094D-8145-D2EC495855F3}" type="parTrans" cxnId="{9E0CABC1-3B0A-2C48-80F2-152ED41DF3DE}">
      <dgm:prSet/>
      <dgm:spPr/>
      <dgm:t>
        <a:bodyPr/>
        <a:lstStyle/>
        <a:p>
          <a:endParaRPr lang="en-US"/>
        </a:p>
      </dgm:t>
    </dgm:pt>
    <dgm:pt modelId="{ADED6D79-17D7-3E48-B831-FD417D44B487}" type="sibTrans" cxnId="{9E0CABC1-3B0A-2C48-80F2-152ED41DF3DE}">
      <dgm:prSet/>
      <dgm:spPr/>
      <dgm:t>
        <a:bodyPr/>
        <a:lstStyle/>
        <a:p>
          <a:endParaRPr lang="en-US"/>
        </a:p>
      </dgm:t>
    </dgm:pt>
    <dgm:pt modelId="{CA64DEB5-F73B-5742-8E32-9EE3238A5B26}">
      <dgm:prSet phldrT="[Text]" custT="1"/>
      <dgm:spPr/>
      <dgm:t>
        <a:bodyPr/>
        <a:lstStyle/>
        <a:p>
          <a:r>
            <a:rPr lang="en-US" sz="1600" dirty="0" smtClean="0">
              <a:solidFill>
                <a:srgbClr val="595959"/>
              </a:solidFill>
            </a:rPr>
            <a:t>5. Se </a:t>
          </a:r>
          <a:r>
            <a:rPr lang="en-US" sz="1600" dirty="0" err="1" smtClean="0">
              <a:solidFill>
                <a:srgbClr val="595959"/>
              </a:solidFill>
            </a:rPr>
            <a:t>busca</a:t>
          </a:r>
          <a:r>
            <a:rPr lang="en-US" sz="1600" dirty="0" smtClean="0">
              <a:solidFill>
                <a:srgbClr val="595959"/>
              </a:solidFill>
            </a:rPr>
            <a:t> </a:t>
          </a:r>
          <a:r>
            <a:rPr lang="en-US" sz="1600" dirty="0" err="1" smtClean="0">
              <a:solidFill>
                <a:srgbClr val="595959"/>
              </a:solidFill>
            </a:rPr>
            <a:t>datos</a:t>
          </a:r>
          <a:r>
            <a:rPr lang="en-US" sz="1600" dirty="0" smtClean="0">
              <a:solidFill>
                <a:srgbClr val="595959"/>
              </a:solidFill>
            </a:rPr>
            <a:t> </a:t>
          </a:r>
          <a:r>
            <a:rPr lang="en-US" sz="1600" dirty="0" err="1" smtClean="0">
              <a:solidFill>
                <a:srgbClr val="595959"/>
              </a:solidFill>
            </a:rPr>
            <a:t>dirigidos</a:t>
          </a:r>
          <a:r>
            <a:rPr lang="en-US" sz="1600" dirty="0" smtClean="0">
              <a:solidFill>
                <a:srgbClr val="595959"/>
              </a:solidFill>
            </a:rPr>
            <a:t> </a:t>
          </a:r>
          <a:r>
            <a:rPr lang="en-US" sz="1600" dirty="0" err="1" smtClean="0">
              <a:solidFill>
                <a:srgbClr val="595959"/>
              </a:solidFill>
            </a:rPr>
            <a:t>por</a:t>
          </a:r>
          <a:r>
            <a:rPr lang="en-US" sz="1600" dirty="0" smtClean="0">
              <a:solidFill>
                <a:srgbClr val="595959"/>
              </a:solidFill>
            </a:rPr>
            <a:t> la </a:t>
          </a:r>
          <a:r>
            <a:rPr lang="en-US" sz="1600" dirty="0" err="1" smtClean="0">
              <a:solidFill>
                <a:srgbClr val="595959"/>
              </a:solidFill>
            </a:rPr>
            <a:t>hipótesis</a:t>
          </a:r>
          <a:r>
            <a:rPr lang="en-US" sz="1600" dirty="0" smtClean="0">
              <a:solidFill>
                <a:srgbClr val="595959"/>
              </a:solidFill>
            </a:rPr>
            <a:t> </a:t>
          </a:r>
          <a:r>
            <a:rPr lang="en-US" sz="1600" dirty="0" err="1" smtClean="0">
              <a:solidFill>
                <a:srgbClr val="595959"/>
              </a:solidFill>
            </a:rPr>
            <a:t>y</a:t>
          </a:r>
          <a:r>
            <a:rPr lang="en-US" sz="1600" dirty="0" smtClean="0">
              <a:solidFill>
                <a:srgbClr val="595959"/>
              </a:solidFill>
            </a:rPr>
            <a:t> </a:t>
          </a:r>
          <a:r>
            <a:rPr lang="en-US" sz="1600" dirty="0" err="1" smtClean="0">
              <a:solidFill>
                <a:srgbClr val="595959"/>
              </a:solidFill>
            </a:rPr>
            <a:t>guiados</a:t>
          </a:r>
          <a:r>
            <a:rPr lang="en-US" sz="1600" dirty="0" smtClean="0">
              <a:solidFill>
                <a:srgbClr val="595959"/>
              </a:solidFill>
            </a:rPr>
            <a:t> </a:t>
          </a:r>
          <a:r>
            <a:rPr lang="en-US" sz="1600" dirty="0" err="1" smtClean="0">
              <a:solidFill>
                <a:srgbClr val="595959"/>
              </a:solidFill>
            </a:rPr>
            <a:t>por</a:t>
          </a:r>
          <a:r>
            <a:rPr lang="en-US" sz="1600" dirty="0" smtClean="0">
              <a:solidFill>
                <a:srgbClr val="595959"/>
              </a:solidFill>
            </a:rPr>
            <a:t> el </a:t>
          </a:r>
          <a:r>
            <a:rPr lang="en-US" sz="1600" dirty="0" err="1" smtClean="0">
              <a:solidFill>
                <a:srgbClr val="595959"/>
              </a:solidFill>
            </a:rPr>
            <a:t>problema</a:t>
          </a:r>
          <a:r>
            <a:rPr lang="en-US" sz="1600" dirty="0" smtClean="0">
              <a:solidFill>
                <a:srgbClr val="595959"/>
              </a:solidFill>
            </a:rPr>
            <a:t>. Los </a:t>
          </a:r>
          <a:r>
            <a:rPr lang="en-US" sz="1600" dirty="0" err="1" smtClean="0">
              <a:solidFill>
                <a:srgbClr val="595959"/>
              </a:solidFill>
            </a:rPr>
            <a:t>datos</a:t>
          </a:r>
          <a:r>
            <a:rPr lang="en-US" sz="1600" dirty="0" smtClean="0">
              <a:solidFill>
                <a:srgbClr val="595959"/>
              </a:solidFill>
            </a:rPr>
            <a:t> son </a:t>
          </a:r>
          <a:r>
            <a:rPr lang="en-US" sz="1600" dirty="0" err="1" smtClean="0">
              <a:solidFill>
                <a:srgbClr val="595959"/>
              </a:solidFill>
            </a:rPr>
            <a:t>recolectados</a:t>
          </a:r>
          <a:r>
            <a:rPr lang="en-US" sz="1600" dirty="0" smtClean="0">
              <a:solidFill>
                <a:srgbClr val="595959"/>
              </a:solidFill>
            </a:rPr>
            <a:t> </a:t>
          </a:r>
          <a:r>
            <a:rPr lang="en-US" sz="1600" dirty="0" err="1" smtClean="0">
              <a:solidFill>
                <a:srgbClr val="595959"/>
              </a:solidFill>
            </a:rPr>
            <a:t>y</a:t>
          </a:r>
          <a:r>
            <a:rPr lang="en-US" sz="1600" dirty="0" smtClean="0">
              <a:solidFill>
                <a:srgbClr val="595959"/>
              </a:solidFill>
            </a:rPr>
            <a:t> </a:t>
          </a:r>
          <a:r>
            <a:rPr lang="en-US" sz="1600" dirty="0" err="1" smtClean="0">
              <a:solidFill>
                <a:srgbClr val="595959"/>
              </a:solidFill>
            </a:rPr>
            <a:t>organizados</a:t>
          </a:r>
          <a:r>
            <a:rPr lang="en-US" sz="1600" dirty="0" smtClean="0">
              <a:solidFill>
                <a:srgbClr val="595959"/>
              </a:solidFill>
            </a:rPr>
            <a:t>.</a:t>
          </a:r>
          <a:endParaRPr lang="en-US" sz="1600" dirty="0">
            <a:solidFill>
              <a:srgbClr val="595959"/>
            </a:solidFill>
          </a:endParaRPr>
        </a:p>
      </dgm:t>
    </dgm:pt>
    <dgm:pt modelId="{38A85C84-9794-2044-89FF-986D1A71F089}" type="parTrans" cxnId="{050D7FB8-99A8-ED46-B126-94A8A851C0B6}">
      <dgm:prSet/>
      <dgm:spPr/>
      <dgm:t>
        <a:bodyPr/>
        <a:lstStyle/>
        <a:p>
          <a:endParaRPr lang="en-US"/>
        </a:p>
      </dgm:t>
    </dgm:pt>
    <dgm:pt modelId="{0DF7A519-8C13-A44C-A033-181439C7B449}" type="sibTrans" cxnId="{050D7FB8-99A8-ED46-B126-94A8A851C0B6}">
      <dgm:prSet/>
      <dgm:spPr/>
      <dgm:t>
        <a:bodyPr/>
        <a:lstStyle/>
        <a:p>
          <a:endParaRPr lang="en-US"/>
        </a:p>
      </dgm:t>
    </dgm:pt>
    <dgm:pt modelId="{763132A0-ACE0-1C4E-B45C-08358E8A7369}">
      <dgm:prSet phldrT="[Text]" custT="1"/>
      <dgm:spPr/>
      <dgm:t>
        <a:bodyPr/>
        <a:lstStyle/>
        <a:p>
          <a:r>
            <a:rPr lang="en-US" sz="1400" dirty="0" smtClean="0">
              <a:solidFill>
                <a:srgbClr val="595959"/>
              </a:solidFill>
            </a:rPr>
            <a:t>6. Se </a:t>
          </a:r>
          <a:r>
            <a:rPr lang="en-US" sz="1400" dirty="0" err="1" smtClean="0">
              <a:solidFill>
                <a:srgbClr val="595959"/>
              </a:solidFill>
            </a:rPr>
            <a:t>interpreta</a:t>
          </a:r>
          <a:r>
            <a:rPr lang="en-US" sz="1400" dirty="0" smtClean="0">
              <a:solidFill>
                <a:srgbClr val="595959"/>
              </a:solidFill>
            </a:rPr>
            <a:t> el </a:t>
          </a:r>
          <a:r>
            <a:rPr lang="en-US" sz="1400" dirty="0" err="1" smtClean="0">
              <a:solidFill>
                <a:srgbClr val="595959"/>
              </a:solidFill>
            </a:rPr>
            <a:t>significado</a:t>
          </a:r>
          <a:r>
            <a:rPr lang="en-US" sz="1400" dirty="0" smtClean="0">
              <a:solidFill>
                <a:srgbClr val="595959"/>
              </a:solidFill>
            </a:rPr>
            <a:t> de los </a:t>
          </a:r>
          <a:r>
            <a:rPr lang="en-US" sz="1400" dirty="0" err="1" smtClean="0">
              <a:solidFill>
                <a:srgbClr val="595959"/>
              </a:solidFill>
            </a:rPr>
            <a:t>datos</a:t>
          </a:r>
          <a:r>
            <a:rPr lang="en-US" sz="1400" dirty="0" smtClean="0">
              <a:solidFill>
                <a:srgbClr val="595959"/>
              </a:solidFill>
            </a:rPr>
            <a:t> lo </a:t>
          </a:r>
          <a:r>
            <a:rPr lang="en-US" sz="1400" dirty="0" err="1" smtClean="0">
              <a:solidFill>
                <a:srgbClr val="595959"/>
              </a:solidFill>
            </a:rPr>
            <a:t>que</a:t>
          </a:r>
          <a:r>
            <a:rPr lang="en-US" sz="1400" dirty="0" smtClean="0">
              <a:solidFill>
                <a:srgbClr val="595959"/>
              </a:solidFill>
            </a:rPr>
            <a:t> </a:t>
          </a:r>
          <a:r>
            <a:rPr lang="en-US" sz="1400" dirty="0" err="1" smtClean="0">
              <a:solidFill>
                <a:srgbClr val="595959"/>
              </a:solidFill>
            </a:rPr>
            <a:t>nos</a:t>
          </a:r>
          <a:r>
            <a:rPr lang="en-US" sz="1400" dirty="0" smtClean="0">
              <a:solidFill>
                <a:srgbClr val="595959"/>
              </a:solidFill>
            </a:rPr>
            <a:t> </a:t>
          </a:r>
          <a:r>
            <a:rPr lang="en-US" sz="1400" dirty="0" err="1" smtClean="0">
              <a:solidFill>
                <a:srgbClr val="595959"/>
              </a:solidFill>
            </a:rPr>
            <a:t>guía</a:t>
          </a:r>
          <a:r>
            <a:rPr lang="en-US" sz="1400" dirty="0" smtClean="0">
              <a:solidFill>
                <a:srgbClr val="595959"/>
              </a:solidFill>
            </a:rPr>
            <a:t> a la </a:t>
          </a:r>
          <a:r>
            <a:rPr lang="en-US" sz="1400" dirty="0" err="1" smtClean="0">
              <a:solidFill>
                <a:srgbClr val="595959"/>
              </a:solidFill>
            </a:rPr>
            <a:t>resolución</a:t>
          </a:r>
          <a:r>
            <a:rPr lang="en-US" sz="1400" dirty="0" smtClean="0">
              <a:solidFill>
                <a:srgbClr val="595959"/>
              </a:solidFill>
            </a:rPr>
            <a:t> del </a:t>
          </a:r>
          <a:r>
            <a:rPr lang="en-US" sz="1400" dirty="0" err="1" smtClean="0">
              <a:solidFill>
                <a:srgbClr val="595959"/>
              </a:solidFill>
            </a:rPr>
            <a:t>problema</a:t>
          </a:r>
          <a:r>
            <a:rPr lang="en-US" sz="1400" dirty="0" smtClean="0">
              <a:solidFill>
                <a:srgbClr val="595959"/>
              </a:solidFill>
            </a:rPr>
            <a:t>, </a:t>
          </a:r>
          <a:r>
            <a:rPr lang="en-US" sz="1400" dirty="0" err="1" smtClean="0">
              <a:solidFill>
                <a:srgbClr val="595959"/>
              </a:solidFill>
            </a:rPr>
            <a:t>apoyando</a:t>
          </a:r>
          <a:r>
            <a:rPr lang="en-US" sz="1400" dirty="0" smtClean="0">
              <a:solidFill>
                <a:srgbClr val="595959"/>
              </a:solidFill>
            </a:rPr>
            <a:t> </a:t>
          </a:r>
          <a:r>
            <a:rPr lang="en-US" sz="1400" dirty="0" err="1" smtClean="0">
              <a:solidFill>
                <a:srgbClr val="595959"/>
              </a:solidFill>
            </a:rPr>
            <a:t>o</a:t>
          </a:r>
          <a:r>
            <a:rPr lang="en-US" sz="1400" dirty="0" smtClean="0">
              <a:solidFill>
                <a:srgbClr val="595959"/>
              </a:solidFill>
            </a:rPr>
            <a:t> no la </a:t>
          </a:r>
          <a:r>
            <a:rPr lang="en-US" sz="1400" dirty="0" err="1" smtClean="0">
              <a:solidFill>
                <a:srgbClr val="595959"/>
              </a:solidFill>
            </a:rPr>
            <a:t>hipótesis</a:t>
          </a:r>
          <a:r>
            <a:rPr lang="en-US" sz="1400" dirty="0" smtClean="0">
              <a:solidFill>
                <a:srgbClr val="595959"/>
              </a:solidFill>
            </a:rPr>
            <a:t> </a:t>
          </a:r>
          <a:r>
            <a:rPr lang="en-US" sz="1400" dirty="0" err="1" smtClean="0">
              <a:solidFill>
                <a:srgbClr val="595959"/>
              </a:solidFill>
            </a:rPr>
            <a:t>y</a:t>
          </a:r>
          <a:r>
            <a:rPr lang="en-US" sz="1400" dirty="0" smtClean="0">
              <a:solidFill>
                <a:srgbClr val="595959"/>
              </a:solidFill>
            </a:rPr>
            <a:t> </a:t>
          </a:r>
          <a:r>
            <a:rPr lang="en-US" sz="1400" dirty="0" err="1" smtClean="0">
              <a:solidFill>
                <a:srgbClr val="595959"/>
              </a:solidFill>
            </a:rPr>
            <a:t>proveyendo</a:t>
          </a:r>
          <a:r>
            <a:rPr lang="en-US" sz="1400" dirty="0" smtClean="0">
              <a:solidFill>
                <a:srgbClr val="595959"/>
              </a:solidFill>
            </a:rPr>
            <a:t> </a:t>
          </a:r>
          <a:r>
            <a:rPr lang="en-US" sz="1400" dirty="0" err="1" smtClean="0">
              <a:solidFill>
                <a:srgbClr val="595959"/>
              </a:solidFill>
            </a:rPr>
            <a:t>respuesta</a:t>
          </a:r>
          <a:r>
            <a:rPr lang="en-US" sz="1400" dirty="0" smtClean="0">
              <a:solidFill>
                <a:srgbClr val="595959"/>
              </a:solidFill>
            </a:rPr>
            <a:t> a la </a:t>
          </a:r>
          <a:r>
            <a:rPr lang="en-US" sz="1400" dirty="0" err="1" smtClean="0">
              <a:solidFill>
                <a:srgbClr val="595959"/>
              </a:solidFill>
            </a:rPr>
            <a:t>pregunta</a:t>
          </a:r>
          <a:r>
            <a:rPr lang="en-US" sz="1400" dirty="0" smtClean="0">
              <a:solidFill>
                <a:srgbClr val="595959"/>
              </a:solidFill>
            </a:rPr>
            <a:t> </a:t>
          </a:r>
          <a:r>
            <a:rPr lang="en-US" sz="1400" dirty="0" err="1" smtClean="0">
              <a:solidFill>
                <a:srgbClr val="595959"/>
              </a:solidFill>
            </a:rPr>
            <a:t>que</a:t>
          </a:r>
          <a:r>
            <a:rPr lang="en-US" sz="1400" dirty="0" smtClean="0">
              <a:solidFill>
                <a:srgbClr val="595959"/>
              </a:solidFill>
            </a:rPr>
            <a:t> </a:t>
          </a:r>
          <a:r>
            <a:rPr lang="en-US" sz="1400" dirty="0" err="1" smtClean="0">
              <a:solidFill>
                <a:srgbClr val="595959"/>
              </a:solidFill>
            </a:rPr>
            <a:t>inició</a:t>
          </a:r>
          <a:r>
            <a:rPr lang="en-US" sz="1400" dirty="0" smtClean="0">
              <a:solidFill>
                <a:srgbClr val="595959"/>
              </a:solidFill>
            </a:rPr>
            <a:t> el </a:t>
          </a:r>
          <a:r>
            <a:rPr lang="en-US" sz="1400" dirty="0" err="1" smtClean="0">
              <a:solidFill>
                <a:srgbClr val="595959"/>
              </a:solidFill>
            </a:rPr>
            <a:t>ciclo</a:t>
          </a:r>
          <a:r>
            <a:rPr lang="en-US" sz="1400" dirty="0" smtClean="0">
              <a:solidFill>
                <a:srgbClr val="595959"/>
              </a:solidFill>
            </a:rPr>
            <a:t>. En </a:t>
          </a:r>
          <a:r>
            <a:rPr lang="en-US" sz="1400" dirty="0" err="1" smtClean="0">
              <a:solidFill>
                <a:srgbClr val="595959"/>
              </a:solidFill>
            </a:rPr>
            <a:t>este</a:t>
          </a:r>
          <a:r>
            <a:rPr lang="en-US" sz="1400" dirty="0" smtClean="0">
              <a:solidFill>
                <a:srgbClr val="595959"/>
              </a:solidFill>
            </a:rPr>
            <a:t> </a:t>
          </a:r>
          <a:r>
            <a:rPr lang="en-US" sz="1400" dirty="0" err="1" smtClean="0">
              <a:solidFill>
                <a:srgbClr val="595959"/>
              </a:solidFill>
            </a:rPr>
            <a:t>punto</a:t>
          </a:r>
          <a:r>
            <a:rPr lang="en-US" sz="1400" dirty="0" smtClean="0">
              <a:solidFill>
                <a:srgbClr val="595959"/>
              </a:solidFill>
            </a:rPr>
            <a:t> </a:t>
          </a:r>
          <a:r>
            <a:rPr lang="en-US" sz="1400" dirty="0" err="1" smtClean="0">
              <a:solidFill>
                <a:srgbClr val="595959"/>
              </a:solidFill>
            </a:rPr>
            <a:t>uno</a:t>
          </a:r>
          <a:r>
            <a:rPr lang="en-US" sz="1400" dirty="0" smtClean="0">
              <a:solidFill>
                <a:srgbClr val="595959"/>
              </a:solidFill>
            </a:rPr>
            <a:t> </a:t>
          </a:r>
          <a:r>
            <a:rPr lang="en-US" sz="1400" dirty="0" err="1" smtClean="0">
              <a:solidFill>
                <a:srgbClr val="595959"/>
              </a:solidFill>
            </a:rPr>
            <a:t>o</a:t>
          </a:r>
          <a:r>
            <a:rPr lang="en-US" sz="1400" dirty="0" smtClean="0">
              <a:solidFill>
                <a:srgbClr val="595959"/>
              </a:solidFill>
            </a:rPr>
            <a:t> </a:t>
          </a:r>
          <a:r>
            <a:rPr lang="en-US" sz="1400" dirty="0" err="1" smtClean="0">
              <a:solidFill>
                <a:srgbClr val="595959"/>
              </a:solidFill>
            </a:rPr>
            <a:t>más</a:t>
          </a:r>
          <a:r>
            <a:rPr lang="en-US" sz="1400" dirty="0" smtClean="0">
              <a:solidFill>
                <a:srgbClr val="595959"/>
              </a:solidFill>
            </a:rPr>
            <a:t> </a:t>
          </a:r>
          <a:r>
            <a:rPr lang="en-US" sz="1400" dirty="0" err="1" smtClean="0">
              <a:solidFill>
                <a:srgbClr val="595959"/>
              </a:solidFill>
            </a:rPr>
            <a:t>problemas</a:t>
          </a:r>
          <a:r>
            <a:rPr lang="en-US" sz="1400" dirty="0" smtClean="0">
              <a:solidFill>
                <a:srgbClr val="595959"/>
              </a:solidFill>
            </a:rPr>
            <a:t> </a:t>
          </a:r>
          <a:r>
            <a:rPr lang="en-US" sz="1400" dirty="0" err="1" smtClean="0">
              <a:solidFill>
                <a:srgbClr val="595959"/>
              </a:solidFill>
            </a:rPr>
            <a:t>pueden</a:t>
          </a:r>
          <a:r>
            <a:rPr lang="en-US" sz="1400" dirty="0" smtClean="0">
              <a:solidFill>
                <a:srgbClr val="595959"/>
              </a:solidFill>
            </a:rPr>
            <a:t> </a:t>
          </a:r>
          <a:r>
            <a:rPr lang="en-US" sz="1400" dirty="0" err="1" smtClean="0">
              <a:solidFill>
                <a:srgbClr val="595959"/>
              </a:solidFill>
            </a:rPr>
            <a:t>generarse</a:t>
          </a:r>
          <a:r>
            <a:rPr lang="en-US" sz="1400" dirty="0" smtClean="0">
              <a:solidFill>
                <a:srgbClr val="595959"/>
              </a:solidFill>
            </a:rPr>
            <a:t>.</a:t>
          </a:r>
          <a:endParaRPr lang="en-US" sz="1400" dirty="0">
            <a:solidFill>
              <a:srgbClr val="595959"/>
            </a:solidFill>
          </a:endParaRPr>
        </a:p>
      </dgm:t>
    </dgm:pt>
    <dgm:pt modelId="{8C8CF7C3-FEC5-7A47-8C31-11E58043FF9C}" type="parTrans" cxnId="{779E6D99-DCEF-5D4A-9878-86A38F0F0460}">
      <dgm:prSet/>
      <dgm:spPr/>
      <dgm:t>
        <a:bodyPr/>
        <a:lstStyle/>
        <a:p>
          <a:endParaRPr lang="en-US"/>
        </a:p>
      </dgm:t>
    </dgm:pt>
    <dgm:pt modelId="{D1909D38-7249-524F-9B19-F0B7116BD799}" type="sibTrans" cxnId="{779E6D99-DCEF-5D4A-9878-86A38F0F0460}">
      <dgm:prSet/>
      <dgm:spPr/>
      <dgm:t>
        <a:bodyPr/>
        <a:lstStyle/>
        <a:p>
          <a:endParaRPr lang="en-US"/>
        </a:p>
      </dgm:t>
    </dgm:pt>
    <dgm:pt modelId="{98F2EF9B-669E-A14E-9F6F-B833D817F9E4}" type="pres">
      <dgm:prSet presAssocID="{65DF67E6-7F4E-E744-ADC9-BE0E01B98BB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E147FA-F340-0941-ABC6-00C475BDC793}" type="pres">
      <dgm:prSet presAssocID="{65DF67E6-7F4E-E744-ADC9-BE0E01B98BB5}" presName="cycle" presStyleCnt="0"/>
      <dgm:spPr/>
    </dgm:pt>
    <dgm:pt modelId="{C715268B-D8F2-1341-89E7-BC390F14D41B}" type="pres">
      <dgm:prSet presAssocID="{99C0AC15-E5F3-BD47-9604-D89A61B67752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60634-568C-7D41-966A-25E2ABE5DA6F}" type="pres">
      <dgm:prSet presAssocID="{897048B5-4388-8543-AF56-5B4A2F838A59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9381944B-6EFF-F345-AD2C-C006409F9548}" type="pres">
      <dgm:prSet presAssocID="{0F79C03F-CD55-F440-9193-09F3E46828FF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4215B-68B7-464E-B6A1-D30698530B5D}" type="pres">
      <dgm:prSet presAssocID="{2E672BE8-AA23-A24E-AA69-366B6AA5990D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B7D14-E938-8A48-927E-29D0A5F48342}" type="pres">
      <dgm:prSet presAssocID="{63B717FA-F96B-DD4A-9B8C-3FB2DF0EF817}" presName="nodeFollowingNodes" presStyleLbl="node1" presStyleIdx="3" presStyleCnt="6" custScaleX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AF299-7157-9549-A808-A1B8ACEED086}" type="pres">
      <dgm:prSet presAssocID="{CA64DEB5-F73B-5742-8E32-9EE3238A5B26}" presName="nodeFollowingNodes" presStyleLbl="node1" presStyleIdx="4" presStyleCnt="6" custScaleX="108393" custScaleY="101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AD95E-B87A-2B49-9007-7D44C03D4BD9}" type="pres">
      <dgm:prSet presAssocID="{763132A0-ACE0-1C4E-B45C-08358E8A7369}" presName="nodeFollowingNodes" presStyleLbl="node1" presStyleIdx="5" presStyleCnt="6" custScaleX="141872" custScaleY="1047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9E6D99-DCEF-5D4A-9878-86A38F0F0460}" srcId="{65DF67E6-7F4E-E744-ADC9-BE0E01B98BB5}" destId="{763132A0-ACE0-1C4E-B45C-08358E8A7369}" srcOrd="5" destOrd="0" parTransId="{8C8CF7C3-FEC5-7A47-8C31-11E58043FF9C}" sibTransId="{D1909D38-7249-524F-9B19-F0B7116BD799}"/>
    <dgm:cxn modelId="{82440866-EF40-2342-8F4F-2148E82CC745}" srcId="{65DF67E6-7F4E-E744-ADC9-BE0E01B98BB5}" destId="{99C0AC15-E5F3-BD47-9604-D89A61B67752}" srcOrd="0" destOrd="0" parTransId="{8A5C267F-8533-6F41-8D66-887099BBF85F}" sibTransId="{897048B5-4388-8543-AF56-5B4A2F838A59}"/>
    <dgm:cxn modelId="{9E0CABC1-3B0A-2C48-80F2-152ED41DF3DE}" srcId="{65DF67E6-7F4E-E744-ADC9-BE0E01B98BB5}" destId="{63B717FA-F96B-DD4A-9B8C-3FB2DF0EF817}" srcOrd="3" destOrd="0" parTransId="{0AC1A762-6396-094D-8145-D2EC495855F3}" sibTransId="{ADED6D79-17D7-3E48-B831-FD417D44B487}"/>
    <dgm:cxn modelId="{F62DB6BB-8BB9-7248-B1F3-B7381E2A9DC1}" type="presOf" srcId="{0F79C03F-CD55-F440-9193-09F3E46828FF}" destId="{9381944B-6EFF-F345-AD2C-C006409F9548}" srcOrd="0" destOrd="0" presId="urn:microsoft.com/office/officeart/2005/8/layout/cycle3"/>
    <dgm:cxn modelId="{364238A5-90DE-9548-A391-7D98AB480441}" type="presOf" srcId="{763132A0-ACE0-1C4E-B45C-08358E8A7369}" destId="{EF2AD95E-B87A-2B49-9007-7D44C03D4BD9}" srcOrd="0" destOrd="0" presId="urn:microsoft.com/office/officeart/2005/8/layout/cycle3"/>
    <dgm:cxn modelId="{63DF2851-CC2A-EE49-B660-4258625B5A80}" type="presOf" srcId="{2E672BE8-AA23-A24E-AA69-366B6AA5990D}" destId="{6E84215B-68B7-464E-B6A1-D30698530B5D}" srcOrd="0" destOrd="0" presId="urn:microsoft.com/office/officeart/2005/8/layout/cycle3"/>
    <dgm:cxn modelId="{27F4BE79-3142-2347-9A8A-4C9E44873563}" type="presOf" srcId="{65DF67E6-7F4E-E744-ADC9-BE0E01B98BB5}" destId="{98F2EF9B-669E-A14E-9F6F-B833D817F9E4}" srcOrd="0" destOrd="0" presId="urn:microsoft.com/office/officeart/2005/8/layout/cycle3"/>
    <dgm:cxn modelId="{E646C0D0-6D0C-F947-ABED-7A8A30E0C1B2}" type="presOf" srcId="{897048B5-4388-8543-AF56-5B4A2F838A59}" destId="{C2360634-568C-7D41-966A-25E2ABE5DA6F}" srcOrd="0" destOrd="0" presId="urn:microsoft.com/office/officeart/2005/8/layout/cycle3"/>
    <dgm:cxn modelId="{050D7FB8-99A8-ED46-B126-94A8A851C0B6}" srcId="{65DF67E6-7F4E-E744-ADC9-BE0E01B98BB5}" destId="{CA64DEB5-F73B-5742-8E32-9EE3238A5B26}" srcOrd="4" destOrd="0" parTransId="{38A85C84-9794-2044-89FF-986D1A71F089}" sibTransId="{0DF7A519-8C13-A44C-A033-181439C7B449}"/>
    <dgm:cxn modelId="{432165F8-9C52-2F41-9290-E4D0F43254E7}" srcId="{65DF67E6-7F4E-E744-ADC9-BE0E01B98BB5}" destId="{0F79C03F-CD55-F440-9193-09F3E46828FF}" srcOrd="1" destOrd="0" parTransId="{87A7F3ED-7A31-3E43-A1E9-82A15BD38534}" sibTransId="{4C708A99-A58D-2744-80CF-1C6542081687}"/>
    <dgm:cxn modelId="{B99298A0-C43B-B84A-B2E2-511B46DF9C83}" srcId="{65DF67E6-7F4E-E744-ADC9-BE0E01B98BB5}" destId="{2E672BE8-AA23-A24E-AA69-366B6AA5990D}" srcOrd="2" destOrd="0" parTransId="{BF984DB7-7A17-E940-B621-1113E8FE0501}" sibTransId="{FA744E18-E68D-A544-848F-BEB4898D4770}"/>
    <dgm:cxn modelId="{9F1095D1-CAEF-7142-B8CE-D9C465E5E269}" type="presOf" srcId="{CA64DEB5-F73B-5742-8E32-9EE3238A5B26}" destId="{408AF299-7157-9549-A808-A1B8ACEED086}" srcOrd="0" destOrd="0" presId="urn:microsoft.com/office/officeart/2005/8/layout/cycle3"/>
    <dgm:cxn modelId="{63E71420-9B47-694F-8EAE-3FBE1FEE08B1}" type="presOf" srcId="{63B717FA-F96B-DD4A-9B8C-3FB2DF0EF817}" destId="{73BB7D14-E938-8A48-927E-29D0A5F48342}" srcOrd="0" destOrd="0" presId="urn:microsoft.com/office/officeart/2005/8/layout/cycle3"/>
    <dgm:cxn modelId="{4CF6F9F8-7FA8-7B43-912E-32E17403987E}" type="presOf" srcId="{99C0AC15-E5F3-BD47-9604-D89A61B67752}" destId="{C715268B-D8F2-1341-89E7-BC390F14D41B}" srcOrd="0" destOrd="0" presId="urn:microsoft.com/office/officeart/2005/8/layout/cycle3"/>
    <dgm:cxn modelId="{D0D233B2-4709-EB47-8838-FF0D179C797F}" type="presParOf" srcId="{98F2EF9B-669E-A14E-9F6F-B833D817F9E4}" destId="{DEE147FA-F340-0941-ABC6-00C475BDC793}" srcOrd="0" destOrd="0" presId="urn:microsoft.com/office/officeart/2005/8/layout/cycle3"/>
    <dgm:cxn modelId="{B09736AA-745F-1F4D-9C55-612F0C8A395F}" type="presParOf" srcId="{DEE147FA-F340-0941-ABC6-00C475BDC793}" destId="{C715268B-D8F2-1341-89E7-BC390F14D41B}" srcOrd="0" destOrd="0" presId="urn:microsoft.com/office/officeart/2005/8/layout/cycle3"/>
    <dgm:cxn modelId="{153E419F-B6C5-B744-A953-725E179D1065}" type="presParOf" srcId="{DEE147FA-F340-0941-ABC6-00C475BDC793}" destId="{C2360634-568C-7D41-966A-25E2ABE5DA6F}" srcOrd="1" destOrd="0" presId="urn:microsoft.com/office/officeart/2005/8/layout/cycle3"/>
    <dgm:cxn modelId="{94CB2100-54FF-444D-9CA0-39CC8B181F7E}" type="presParOf" srcId="{DEE147FA-F340-0941-ABC6-00C475BDC793}" destId="{9381944B-6EFF-F345-AD2C-C006409F9548}" srcOrd="2" destOrd="0" presId="urn:microsoft.com/office/officeart/2005/8/layout/cycle3"/>
    <dgm:cxn modelId="{F5E08948-9FE4-6142-96EF-1C84B05DE10A}" type="presParOf" srcId="{DEE147FA-F340-0941-ABC6-00C475BDC793}" destId="{6E84215B-68B7-464E-B6A1-D30698530B5D}" srcOrd="3" destOrd="0" presId="urn:microsoft.com/office/officeart/2005/8/layout/cycle3"/>
    <dgm:cxn modelId="{CFB70478-B2A0-C34C-B61C-8A84BEBE7B5F}" type="presParOf" srcId="{DEE147FA-F340-0941-ABC6-00C475BDC793}" destId="{73BB7D14-E938-8A48-927E-29D0A5F48342}" srcOrd="4" destOrd="0" presId="urn:microsoft.com/office/officeart/2005/8/layout/cycle3"/>
    <dgm:cxn modelId="{80B9A8DF-8CC2-C848-BCC8-C2FD5CA9F88F}" type="presParOf" srcId="{DEE147FA-F340-0941-ABC6-00C475BDC793}" destId="{408AF299-7157-9549-A808-A1B8ACEED086}" srcOrd="5" destOrd="0" presId="urn:microsoft.com/office/officeart/2005/8/layout/cycle3"/>
    <dgm:cxn modelId="{04F5A492-C1A1-5740-83EA-C915752085DC}" type="presParOf" srcId="{DEE147FA-F340-0941-ABC6-00C475BDC793}" destId="{EF2AD95E-B87A-2B49-9007-7D44C03D4BD9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F952F-D2B2-41AB-B02B-3F3AC47C038A}">
      <dsp:nvSpPr>
        <dsp:cNvPr id="0" name=""/>
        <dsp:cNvSpPr/>
      </dsp:nvSpPr>
      <dsp:spPr>
        <a:xfrm rot="5400000">
          <a:off x="-110013" y="110269"/>
          <a:ext cx="733426" cy="51339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/>
        </a:scene3d>
        <a:sp3d prstMaterial="metal"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</a:t>
          </a:r>
          <a:endParaRPr lang="es-EC" sz="1400" kern="1200" dirty="0"/>
        </a:p>
      </dsp:txBody>
      <dsp:txXfrm rot="-5400000">
        <a:off x="1" y="256954"/>
        <a:ext cx="513398" cy="220028"/>
      </dsp:txXfrm>
    </dsp:sp>
    <dsp:sp modelId="{291B04AE-65EF-484C-B3A7-F674D01A0674}">
      <dsp:nvSpPr>
        <dsp:cNvPr id="0" name=""/>
        <dsp:cNvSpPr/>
      </dsp:nvSpPr>
      <dsp:spPr>
        <a:xfrm rot="5400000">
          <a:off x="2500990" y="-1987336"/>
          <a:ext cx="476726" cy="44519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Identificar</a:t>
          </a:r>
          <a:r>
            <a:rPr lang="en-US" sz="2800" kern="1200" dirty="0" smtClean="0"/>
            <a:t> un </a:t>
          </a:r>
          <a:r>
            <a:rPr lang="en-US" sz="2800" kern="1200" dirty="0" err="1" smtClean="0"/>
            <a:t>problema</a:t>
          </a:r>
          <a:endParaRPr lang="es-EC" sz="2800" kern="1200" dirty="0"/>
        </a:p>
      </dsp:txBody>
      <dsp:txXfrm rot="-5400000">
        <a:off x="513398" y="23528"/>
        <a:ext cx="4428638" cy="430182"/>
      </dsp:txXfrm>
    </dsp:sp>
    <dsp:sp modelId="{8D6303D5-9497-48A6-87E7-2765DA4A55FF}">
      <dsp:nvSpPr>
        <dsp:cNvPr id="0" name=""/>
        <dsp:cNvSpPr/>
      </dsp:nvSpPr>
      <dsp:spPr>
        <a:xfrm rot="5400000">
          <a:off x="-110013" y="719845"/>
          <a:ext cx="733426" cy="51339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</a:t>
          </a:r>
          <a:endParaRPr lang="es-EC" sz="1400" kern="1200" dirty="0"/>
        </a:p>
      </dsp:txBody>
      <dsp:txXfrm rot="-5400000">
        <a:off x="1" y="866530"/>
        <a:ext cx="513398" cy="220028"/>
      </dsp:txXfrm>
    </dsp:sp>
    <dsp:sp modelId="{2D48CCCF-185B-4397-9E9B-0F028233007E}">
      <dsp:nvSpPr>
        <dsp:cNvPr id="0" name=""/>
        <dsp:cNvSpPr/>
      </dsp:nvSpPr>
      <dsp:spPr>
        <a:xfrm rot="5400000">
          <a:off x="2500990" y="-1377760"/>
          <a:ext cx="476726" cy="44519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Revisar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información</a:t>
          </a:r>
          <a:endParaRPr lang="es-EC" sz="2800" kern="1200" dirty="0"/>
        </a:p>
      </dsp:txBody>
      <dsp:txXfrm rot="-5400000">
        <a:off x="513398" y="633104"/>
        <a:ext cx="4428638" cy="430182"/>
      </dsp:txXfrm>
    </dsp:sp>
    <dsp:sp modelId="{3245571A-C38C-48BF-8D28-ADF391E20409}">
      <dsp:nvSpPr>
        <dsp:cNvPr id="0" name=""/>
        <dsp:cNvSpPr/>
      </dsp:nvSpPr>
      <dsp:spPr>
        <a:xfrm rot="5400000">
          <a:off x="-110013" y="1329421"/>
          <a:ext cx="733426" cy="51339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</a:t>
          </a:r>
          <a:endParaRPr lang="es-EC" sz="1400" kern="1200" dirty="0"/>
        </a:p>
      </dsp:txBody>
      <dsp:txXfrm rot="-5400000">
        <a:off x="1" y="1476106"/>
        <a:ext cx="513398" cy="220028"/>
      </dsp:txXfrm>
    </dsp:sp>
    <dsp:sp modelId="{E7B46CFC-73A8-4E50-9600-0EAE5DFE3400}">
      <dsp:nvSpPr>
        <dsp:cNvPr id="0" name=""/>
        <dsp:cNvSpPr/>
      </dsp:nvSpPr>
      <dsp:spPr>
        <a:xfrm rot="5400000">
          <a:off x="2500990" y="-768183"/>
          <a:ext cx="476726" cy="44519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Recolectar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datos</a:t>
          </a:r>
          <a:endParaRPr lang="es-EC" sz="2800" kern="1200" dirty="0"/>
        </a:p>
      </dsp:txBody>
      <dsp:txXfrm rot="-5400000">
        <a:off x="513398" y="1242681"/>
        <a:ext cx="4428638" cy="430182"/>
      </dsp:txXfrm>
    </dsp:sp>
    <dsp:sp modelId="{E999E401-5131-4300-8965-682FEC8D9F06}">
      <dsp:nvSpPr>
        <dsp:cNvPr id="0" name=""/>
        <dsp:cNvSpPr/>
      </dsp:nvSpPr>
      <dsp:spPr>
        <a:xfrm rot="5400000">
          <a:off x="-110013" y="1938998"/>
          <a:ext cx="733426" cy="51339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4</a:t>
          </a:r>
          <a:endParaRPr lang="es-EC" sz="1400" kern="1200" dirty="0"/>
        </a:p>
      </dsp:txBody>
      <dsp:txXfrm rot="-5400000">
        <a:off x="1" y="2085683"/>
        <a:ext cx="513398" cy="220028"/>
      </dsp:txXfrm>
    </dsp:sp>
    <dsp:sp modelId="{DC24FFEA-258B-40EA-B49B-D061A6B044D3}">
      <dsp:nvSpPr>
        <dsp:cNvPr id="0" name=""/>
        <dsp:cNvSpPr/>
      </dsp:nvSpPr>
      <dsp:spPr>
        <a:xfrm rot="5400000">
          <a:off x="2500990" y="-158607"/>
          <a:ext cx="476726" cy="44519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Analizar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datos</a:t>
          </a:r>
          <a:endParaRPr lang="es-EC" sz="2800" kern="1200" dirty="0"/>
        </a:p>
      </dsp:txBody>
      <dsp:txXfrm rot="-5400000">
        <a:off x="513398" y="1852257"/>
        <a:ext cx="4428638" cy="430182"/>
      </dsp:txXfrm>
    </dsp:sp>
    <dsp:sp modelId="{56AE69BF-E16D-4D72-A12C-955AE2563071}">
      <dsp:nvSpPr>
        <dsp:cNvPr id="0" name=""/>
        <dsp:cNvSpPr/>
      </dsp:nvSpPr>
      <dsp:spPr>
        <a:xfrm rot="5400000">
          <a:off x="-110013" y="2548574"/>
          <a:ext cx="733426" cy="51339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5</a:t>
          </a:r>
          <a:endParaRPr lang="es-EC" sz="1400" kern="1200" dirty="0"/>
        </a:p>
      </dsp:txBody>
      <dsp:txXfrm rot="-5400000">
        <a:off x="1" y="2695259"/>
        <a:ext cx="513398" cy="220028"/>
      </dsp:txXfrm>
    </dsp:sp>
    <dsp:sp modelId="{9BE09C31-5747-4938-AD50-164DEE25FBED}">
      <dsp:nvSpPr>
        <dsp:cNvPr id="0" name=""/>
        <dsp:cNvSpPr/>
      </dsp:nvSpPr>
      <dsp:spPr>
        <a:xfrm rot="5400000">
          <a:off x="2500990" y="450968"/>
          <a:ext cx="476726" cy="44519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Construir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conclusiones</a:t>
          </a:r>
          <a:endParaRPr lang="es-EC" sz="2800" kern="1200" dirty="0"/>
        </a:p>
      </dsp:txBody>
      <dsp:txXfrm rot="-5400000">
        <a:off x="513398" y="2461832"/>
        <a:ext cx="4428638" cy="430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61706-573B-F74A-BEB8-6935A21BEA25}">
      <dsp:nvSpPr>
        <dsp:cNvPr id="0" name=""/>
        <dsp:cNvSpPr/>
      </dsp:nvSpPr>
      <dsp:spPr>
        <a:xfrm>
          <a:off x="224980" y="411162"/>
          <a:ext cx="1349883" cy="7499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V1</a:t>
          </a:r>
          <a:endParaRPr lang="en-US" sz="3100" kern="1200" dirty="0"/>
        </a:p>
      </dsp:txBody>
      <dsp:txXfrm>
        <a:off x="246945" y="433127"/>
        <a:ext cx="1305953" cy="706005"/>
      </dsp:txXfrm>
    </dsp:sp>
    <dsp:sp modelId="{EF67FE38-5E61-5342-B742-3FD216C21F3F}">
      <dsp:nvSpPr>
        <dsp:cNvPr id="0" name=""/>
        <dsp:cNvSpPr/>
      </dsp:nvSpPr>
      <dsp:spPr>
        <a:xfrm>
          <a:off x="2174811" y="411162"/>
          <a:ext cx="1349883" cy="7499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V1-V3</a:t>
          </a:r>
          <a:endParaRPr lang="en-US" sz="3100" kern="1200" dirty="0"/>
        </a:p>
      </dsp:txBody>
      <dsp:txXfrm>
        <a:off x="2196776" y="433127"/>
        <a:ext cx="1305953" cy="706005"/>
      </dsp:txXfrm>
    </dsp:sp>
    <dsp:sp modelId="{56DAB761-E093-F842-BDC7-664EB9BAF895}">
      <dsp:nvSpPr>
        <dsp:cNvPr id="0" name=""/>
        <dsp:cNvSpPr/>
      </dsp:nvSpPr>
      <dsp:spPr>
        <a:xfrm>
          <a:off x="1593611" y="3598386"/>
          <a:ext cx="562451" cy="562451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BBC2F-86AE-DC46-B55C-7F8FDA8F24FA}">
      <dsp:nvSpPr>
        <dsp:cNvPr id="0" name=""/>
        <dsp:cNvSpPr/>
      </dsp:nvSpPr>
      <dsp:spPr>
        <a:xfrm rot="240000">
          <a:off x="186968" y="3357369"/>
          <a:ext cx="3375738" cy="2360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71533-A539-C745-AB72-C8DA10795D37}">
      <dsp:nvSpPr>
        <dsp:cNvPr id="0" name=""/>
        <dsp:cNvSpPr/>
      </dsp:nvSpPr>
      <dsp:spPr>
        <a:xfrm rot="240000">
          <a:off x="2213805" y="2767175"/>
          <a:ext cx="1346887" cy="627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HORAS DE ESTUDIO</a:t>
          </a:r>
          <a:endParaRPr lang="en-US" sz="1300" kern="1200" dirty="0"/>
        </a:p>
      </dsp:txBody>
      <dsp:txXfrm>
        <a:off x="2244438" y="2797808"/>
        <a:ext cx="1285621" cy="566246"/>
      </dsp:txXfrm>
    </dsp:sp>
    <dsp:sp modelId="{B402A166-3638-5945-B075-B5ECAE891C8D}">
      <dsp:nvSpPr>
        <dsp:cNvPr id="0" name=""/>
        <dsp:cNvSpPr/>
      </dsp:nvSpPr>
      <dsp:spPr>
        <a:xfrm rot="240000">
          <a:off x="2262551" y="2092233"/>
          <a:ext cx="1346887" cy="627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ESTRATEGIAS DE APRENDIZAJE</a:t>
          </a:r>
          <a:endParaRPr lang="en-US" sz="1300" kern="1200" dirty="0"/>
        </a:p>
      </dsp:txBody>
      <dsp:txXfrm>
        <a:off x="2293184" y="2122866"/>
        <a:ext cx="1285621" cy="566246"/>
      </dsp:txXfrm>
    </dsp:sp>
    <dsp:sp modelId="{C34675E9-18C2-1B45-9639-ACFE4DDD70D2}">
      <dsp:nvSpPr>
        <dsp:cNvPr id="0" name=""/>
        <dsp:cNvSpPr/>
      </dsp:nvSpPr>
      <dsp:spPr>
        <a:xfrm rot="240000">
          <a:off x="2311297" y="1432290"/>
          <a:ext cx="1346887" cy="627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IQ?</a:t>
          </a:r>
          <a:endParaRPr lang="en-US" sz="1300" kern="1200" dirty="0"/>
        </a:p>
      </dsp:txBody>
      <dsp:txXfrm>
        <a:off x="2341930" y="1462923"/>
        <a:ext cx="1285621" cy="566246"/>
      </dsp:txXfrm>
    </dsp:sp>
    <dsp:sp modelId="{ED8BAF13-B527-DA43-8BD0-C12A5B93D9A2}">
      <dsp:nvSpPr>
        <dsp:cNvPr id="0" name=""/>
        <dsp:cNvSpPr/>
      </dsp:nvSpPr>
      <dsp:spPr>
        <a:xfrm rot="240000">
          <a:off x="282723" y="2632186"/>
          <a:ext cx="1346887" cy="627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CALIFICACIONES</a:t>
          </a:r>
          <a:endParaRPr lang="en-US" sz="1300" kern="1200" dirty="0"/>
        </a:p>
      </dsp:txBody>
      <dsp:txXfrm>
        <a:off x="313356" y="2662819"/>
        <a:ext cx="1285621" cy="566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60634-568C-7D41-966A-25E2ABE5DA6F}">
      <dsp:nvSpPr>
        <dsp:cNvPr id="0" name=""/>
        <dsp:cNvSpPr/>
      </dsp:nvSpPr>
      <dsp:spPr>
        <a:xfrm>
          <a:off x="2220848" y="-5770"/>
          <a:ext cx="6523824" cy="6523824"/>
        </a:xfrm>
        <a:prstGeom prst="circularArrow">
          <a:avLst>
            <a:gd name="adj1" fmla="val 5274"/>
            <a:gd name="adj2" fmla="val 312630"/>
            <a:gd name="adj3" fmla="val 14204836"/>
            <a:gd name="adj4" fmla="val 17140663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15268B-D8F2-1341-89E7-BC390F14D41B}">
      <dsp:nvSpPr>
        <dsp:cNvPr id="0" name=""/>
        <dsp:cNvSpPr/>
      </dsp:nvSpPr>
      <dsp:spPr>
        <a:xfrm>
          <a:off x="4226260" y="1767"/>
          <a:ext cx="2513000" cy="1256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1. </a:t>
          </a:r>
          <a:r>
            <a:rPr lang="en-US" sz="1400" kern="12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Empieza</a:t>
          </a:r>
          <a:r>
            <a:rPr lang="en-US" sz="1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como</a:t>
          </a:r>
          <a:r>
            <a:rPr lang="en-US" sz="1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 un </a:t>
          </a:r>
          <a:r>
            <a:rPr lang="en-US" sz="1400" kern="12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problema</a:t>
          </a:r>
          <a:r>
            <a:rPr lang="en-US" sz="1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: </a:t>
          </a:r>
          <a:r>
            <a:rPr lang="en-US" sz="1400" kern="12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una</a:t>
          </a:r>
          <a:r>
            <a:rPr lang="en-US" sz="1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pregunta</a:t>
          </a:r>
          <a:r>
            <a:rPr lang="en-US" sz="1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 no </a:t>
          </a:r>
          <a:r>
            <a:rPr lang="en-US" sz="1400" kern="12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respondida</a:t>
          </a:r>
          <a:r>
            <a:rPr lang="en-US" sz="1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 en la </a:t>
          </a:r>
          <a:r>
            <a:rPr lang="en-US" sz="1400" kern="12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mente</a:t>
          </a:r>
          <a:r>
            <a:rPr lang="en-US" sz="1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 del </a:t>
          </a:r>
          <a:r>
            <a:rPr lang="en-US" sz="1400" kern="12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investigador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287597" y="63104"/>
        <a:ext cx="2390326" cy="1133826"/>
      </dsp:txXfrm>
    </dsp:sp>
    <dsp:sp modelId="{9381944B-6EFF-F345-AD2C-C006409F9548}">
      <dsp:nvSpPr>
        <dsp:cNvPr id="0" name=""/>
        <dsp:cNvSpPr/>
      </dsp:nvSpPr>
      <dsp:spPr>
        <a:xfrm>
          <a:off x="6518268" y="1325058"/>
          <a:ext cx="2513000" cy="1256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595959"/>
              </a:solidFill>
            </a:rPr>
            <a:t>2. Se define la meta en </a:t>
          </a:r>
          <a:r>
            <a:rPr lang="en-US" sz="1600" kern="1200" dirty="0" err="1" smtClean="0">
              <a:solidFill>
                <a:srgbClr val="595959"/>
              </a:solidFill>
            </a:rPr>
            <a:t>términos</a:t>
          </a:r>
          <a:r>
            <a:rPr lang="en-US" sz="1600" kern="1200" dirty="0" smtClean="0">
              <a:solidFill>
                <a:srgbClr val="595959"/>
              </a:solidFill>
            </a:rPr>
            <a:t> de </a:t>
          </a:r>
          <a:r>
            <a:rPr lang="en-US" sz="1600" kern="1200" dirty="0" err="1" smtClean="0">
              <a:solidFill>
                <a:srgbClr val="595959"/>
              </a:solidFill>
            </a:rPr>
            <a:t>una</a:t>
          </a:r>
          <a:r>
            <a:rPr lang="en-US" sz="1600" kern="1200" dirty="0" smtClean="0">
              <a:solidFill>
                <a:srgbClr val="595959"/>
              </a:solidFill>
            </a:rPr>
            <a:t> </a:t>
          </a:r>
          <a:r>
            <a:rPr lang="en-US" sz="1600" kern="1200" dirty="0" err="1" smtClean="0">
              <a:solidFill>
                <a:srgbClr val="595959"/>
              </a:solidFill>
            </a:rPr>
            <a:t>clara</a:t>
          </a:r>
          <a:r>
            <a:rPr lang="en-US" sz="1600" kern="1200" dirty="0" smtClean="0">
              <a:solidFill>
                <a:srgbClr val="595959"/>
              </a:solidFill>
            </a:rPr>
            <a:t> </a:t>
          </a:r>
          <a:r>
            <a:rPr lang="en-US" sz="1600" kern="1200" dirty="0" err="1" smtClean="0">
              <a:solidFill>
                <a:srgbClr val="595959"/>
              </a:solidFill>
            </a:rPr>
            <a:t>declaración</a:t>
          </a:r>
          <a:r>
            <a:rPr lang="en-US" sz="1600" kern="1200" dirty="0" smtClean="0">
              <a:solidFill>
                <a:srgbClr val="595959"/>
              </a:solidFill>
            </a:rPr>
            <a:t> del </a:t>
          </a:r>
          <a:r>
            <a:rPr lang="en-US" sz="1600" kern="1200" dirty="0" err="1" smtClean="0">
              <a:solidFill>
                <a:srgbClr val="595959"/>
              </a:solidFill>
            </a:rPr>
            <a:t>problema</a:t>
          </a:r>
          <a:endParaRPr lang="en-US" sz="1600" kern="1200" dirty="0">
            <a:solidFill>
              <a:srgbClr val="595959"/>
            </a:solidFill>
          </a:endParaRPr>
        </a:p>
      </dsp:txBody>
      <dsp:txXfrm>
        <a:off x="6579605" y="1386395"/>
        <a:ext cx="2390326" cy="1133826"/>
      </dsp:txXfrm>
    </dsp:sp>
    <dsp:sp modelId="{6E84215B-68B7-464E-B6A1-D30698530B5D}">
      <dsp:nvSpPr>
        <dsp:cNvPr id="0" name=""/>
        <dsp:cNvSpPr/>
      </dsp:nvSpPr>
      <dsp:spPr>
        <a:xfrm>
          <a:off x="6518268" y="3971641"/>
          <a:ext cx="2513000" cy="1256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595959"/>
              </a:solidFill>
            </a:rPr>
            <a:t>3. Se subdivide el </a:t>
          </a:r>
          <a:r>
            <a:rPr lang="en-US" sz="1600" kern="1200" dirty="0" err="1" smtClean="0">
              <a:solidFill>
                <a:srgbClr val="595959"/>
              </a:solidFill>
            </a:rPr>
            <a:t>problema</a:t>
          </a:r>
          <a:r>
            <a:rPr lang="en-US" sz="1600" kern="1200" dirty="0" smtClean="0">
              <a:solidFill>
                <a:srgbClr val="595959"/>
              </a:solidFill>
            </a:rPr>
            <a:t> en </a:t>
          </a:r>
          <a:r>
            <a:rPr lang="en-US" sz="1600" kern="1200" dirty="0" err="1" smtClean="0">
              <a:solidFill>
                <a:srgbClr val="595959"/>
              </a:solidFill>
            </a:rPr>
            <a:t>subproblemas</a:t>
          </a:r>
          <a:r>
            <a:rPr lang="en-US" sz="1600" kern="1200" dirty="0" smtClean="0">
              <a:solidFill>
                <a:srgbClr val="595959"/>
              </a:solidFill>
            </a:rPr>
            <a:t> </a:t>
          </a:r>
          <a:r>
            <a:rPr lang="en-US" sz="1600" kern="1200" dirty="0" err="1" smtClean="0">
              <a:solidFill>
                <a:srgbClr val="595959"/>
              </a:solidFill>
            </a:rPr>
            <a:t>apropiados</a:t>
          </a:r>
          <a:endParaRPr lang="en-US" sz="1600" kern="1200" dirty="0">
            <a:solidFill>
              <a:srgbClr val="595959"/>
            </a:solidFill>
          </a:endParaRPr>
        </a:p>
      </dsp:txBody>
      <dsp:txXfrm>
        <a:off x="6579605" y="4032978"/>
        <a:ext cx="2390326" cy="1133826"/>
      </dsp:txXfrm>
    </dsp:sp>
    <dsp:sp modelId="{73BB7D14-E938-8A48-927E-29D0A5F48342}">
      <dsp:nvSpPr>
        <dsp:cNvPr id="0" name=""/>
        <dsp:cNvSpPr/>
      </dsp:nvSpPr>
      <dsp:spPr>
        <a:xfrm>
          <a:off x="3962395" y="5294932"/>
          <a:ext cx="3040730" cy="1256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595959"/>
              </a:solidFill>
            </a:rPr>
            <a:t>4. Se </a:t>
          </a:r>
          <a:r>
            <a:rPr lang="en-US" sz="1500" kern="1200" dirty="0" err="1" smtClean="0">
              <a:solidFill>
                <a:srgbClr val="595959"/>
              </a:solidFill>
            </a:rPr>
            <a:t>establecen</a:t>
          </a:r>
          <a:r>
            <a:rPr lang="en-US" sz="1500" kern="1200" dirty="0" smtClean="0">
              <a:solidFill>
                <a:srgbClr val="595959"/>
              </a:solidFill>
            </a:rPr>
            <a:t> </a:t>
          </a:r>
          <a:r>
            <a:rPr lang="en-US" sz="1500" kern="1200" dirty="0" err="1" smtClean="0">
              <a:solidFill>
                <a:srgbClr val="595959"/>
              </a:solidFill>
            </a:rPr>
            <a:t>posibles</a:t>
          </a:r>
          <a:r>
            <a:rPr lang="en-US" sz="1500" kern="1200" dirty="0" smtClean="0">
              <a:solidFill>
                <a:srgbClr val="595959"/>
              </a:solidFill>
            </a:rPr>
            <a:t> </a:t>
          </a:r>
          <a:r>
            <a:rPr lang="en-US" sz="1500" kern="1200" dirty="0" err="1" smtClean="0">
              <a:solidFill>
                <a:srgbClr val="595959"/>
              </a:solidFill>
            </a:rPr>
            <a:t>soluciones</a:t>
          </a:r>
          <a:r>
            <a:rPr lang="en-US" sz="1500" kern="1200" dirty="0" smtClean="0">
              <a:solidFill>
                <a:srgbClr val="595959"/>
              </a:solidFill>
            </a:rPr>
            <a:t> al </a:t>
          </a:r>
          <a:r>
            <a:rPr lang="en-US" sz="1500" kern="1200" dirty="0" err="1" smtClean="0">
              <a:solidFill>
                <a:srgbClr val="595959"/>
              </a:solidFill>
            </a:rPr>
            <a:t>problema</a:t>
          </a:r>
          <a:r>
            <a:rPr lang="en-US" sz="1500" kern="1200" dirty="0" smtClean="0">
              <a:solidFill>
                <a:srgbClr val="595959"/>
              </a:solidFill>
            </a:rPr>
            <a:t> a </a:t>
          </a:r>
          <a:r>
            <a:rPr lang="en-US" sz="1500" kern="1200" dirty="0" err="1" smtClean="0">
              <a:solidFill>
                <a:srgbClr val="595959"/>
              </a:solidFill>
            </a:rPr>
            <a:t>través</a:t>
          </a:r>
          <a:r>
            <a:rPr lang="en-US" sz="1500" kern="1200" dirty="0" smtClean="0">
              <a:solidFill>
                <a:srgbClr val="595959"/>
              </a:solidFill>
            </a:rPr>
            <a:t> de </a:t>
          </a:r>
          <a:r>
            <a:rPr lang="en-US" sz="1500" kern="1200" dirty="0" err="1" smtClean="0">
              <a:solidFill>
                <a:srgbClr val="595959"/>
              </a:solidFill>
            </a:rPr>
            <a:t>hipótesis</a:t>
          </a:r>
          <a:r>
            <a:rPr lang="en-US" sz="1500" kern="1200" dirty="0" smtClean="0">
              <a:solidFill>
                <a:srgbClr val="595959"/>
              </a:solidFill>
            </a:rPr>
            <a:t> </a:t>
          </a:r>
          <a:r>
            <a:rPr lang="en-US" sz="1500" kern="1200" dirty="0" err="1" smtClean="0">
              <a:solidFill>
                <a:srgbClr val="595959"/>
              </a:solidFill>
            </a:rPr>
            <a:t>razonables</a:t>
          </a:r>
          <a:r>
            <a:rPr lang="en-US" sz="1500" kern="1200" dirty="0" smtClean="0">
              <a:solidFill>
                <a:srgbClr val="595959"/>
              </a:solidFill>
            </a:rPr>
            <a:t>. </a:t>
          </a:r>
          <a:r>
            <a:rPr lang="en-US" sz="1500" kern="1200" dirty="0" err="1" smtClean="0">
              <a:solidFill>
                <a:srgbClr val="595959"/>
              </a:solidFill>
            </a:rPr>
            <a:t>Estas</a:t>
          </a:r>
          <a:r>
            <a:rPr lang="en-US" sz="1500" kern="1200" dirty="0" smtClean="0">
              <a:solidFill>
                <a:srgbClr val="595959"/>
              </a:solidFill>
            </a:rPr>
            <a:t> </a:t>
          </a:r>
          <a:r>
            <a:rPr lang="en-US" sz="1500" kern="1200" dirty="0" err="1" smtClean="0">
              <a:solidFill>
                <a:srgbClr val="595959"/>
              </a:solidFill>
            </a:rPr>
            <a:t>hipótesis</a:t>
          </a:r>
          <a:r>
            <a:rPr lang="en-US" sz="1500" kern="1200" dirty="0" smtClean="0">
              <a:solidFill>
                <a:srgbClr val="595959"/>
              </a:solidFill>
            </a:rPr>
            <a:t> </a:t>
          </a:r>
          <a:r>
            <a:rPr lang="en-US" sz="1500" kern="1200" dirty="0" err="1" smtClean="0">
              <a:solidFill>
                <a:srgbClr val="595959"/>
              </a:solidFill>
            </a:rPr>
            <a:t>guían</a:t>
          </a:r>
          <a:r>
            <a:rPr lang="en-US" sz="1500" kern="1200" dirty="0" smtClean="0">
              <a:solidFill>
                <a:srgbClr val="595959"/>
              </a:solidFill>
            </a:rPr>
            <a:t> al </a:t>
          </a:r>
          <a:r>
            <a:rPr lang="en-US" sz="1500" kern="1200" dirty="0" err="1" smtClean="0">
              <a:solidFill>
                <a:srgbClr val="595959"/>
              </a:solidFill>
            </a:rPr>
            <a:t>investigador</a:t>
          </a:r>
          <a:r>
            <a:rPr lang="en-US" sz="1500" kern="1200" dirty="0" smtClean="0">
              <a:solidFill>
                <a:srgbClr val="595959"/>
              </a:solidFill>
            </a:rPr>
            <a:t> </a:t>
          </a:r>
          <a:r>
            <a:rPr lang="en-US" sz="1500" kern="1200" dirty="0" err="1" smtClean="0">
              <a:solidFill>
                <a:srgbClr val="595959"/>
              </a:solidFill>
            </a:rPr>
            <a:t>hacia</a:t>
          </a:r>
          <a:r>
            <a:rPr lang="en-US" sz="1500" kern="1200" dirty="0" smtClean="0">
              <a:solidFill>
                <a:srgbClr val="595959"/>
              </a:solidFill>
            </a:rPr>
            <a:t> los </a:t>
          </a:r>
          <a:r>
            <a:rPr lang="en-US" sz="1500" kern="1200" dirty="0" err="1" smtClean="0">
              <a:solidFill>
                <a:srgbClr val="595959"/>
              </a:solidFill>
            </a:rPr>
            <a:t>datos</a:t>
          </a:r>
          <a:endParaRPr lang="en-US" sz="1500" kern="1200" dirty="0">
            <a:solidFill>
              <a:srgbClr val="595959"/>
            </a:solidFill>
          </a:endParaRPr>
        </a:p>
      </dsp:txBody>
      <dsp:txXfrm>
        <a:off x="4023732" y="5356269"/>
        <a:ext cx="2918056" cy="1133826"/>
      </dsp:txXfrm>
    </dsp:sp>
    <dsp:sp modelId="{408AF299-7157-9549-A808-A1B8ACEED086}">
      <dsp:nvSpPr>
        <dsp:cNvPr id="0" name=""/>
        <dsp:cNvSpPr/>
      </dsp:nvSpPr>
      <dsp:spPr>
        <a:xfrm>
          <a:off x="1828795" y="3962399"/>
          <a:ext cx="2723916" cy="12749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595959"/>
              </a:solidFill>
            </a:rPr>
            <a:t>5. Se </a:t>
          </a:r>
          <a:r>
            <a:rPr lang="en-US" sz="1600" kern="1200" dirty="0" err="1" smtClean="0">
              <a:solidFill>
                <a:srgbClr val="595959"/>
              </a:solidFill>
            </a:rPr>
            <a:t>busca</a:t>
          </a:r>
          <a:r>
            <a:rPr lang="en-US" sz="1600" kern="1200" dirty="0" smtClean="0">
              <a:solidFill>
                <a:srgbClr val="595959"/>
              </a:solidFill>
            </a:rPr>
            <a:t> </a:t>
          </a:r>
          <a:r>
            <a:rPr lang="en-US" sz="1600" kern="1200" dirty="0" err="1" smtClean="0">
              <a:solidFill>
                <a:srgbClr val="595959"/>
              </a:solidFill>
            </a:rPr>
            <a:t>datos</a:t>
          </a:r>
          <a:r>
            <a:rPr lang="en-US" sz="1600" kern="1200" dirty="0" smtClean="0">
              <a:solidFill>
                <a:srgbClr val="595959"/>
              </a:solidFill>
            </a:rPr>
            <a:t> </a:t>
          </a:r>
          <a:r>
            <a:rPr lang="en-US" sz="1600" kern="1200" dirty="0" err="1" smtClean="0">
              <a:solidFill>
                <a:srgbClr val="595959"/>
              </a:solidFill>
            </a:rPr>
            <a:t>dirigidos</a:t>
          </a:r>
          <a:r>
            <a:rPr lang="en-US" sz="1600" kern="1200" dirty="0" smtClean="0">
              <a:solidFill>
                <a:srgbClr val="595959"/>
              </a:solidFill>
            </a:rPr>
            <a:t> </a:t>
          </a:r>
          <a:r>
            <a:rPr lang="en-US" sz="1600" kern="1200" dirty="0" err="1" smtClean="0">
              <a:solidFill>
                <a:srgbClr val="595959"/>
              </a:solidFill>
            </a:rPr>
            <a:t>por</a:t>
          </a:r>
          <a:r>
            <a:rPr lang="en-US" sz="1600" kern="1200" dirty="0" smtClean="0">
              <a:solidFill>
                <a:srgbClr val="595959"/>
              </a:solidFill>
            </a:rPr>
            <a:t> la </a:t>
          </a:r>
          <a:r>
            <a:rPr lang="en-US" sz="1600" kern="1200" dirty="0" err="1" smtClean="0">
              <a:solidFill>
                <a:srgbClr val="595959"/>
              </a:solidFill>
            </a:rPr>
            <a:t>hipótesis</a:t>
          </a:r>
          <a:r>
            <a:rPr lang="en-US" sz="1600" kern="1200" dirty="0" smtClean="0">
              <a:solidFill>
                <a:srgbClr val="595959"/>
              </a:solidFill>
            </a:rPr>
            <a:t> </a:t>
          </a:r>
          <a:r>
            <a:rPr lang="en-US" sz="1600" kern="1200" dirty="0" err="1" smtClean="0">
              <a:solidFill>
                <a:srgbClr val="595959"/>
              </a:solidFill>
            </a:rPr>
            <a:t>y</a:t>
          </a:r>
          <a:r>
            <a:rPr lang="en-US" sz="1600" kern="1200" dirty="0" smtClean="0">
              <a:solidFill>
                <a:srgbClr val="595959"/>
              </a:solidFill>
            </a:rPr>
            <a:t> </a:t>
          </a:r>
          <a:r>
            <a:rPr lang="en-US" sz="1600" kern="1200" dirty="0" err="1" smtClean="0">
              <a:solidFill>
                <a:srgbClr val="595959"/>
              </a:solidFill>
            </a:rPr>
            <a:t>guiados</a:t>
          </a:r>
          <a:r>
            <a:rPr lang="en-US" sz="1600" kern="1200" dirty="0" smtClean="0">
              <a:solidFill>
                <a:srgbClr val="595959"/>
              </a:solidFill>
            </a:rPr>
            <a:t> </a:t>
          </a:r>
          <a:r>
            <a:rPr lang="en-US" sz="1600" kern="1200" dirty="0" err="1" smtClean="0">
              <a:solidFill>
                <a:srgbClr val="595959"/>
              </a:solidFill>
            </a:rPr>
            <a:t>por</a:t>
          </a:r>
          <a:r>
            <a:rPr lang="en-US" sz="1600" kern="1200" dirty="0" smtClean="0">
              <a:solidFill>
                <a:srgbClr val="595959"/>
              </a:solidFill>
            </a:rPr>
            <a:t> el </a:t>
          </a:r>
          <a:r>
            <a:rPr lang="en-US" sz="1600" kern="1200" dirty="0" err="1" smtClean="0">
              <a:solidFill>
                <a:srgbClr val="595959"/>
              </a:solidFill>
            </a:rPr>
            <a:t>problema</a:t>
          </a:r>
          <a:r>
            <a:rPr lang="en-US" sz="1600" kern="1200" dirty="0" smtClean="0">
              <a:solidFill>
                <a:srgbClr val="595959"/>
              </a:solidFill>
            </a:rPr>
            <a:t>. Los </a:t>
          </a:r>
          <a:r>
            <a:rPr lang="en-US" sz="1600" kern="1200" dirty="0" err="1" smtClean="0">
              <a:solidFill>
                <a:srgbClr val="595959"/>
              </a:solidFill>
            </a:rPr>
            <a:t>datos</a:t>
          </a:r>
          <a:r>
            <a:rPr lang="en-US" sz="1600" kern="1200" dirty="0" smtClean="0">
              <a:solidFill>
                <a:srgbClr val="595959"/>
              </a:solidFill>
            </a:rPr>
            <a:t> son </a:t>
          </a:r>
          <a:r>
            <a:rPr lang="en-US" sz="1600" kern="1200" dirty="0" err="1" smtClean="0">
              <a:solidFill>
                <a:srgbClr val="595959"/>
              </a:solidFill>
            </a:rPr>
            <a:t>recolectados</a:t>
          </a:r>
          <a:r>
            <a:rPr lang="en-US" sz="1600" kern="1200" dirty="0" smtClean="0">
              <a:solidFill>
                <a:srgbClr val="595959"/>
              </a:solidFill>
            </a:rPr>
            <a:t> </a:t>
          </a:r>
          <a:r>
            <a:rPr lang="en-US" sz="1600" kern="1200" dirty="0" err="1" smtClean="0">
              <a:solidFill>
                <a:srgbClr val="595959"/>
              </a:solidFill>
            </a:rPr>
            <a:t>y</a:t>
          </a:r>
          <a:r>
            <a:rPr lang="en-US" sz="1600" kern="1200" dirty="0" smtClean="0">
              <a:solidFill>
                <a:srgbClr val="595959"/>
              </a:solidFill>
            </a:rPr>
            <a:t> </a:t>
          </a:r>
          <a:r>
            <a:rPr lang="en-US" sz="1600" kern="1200" dirty="0" err="1" smtClean="0">
              <a:solidFill>
                <a:srgbClr val="595959"/>
              </a:solidFill>
            </a:rPr>
            <a:t>organizados</a:t>
          </a:r>
          <a:r>
            <a:rPr lang="en-US" sz="1600" kern="1200" dirty="0" smtClean="0">
              <a:solidFill>
                <a:srgbClr val="595959"/>
              </a:solidFill>
            </a:rPr>
            <a:t>.</a:t>
          </a:r>
          <a:endParaRPr lang="en-US" sz="1600" kern="1200" dirty="0">
            <a:solidFill>
              <a:srgbClr val="595959"/>
            </a:solidFill>
          </a:endParaRPr>
        </a:p>
      </dsp:txBody>
      <dsp:txXfrm>
        <a:off x="1891035" y="4024639"/>
        <a:ext cx="2599436" cy="1150503"/>
      </dsp:txXfrm>
    </dsp:sp>
    <dsp:sp modelId="{EF2AD95E-B87A-2B49-9007-7D44C03D4BD9}">
      <dsp:nvSpPr>
        <dsp:cNvPr id="0" name=""/>
        <dsp:cNvSpPr/>
      </dsp:nvSpPr>
      <dsp:spPr>
        <a:xfrm>
          <a:off x="1408131" y="1295399"/>
          <a:ext cx="3565243" cy="1315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595959"/>
              </a:solidFill>
            </a:rPr>
            <a:t>6. Se </a:t>
          </a:r>
          <a:r>
            <a:rPr lang="en-US" sz="1400" kern="1200" dirty="0" err="1" smtClean="0">
              <a:solidFill>
                <a:srgbClr val="595959"/>
              </a:solidFill>
            </a:rPr>
            <a:t>interpreta</a:t>
          </a:r>
          <a:r>
            <a:rPr lang="en-US" sz="1400" kern="1200" dirty="0" smtClean="0">
              <a:solidFill>
                <a:srgbClr val="595959"/>
              </a:solidFill>
            </a:rPr>
            <a:t> el </a:t>
          </a:r>
          <a:r>
            <a:rPr lang="en-US" sz="1400" kern="1200" dirty="0" err="1" smtClean="0">
              <a:solidFill>
                <a:srgbClr val="595959"/>
              </a:solidFill>
            </a:rPr>
            <a:t>significado</a:t>
          </a:r>
          <a:r>
            <a:rPr lang="en-US" sz="1400" kern="1200" dirty="0" smtClean="0">
              <a:solidFill>
                <a:srgbClr val="595959"/>
              </a:solidFill>
            </a:rPr>
            <a:t> de los </a:t>
          </a:r>
          <a:r>
            <a:rPr lang="en-US" sz="1400" kern="1200" dirty="0" err="1" smtClean="0">
              <a:solidFill>
                <a:srgbClr val="595959"/>
              </a:solidFill>
            </a:rPr>
            <a:t>datos</a:t>
          </a:r>
          <a:r>
            <a:rPr lang="en-US" sz="1400" kern="1200" dirty="0" smtClean="0">
              <a:solidFill>
                <a:srgbClr val="595959"/>
              </a:solidFill>
            </a:rPr>
            <a:t> lo </a:t>
          </a:r>
          <a:r>
            <a:rPr lang="en-US" sz="1400" kern="1200" dirty="0" err="1" smtClean="0">
              <a:solidFill>
                <a:srgbClr val="595959"/>
              </a:solidFill>
            </a:rPr>
            <a:t>que</a:t>
          </a:r>
          <a:r>
            <a:rPr lang="en-US" sz="1400" kern="1200" dirty="0" smtClean="0">
              <a:solidFill>
                <a:srgbClr val="595959"/>
              </a:solidFill>
            </a:rPr>
            <a:t> </a:t>
          </a:r>
          <a:r>
            <a:rPr lang="en-US" sz="1400" kern="1200" dirty="0" err="1" smtClean="0">
              <a:solidFill>
                <a:srgbClr val="595959"/>
              </a:solidFill>
            </a:rPr>
            <a:t>nos</a:t>
          </a:r>
          <a:r>
            <a:rPr lang="en-US" sz="1400" kern="1200" dirty="0" smtClean="0">
              <a:solidFill>
                <a:srgbClr val="595959"/>
              </a:solidFill>
            </a:rPr>
            <a:t> </a:t>
          </a:r>
          <a:r>
            <a:rPr lang="en-US" sz="1400" kern="1200" dirty="0" err="1" smtClean="0">
              <a:solidFill>
                <a:srgbClr val="595959"/>
              </a:solidFill>
            </a:rPr>
            <a:t>guía</a:t>
          </a:r>
          <a:r>
            <a:rPr lang="en-US" sz="1400" kern="1200" dirty="0" smtClean="0">
              <a:solidFill>
                <a:srgbClr val="595959"/>
              </a:solidFill>
            </a:rPr>
            <a:t> a la </a:t>
          </a:r>
          <a:r>
            <a:rPr lang="en-US" sz="1400" kern="1200" dirty="0" err="1" smtClean="0">
              <a:solidFill>
                <a:srgbClr val="595959"/>
              </a:solidFill>
            </a:rPr>
            <a:t>resolución</a:t>
          </a:r>
          <a:r>
            <a:rPr lang="en-US" sz="1400" kern="1200" dirty="0" smtClean="0">
              <a:solidFill>
                <a:srgbClr val="595959"/>
              </a:solidFill>
            </a:rPr>
            <a:t> del </a:t>
          </a:r>
          <a:r>
            <a:rPr lang="en-US" sz="1400" kern="1200" dirty="0" err="1" smtClean="0">
              <a:solidFill>
                <a:srgbClr val="595959"/>
              </a:solidFill>
            </a:rPr>
            <a:t>problema</a:t>
          </a:r>
          <a:r>
            <a:rPr lang="en-US" sz="1400" kern="1200" dirty="0" smtClean="0">
              <a:solidFill>
                <a:srgbClr val="595959"/>
              </a:solidFill>
            </a:rPr>
            <a:t>, </a:t>
          </a:r>
          <a:r>
            <a:rPr lang="en-US" sz="1400" kern="1200" dirty="0" err="1" smtClean="0">
              <a:solidFill>
                <a:srgbClr val="595959"/>
              </a:solidFill>
            </a:rPr>
            <a:t>apoyando</a:t>
          </a:r>
          <a:r>
            <a:rPr lang="en-US" sz="1400" kern="1200" dirty="0" smtClean="0">
              <a:solidFill>
                <a:srgbClr val="595959"/>
              </a:solidFill>
            </a:rPr>
            <a:t> </a:t>
          </a:r>
          <a:r>
            <a:rPr lang="en-US" sz="1400" kern="1200" dirty="0" err="1" smtClean="0">
              <a:solidFill>
                <a:srgbClr val="595959"/>
              </a:solidFill>
            </a:rPr>
            <a:t>o</a:t>
          </a:r>
          <a:r>
            <a:rPr lang="en-US" sz="1400" kern="1200" dirty="0" smtClean="0">
              <a:solidFill>
                <a:srgbClr val="595959"/>
              </a:solidFill>
            </a:rPr>
            <a:t> no la </a:t>
          </a:r>
          <a:r>
            <a:rPr lang="en-US" sz="1400" kern="1200" dirty="0" err="1" smtClean="0">
              <a:solidFill>
                <a:srgbClr val="595959"/>
              </a:solidFill>
            </a:rPr>
            <a:t>hipótesis</a:t>
          </a:r>
          <a:r>
            <a:rPr lang="en-US" sz="1400" kern="1200" dirty="0" smtClean="0">
              <a:solidFill>
                <a:srgbClr val="595959"/>
              </a:solidFill>
            </a:rPr>
            <a:t> </a:t>
          </a:r>
          <a:r>
            <a:rPr lang="en-US" sz="1400" kern="1200" dirty="0" err="1" smtClean="0">
              <a:solidFill>
                <a:srgbClr val="595959"/>
              </a:solidFill>
            </a:rPr>
            <a:t>y</a:t>
          </a:r>
          <a:r>
            <a:rPr lang="en-US" sz="1400" kern="1200" dirty="0" smtClean="0">
              <a:solidFill>
                <a:srgbClr val="595959"/>
              </a:solidFill>
            </a:rPr>
            <a:t> </a:t>
          </a:r>
          <a:r>
            <a:rPr lang="en-US" sz="1400" kern="1200" dirty="0" err="1" smtClean="0">
              <a:solidFill>
                <a:srgbClr val="595959"/>
              </a:solidFill>
            </a:rPr>
            <a:t>proveyendo</a:t>
          </a:r>
          <a:r>
            <a:rPr lang="en-US" sz="1400" kern="1200" dirty="0" smtClean="0">
              <a:solidFill>
                <a:srgbClr val="595959"/>
              </a:solidFill>
            </a:rPr>
            <a:t> </a:t>
          </a:r>
          <a:r>
            <a:rPr lang="en-US" sz="1400" kern="1200" dirty="0" err="1" smtClean="0">
              <a:solidFill>
                <a:srgbClr val="595959"/>
              </a:solidFill>
            </a:rPr>
            <a:t>respuesta</a:t>
          </a:r>
          <a:r>
            <a:rPr lang="en-US" sz="1400" kern="1200" dirty="0" smtClean="0">
              <a:solidFill>
                <a:srgbClr val="595959"/>
              </a:solidFill>
            </a:rPr>
            <a:t> a la </a:t>
          </a:r>
          <a:r>
            <a:rPr lang="en-US" sz="1400" kern="1200" dirty="0" err="1" smtClean="0">
              <a:solidFill>
                <a:srgbClr val="595959"/>
              </a:solidFill>
            </a:rPr>
            <a:t>pregunta</a:t>
          </a:r>
          <a:r>
            <a:rPr lang="en-US" sz="1400" kern="1200" dirty="0" smtClean="0">
              <a:solidFill>
                <a:srgbClr val="595959"/>
              </a:solidFill>
            </a:rPr>
            <a:t> </a:t>
          </a:r>
          <a:r>
            <a:rPr lang="en-US" sz="1400" kern="1200" dirty="0" err="1" smtClean="0">
              <a:solidFill>
                <a:srgbClr val="595959"/>
              </a:solidFill>
            </a:rPr>
            <a:t>que</a:t>
          </a:r>
          <a:r>
            <a:rPr lang="en-US" sz="1400" kern="1200" dirty="0" smtClean="0">
              <a:solidFill>
                <a:srgbClr val="595959"/>
              </a:solidFill>
            </a:rPr>
            <a:t> </a:t>
          </a:r>
          <a:r>
            <a:rPr lang="en-US" sz="1400" kern="1200" dirty="0" err="1" smtClean="0">
              <a:solidFill>
                <a:srgbClr val="595959"/>
              </a:solidFill>
            </a:rPr>
            <a:t>inició</a:t>
          </a:r>
          <a:r>
            <a:rPr lang="en-US" sz="1400" kern="1200" dirty="0" smtClean="0">
              <a:solidFill>
                <a:srgbClr val="595959"/>
              </a:solidFill>
            </a:rPr>
            <a:t> el </a:t>
          </a:r>
          <a:r>
            <a:rPr lang="en-US" sz="1400" kern="1200" dirty="0" err="1" smtClean="0">
              <a:solidFill>
                <a:srgbClr val="595959"/>
              </a:solidFill>
            </a:rPr>
            <a:t>ciclo</a:t>
          </a:r>
          <a:r>
            <a:rPr lang="en-US" sz="1400" kern="1200" dirty="0" smtClean="0">
              <a:solidFill>
                <a:srgbClr val="595959"/>
              </a:solidFill>
            </a:rPr>
            <a:t>. En </a:t>
          </a:r>
          <a:r>
            <a:rPr lang="en-US" sz="1400" kern="1200" dirty="0" err="1" smtClean="0">
              <a:solidFill>
                <a:srgbClr val="595959"/>
              </a:solidFill>
            </a:rPr>
            <a:t>este</a:t>
          </a:r>
          <a:r>
            <a:rPr lang="en-US" sz="1400" kern="1200" dirty="0" smtClean="0">
              <a:solidFill>
                <a:srgbClr val="595959"/>
              </a:solidFill>
            </a:rPr>
            <a:t> </a:t>
          </a:r>
          <a:r>
            <a:rPr lang="en-US" sz="1400" kern="1200" dirty="0" err="1" smtClean="0">
              <a:solidFill>
                <a:srgbClr val="595959"/>
              </a:solidFill>
            </a:rPr>
            <a:t>punto</a:t>
          </a:r>
          <a:r>
            <a:rPr lang="en-US" sz="1400" kern="1200" dirty="0" smtClean="0">
              <a:solidFill>
                <a:srgbClr val="595959"/>
              </a:solidFill>
            </a:rPr>
            <a:t> </a:t>
          </a:r>
          <a:r>
            <a:rPr lang="en-US" sz="1400" kern="1200" dirty="0" err="1" smtClean="0">
              <a:solidFill>
                <a:srgbClr val="595959"/>
              </a:solidFill>
            </a:rPr>
            <a:t>uno</a:t>
          </a:r>
          <a:r>
            <a:rPr lang="en-US" sz="1400" kern="1200" dirty="0" smtClean="0">
              <a:solidFill>
                <a:srgbClr val="595959"/>
              </a:solidFill>
            </a:rPr>
            <a:t> </a:t>
          </a:r>
          <a:r>
            <a:rPr lang="en-US" sz="1400" kern="1200" dirty="0" err="1" smtClean="0">
              <a:solidFill>
                <a:srgbClr val="595959"/>
              </a:solidFill>
            </a:rPr>
            <a:t>o</a:t>
          </a:r>
          <a:r>
            <a:rPr lang="en-US" sz="1400" kern="1200" dirty="0" smtClean="0">
              <a:solidFill>
                <a:srgbClr val="595959"/>
              </a:solidFill>
            </a:rPr>
            <a:t> </a:t>
          </a:r>
          <a:r>
            <a:rPr lang="en-US" sz="1400" kern="1200" dirty="0" err="1" smtClean="0">
              <a:solidFill>
                <a:srgbClr val="595959"/>
              </a:solidFill>
            </a:rPr>
            <a:t>más</a:t>
          </a:r>
          <a:r>
            <a:rPr lang="en-US" sz="1400" kern="1200" dirty="0" smtClean="0">
              <a:solidFill>
                <a:srgbClr val="595959"/>
              </a:solidFill>
            </a:rPr>
            <a:t> </a:t>
          </a:r>
          <a:r>
            <a:rPr lang="en-US" sz="1400" kern="1200" dirty="0" err="1" smtClean="0">
              <a:solidFill>
                <a:srgbClr val="595959"/>
              </a:solidFill>
            </a:rPr>
            <a:t>problemas</a:t>
          </a:r>
          <a:r>
            <a:rPr lang="en-US" sz="1400" kern="1200" dirty="0" smtClean="0">
              <a:solidFill>
                <a:srgbClr val="595959"/>
              </a:solidFill>
            </a:rPr>
            <a:t> </a:t>
          </a:r>
          <a:r>
            <a:rPr lang="en-US" sz="1400" kern="1200" dirty="0" err="1" smtClean="0">
              <a:solidFill>
                <a:srgbClr val="595959"/>
              </a:solidFill>
            </a:rPr>
            <a:t>pueden</a:t>
          </a:r>
          <a:r>
            <a:rPr lang="en-US" sz="1400" kern="1200" dirty="0" smtClean="0">
              <a:solidFill>
                <a:srgbClr val="595959"/>
              </a:solidFill>
            </a:rPr>
            <a:t> </a:t>
          </a:r>
          <a:r>
            <a:rPr lang="en-US" sz="1400" kern="1200" dirty="0" err="1" smtClean="0">
              <a:solidFill>
                <a:srgbClr val="595959"/>
              </a:solidFill>
            </a:rPr>
            <a:t>generarse</a:t>
          </a:r>
          <a:r>
            <a:rPr lang="en-US" sz="1400" kern="1200" dirty="0" smtClean="0">
              <a:solidFill>
                <a:srgbClr val="595959"/>
              </a:solidFill>
            </a:rPr>
            <a:t>.</a:t>
          </a:r>
          <a:endParaRPr lang="en-US" sz="1400" kern="1200" dirty="0">
            <a:solidFill>
              <a:srgbClr val="595959"/>
            </a:solidFill>
          </a:endParaRPr>
        </a:p>
      </dsp:txBody>
      <dsp:txXfrm>
        <a:off x="1472364" y="1359632"/>
        <a:ext cx="3436777" cy="1187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2E47E-F52F-1547-BD5A-E97FB074E566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390D3-2B3D-6A48-A3F5-917770EEA3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FE17F-4CE0-AF4B-BB83-DC14757219C6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DBE79-7186-764C-B744-7B3264D4C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6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656D1-29A4-F848-B9E6-FA33915388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3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DBE79-7186-764C-B744-7B3264D4CA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01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DBE79-7186-764C-B744-7B3264D4CA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Sistemático</a:t>
            </a:r>
            <a:r>
              <a:rPr lang="en-US" dirty="0" smtClean="0"/>
              <a:t> –&gt; </a:t>
            </a:r>
            <a:r>
              <a:rPr lang="en-US" dirty="0" err="1" smtClean="0"/>
              <a:t>metodológico</a:t>
            </a:r>
            <a:r>
              <a:rPr lang="en-US" dirty="0" smtClean="0"/>
              <a:t>, </a:t>
            </a:r>
            <a:r>
              <a:rPr lang="en-US" dirty="0" err="1" smtClean="0"/>
              <a:t>organizado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656D1-29A4-F848-B9E6-FA33915388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1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656D1-29A4-F848-B9E6-FA33915388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0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656D1-29A4-F848-B9E6-FA33915388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58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DBE79-7186-764C-B744-7B3264D4CA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19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DBE79-7186-764C-B744-7B3264D4CA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27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DBE79-7186-764C-B744-7B3264D4CA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34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DBE79-7186-764C-B744-7B3264D4CA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26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DBE79-7186-764C-B744-7B3264D4CA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5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8056D3A-AFD1-0B4A-AB23-C677E23E6B52}" type="datetime3">
              <a:rPr lang="en-US" smtClean="0"/>
              <a:pPr/>
              <a:t>16 October 2016</a:t>
            </a:fld>
            <a:endParaRPr lang="es-EC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CBE39B-176F-4370-9A0E-FDF9411C9677}" type="slidenum">
              <a:rPr lang="es-EC" smtClean="0"/>
              <a:pPr/>
              <a:t>‹#›</a:t>
            </a:fld>
            <a:endParaRPr lang="es-EC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6D3A-AFD1-0B4A-AB23-C677E23E6B52}" type="datetime3">
              <a:rPr lang="en-US" smtClean="0"/>
              <a:pPr/>
              <a:t>16 October 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E39B-176F-4370-9A0E-FDF9411C9677}" type="slidenum">
              <a:rPr lang="es-EC" smtClean="0"/>
              <a:pPr/>
              <a:t>‹#›</a:t>
            </a:fld>
            <a:endParaRPr lang="es-EC"/>
          </a:p>
        </p:txBody>
      </p:sp>
    </p:spTree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8056D3A-AFD1-0B4A-AB23-C677E23E6B52}" type="datetime3">
              <a:rPr lang="en-US" smtClean="0"/>
              <a:pPr/>
              <a:t>16 October 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4CBE39B-176F-4370-9A0E-FDF9411C9677}" type="slidenum">
              <a:rPr lang="es-EC" smtClean="0"/>
              <a:pPr/>
              <a:t>‹#›</a:t>
            </a:fld>
            <a:endParaRPr lang="es-EC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6D3A-AFD1-0B4A-AB23-C677E23E6B52}" type="datetime3">
              <a:rPr lang="en-US" smtClean="0"/>
              <a:pPr/>
              <a:t>16 October 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CBE39B-176F-4370-9A0E-FDF9411C9677}" type="slidenum">
              <a:rPr lang="es-EC" smtClean="0"/>
              <a:pPr/>
              <a:t>‹#›</a:t>
            </a:fld>
            <a:endParaRPr lang="es-EC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6D3A-AFD1-0B4A-AB23-C677E23E6B52}" type="datetime3">
              <a:rPr lang="en-US" smtClean="0"/>
              <a:pPr/>
              <a:t>16 October 2016</a:t>
            </a:fld>
            <a:endParaRPr lang="es-EC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4CBE39B-176F-4370-9A0E-FDF9411C9677}" type="slidenum">
              <a:rPr lang="es-EC" smtClean="0"/>
              <a:pPr/>
              <a:t>‹#›</a:t>
            </a:fld>
            <a:endParaRPr lang="es-EC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C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8056D3A-AFD1-0B4A-AB23-C677E23E6B52}" type="datetime3">
              <a:rPr lang="en-US" smtClean="0"/>
              <a:pPr/>
              <a:t>16 October 2016</a:t>
            </a:fld>
            <a:endParaRPr lang="es-EC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4CBE39B-176F-4370-9A0E-FDF9411C9677}" type="slidenum">
              <a:rPr lang="es-EC" smtClean="0"/>
              <a:pPr/>
              <a:t>‹#›</a:t>
            </a:fld>
            <a:endParaRPr lang="es-EC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C"/>
          </a:p>
        </p:txBody>
      </p:sp>
    </p:spTree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8056D3A-AFD1-0B4A-AB23-C677E23E6B52}" type="datetime3">
              <a:rPr lang="en-US" smtClean="0"/>
              <a:pPr/>
              <a:t>16 October 2016</a:t>
            </a:fld>
            <a:endParaRPr lang="es-EC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4CBE39B-176F-4370-9A0E-FDF9411C9677}" type="slidenum">
              <a:rPr lang="es-EC" smtClean="0"/>
              <a:pPr/>
              <a:t>‹#›</a:t>
            </a:fld>
            <a:endParaRPr lang="es-EC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C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6D3A-AFD1-0B4A-AB23-C677E23E6B52}" type="datetime3">
              <a:rPr lang="en-US" smtClean="0"/>
              <a:pPr/>
              <a:t>16 October 2016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CBE39B-176F-4370-9A0E-FDF9411C9677}" type="slidenum">
              <a:rPr lang="es-EC" smtClean="0"/>
              <a:pPr/>
              <a:t>‹#›</a:t>
            </a:fld>
            <a:endParaRPr lang="es-EC"/>
          </a:p>
        </p:txBody>
      </p:sp>
    </p:spTree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6D3A-AFD1-0B4A-AB23-C677E23E6B52}" type="datetime3">
              <a:rPr lang="en-US" smtClean="0"/>
              <a:pPr/>
              <a:t>16 October 2016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CBE39B-176F-4370-9A0E-FDF9411C9677}" type="slidenum">
              <a:rPr lang="es-EC" smtClean="0"/>
              <a:pPr/>
              <a:t>‹#›</a:t>
            </a:fld>
            <a:endParaRPr lang="es-EC"/>
          </a:p>
        </p:txBody>
      </p:sp>
    </p:spTree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6D3A-AFD1-0B4A-AB23-C677E23E6B52}" type="datetime3">
              <a:rPr lang="en-US" smtClean="0"/>
              <a:pPr/>
              <a:t>16 October 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CBE39B-176F-4370-9A0E-FDF9411C9677}" type="slidenum">
              <a:rPr lang="es-EC" smtClean="0"/>
              <a:pPr/>
              <a:t>‹#›</a:t>
            </a:fld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8056D3A-AFD1-0B4A-AB23-C677E23E6B52}" type="datetime3">
              <a:rPr lang="en-US" smtClean="0"/>
              <a:pPr/>
              <a:t>16 October 2016</a:t>
            </a:fld>
            <a:endParaRPr lang="es-EC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4CBE39B-176F-4370-9A0E-FDF9411C9677}" type="slidenum">
              <a:rPr lang="es-EC" smtClean="0"/>
              <a:pPr/>
              <a:t>‹#›</a:t>
            </a:fld>
            <a:endParaRPr lang="es-EC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C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056D3A-AFD1-0B4A-AB23-C677E23E6B52}" type="datetime3">
              <a:rPr lang="en-US" smtClean="0"/>
              <a:pPr/>
              <a:t>16 October 2016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4CBE39B-176F-4370-9A0E-FDF9411C9677}" type="slidenum">
              <a:rPr lang="es-EC" smtClean="0"/>
              <a:pPr/>
              <a:t>‹#›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holar.google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55776" y="2276872"/>
            <a:ext cx="4032448" cy="1828800"/>
          </a:xfrm>
        </p:spPr>
        <p:txBody>
          <a:bodyPr/>
          <a:lstStyle/>
          <a:p>
            <a:r>
              <a:rPr lang="en-US" dirty="0" smtClean="0"/>
              <a:t>El </a:t>
            </a:r>
            <a:r>
              <a:rPr lang="es-EC" dirty="0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investigación</a:t>
            </a:r>
            <a:r>
              <a:rPr lang="en-US" dirty="0" smtClean="0"/>
              <a:t> </a:t>
            </a:r>
            <a:endParaRPr lang="es-EC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Exploratorios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7791079" cy="4457769"/>
          </a:xfrm>
        </p:spPr>
        <p:txBody>
          <a:bodyPr>
            <a:normAutofit lnSpcReduction="10000"/>
          </a:bodyPr>
          <a:lstStyle/>
          <a:p>
            <a:r>
              <a:rPr lang="en-US" sz="3200" dirty="0" err="1" smtClean="0"/>
              <a:t>Determinan</a:t>
            </a:r>
            <a:r>
              <a:rPr lang="en-US" sz="3200" dirty="0" smtClean="0"/>
              <a:t> </a:t>
            </a:r>
            <a:r>
              <a:rPr lang="en-US" sz="3200" dirty="0" err="1" smtClean="0"/>
              <a:t>tendencias</a:t>
            </a:r>
            <a:endParaRPr lang="en-US" sz="3200" dirty="0" smtClean="0"/>
          </a:p>
          <a:p>
            <a:r>
              <a:rPr lang="en-US" sz="3200" dirty="0" err="1" smtClean="0"/>
              <a:t>Identifican</a:t>
            </a:r>
            <a:r>
              <a:rPr lang="en-US" sz="3200" dirty="0" smtClean="0"/>
              <a:t> variables</a:t>
            </a:r>
          </a:p>
          <a:p>
            <a:r>
              <a:rPr lang="en-US" sz="3200" dirty="0" err="1" smtClean="0"/>
              <a:t>Apoyan</a:t>
            </a:r>
            <a:r>
              <a:rPr lang="en-US" sz="3200" dirty="0" smtClean="0"/>
              <a:t> </a:t>
            </a:r>
            <a:r>
              <a:rPr lang="en-US" sz="3200" dirty="0" err="1" smtClean="0"/>
              <a:t>investigaciones</a:t>
            </a:r>
            <a:r>
              <a:rPr lang="en-US" sz="3200" dirty="0" smtClean="0"/>
              <a:t> </a:t>
            </a:r>
            <a:r>
              <a:rPr lang="en-US" sz="3200" dirty="0" err="1" smtClean="0"/>
              <a:t>futuras</a:t>
            </a:r>
            <a:endParaRPr lang="en-US" sz="3200" dirty="0" smtClean="0"/>
          </a:p>
          <a:p>
            <a:r>
              <a:rPr lang="en-US" sz="3200" dirty="0" smtClean="0"/>
              <a:t>Son </a:t>
            </a:r>
            <a:r>
              <a:rPr lang="en-US" sz="3200" dirty="0" err="1" smtClean="0"/>
              <a:t>amplios</a:t>
            </a:r>
            <a:r>
              <a:rPr lang="en-US" sz="3200" dirty="0" smtClean="0"/>
              <a:t> y </a:t>
            </a:r>
            <a:r>
              <a:rPr lang="en-US" sz="3200" dirty="0" err="1" smtClean="0"/>
              <a:t>dispersos</a:t>
            </a:r>
            <a:endParaRPr lang="en-US" sz="3200" dirty="0" smtClean="0"/>
          </a:p>
          <a:p>
            <a:r>
              <a:rPr lang="en-US" sz="3200" dirty="0" err="1" smtClean="0"/>
              <a:t>Usualmente</a:t>
            </a:r>
            <a:r>
              <a:rPr lang="en-US" sz="3200" dirty="0" smtClean="0"/>
              <a:t> se </a:t>
            </a:r>
            <a:r>
              <a:rPr lang="en-US" sz="3200" dirty="0" err="1" smtClean="0"/>
              <a:t>usan</a:t>
            </a:r>
            <a:r>
              <a:rPr lang="en-US" sz="3200" dirty="0" smtClean="0"/>
              <a:t> los </a:t>
            </a:r>
            <a:r>
              <a:rPr lang="en-US" sz="3200" dirty="0" err="1" smtClean="0"/>
              <a:t>siguientes</a:t>
            </a:r>
            <a:r>
              <a:rPr lang="en-US" sz="3200" dirty="0" smtClean="0"/>
              <a:t> </a:t>
            </a:r>
            <a:r>
              <a:rPr lang="en-US" sz="3200" dirty="0" err="1" smtClean="0"/>
              <a:t>métodos</a:t>
            </a:r>
            <a:r>
              <a:rPr lang="en-US" sz="3200" dirty="0" smtClean="0"/>
              <a:t>:</a:t>
            </a:r>
          </a:p>
          <a:p>
            <a:pPr lvl="1"/>
            <a:r>
              <a:rPr lang="en-US" dirty="0" err="1" smtClean="0"/>
              <a:t>Revisión</a:t>
            </a:r>
            <a:r>
              <a:rPr lang="en-US" dirty="0" smtClean="0"/>
              <a:t> de </a:t>
            </a:r>
            <a:r>
              <a:rPr lang="en-US" dirty="0" err="1" smtClean="0"/>
              <a:t>Literatura</a:t>
            </a:r>
            <a:r>
              <a:rPr lang="en-US" dirty="0" smtClean="0"/>
              <a:t> (literature review)</a:t>
            </a:r>
          </a:p>
          <a:p>
            <a:pPr lvl="1"/>
            <a:r>
              <a:rPr lang="en-US" dirty="0" err="1" smtClean="0"/>
              <a:t>Entrevistas</a:t>
            </a:r>
            <a:r>
              <a:rPr lang="en-US" dirty="0" smtClean="0"/>
              <a:t> (interviews)</a:t>
            </a:r>
          </a:p>
          <a:p>
            <a:pPr lvl="1"/>
            <a:r>
              <a:rPr lang="en-US" dirty="0" err="1" smtClean="0"/>
              <a:t>Encuestas</a:t>
            </a:r>
            <a:r>
              <a:rPr lang="en-US" dirty="0" smtClean="0"/>
              <a:t> (surveys)</a:t>
            </a:r>
          </a:p>
          <a:p>
            <a:pPr lvl="1"/>
            <a:r>
              <a:rPr lang="en-US" dirty="0" err="1" smtClean="0"/>
              <a:t>Grupos</a:t>
            </a:r>
            <a:r>
              <a:rPr lang="en-US" dirty="0" smtClean="0"/>
              <a:t> </a:t>
            </a:r>
            <a:r>
              <a:rPr lang="en-US" dirty="0" err="1" smtClean="0"/>
              <a:t>focales</a:t>
            </a:r>
            <a:r>
              <a:rPr lang="en-US" dirty="0" smtClean="0"/>
              <a:t> (focus groups)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El </a:t>
            </a:r>
            <a:r>
              <a:rPr lang="en-US" sz="2800" dirty="0" err="1" smtClean="0"/>
              <a:t>estudio</a:t>
            </a:r>
            <a:r>
              <a:rPr lang="en-US" sz="2800" dirty="0" smtClean="0"/>
              <a:t> de un virus </a:t>
            </a:r>
            <a:r>
              <a:rPr lang="en-US" sz="2800" dirty="0" err="1" smtClean="0"/>
              <a:t>nuevo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El </a:t>
            </a:r>
            <a:r>
              <a:rPr lang="en-US" sz="2800" dirty="0" err="1" smtClean="0"/>
              <a:t>estudio</a:t>
            </a:r>
            <a:r>
              <a:rPr lang="en-US" sz="2800" dirty="0" smtClean="0"/>
              <a:t> de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/>
              <a:t>catástrofe</a:t>
            </a:r>
            <a:r>
              <a:rPr lang="en-US" sz="2800" dirty="0"/>
              <a:t> </a:t>
            </a:r>
            <a:r>
              <a:rPr lang="en-US" sz="2800" dirty="0" err="1"/>
              <a:t>ocurrida</a:t>
            </a:r>
            <a:r>
              <a:rPr lang="en-US" sz="2800" dirty="0"/>
              <a:t> en un </a:t>
            </a:r>
            <a:r>
              <a:rPr lang="en-US" sz="2800" dirty="0" err="1"/>
              <a:t>lugar</a:t>
            </a:r>
            <a:r>
              <a:rPr lang="en-US" sz="2800" dirty="0"/>
              <a:t> </a:t>
            </a:r>
            <a:r>
              <a:rPr lang="en-US" sz="2800" dirty="0" err="1"/>
              <a:t>donde</a:t>
            </a:r>
            <a:r>
              <a:rPr lang="en-US" sz="2800" dirty="0"/>
              <a:t> </a:t>
            </a:r>
            <a:r>
              <a:rPr lang="en-US" sz="2800" dirty="0" err="1"/>
              <a:t>nunca</a:t>
            </a:r>
            <a:r>
              <a:rPr lang="en-US" sz="2800" dirty="0"/>
              <a:t> </a:t>
            </a:r>
            <a:r>
              <a:rPr lang="en-US" sz="2800" dirty="0" err="1"/>
              <a:t>había</a:t>
            </a:r>
            <a:r>
              <a:rPr lang="en-US" sz="2800" dirty="0"/>
              <a:t> </a:t>
            </a:r>
            <a:r>
              <a:rPr lang="en-US" sz="2800" dirty="0" err="1" smtClean="0"/>
              <a:t>sucedido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El </a:t>
            </a:r>
            <a:r>
              <a:rPr lang="en-US" sz="2800" dirty="0" err="1" smtClean="0"/>
              <a:t>estudio</a:t>
            </a:r>
            <a:r>
              <a:rPr lang="en-US" sz="2800" dirty="0" smtClean="0"/>
              <a:t> de un </a:t>
            </a:r>
            <a:r>
              <a:rPr lang="en-US" sz="2800" dirty="0" err="1" smtClean="0"/>
              <a:t>nuevo</a:t>
            </a:r>
            <a:r>
              <a:rPr lang="en-US" sz="2800" dirty="0" smtClean="0"/>
              <a:t> </a:t>
            </a:r>
            <a:r>
              <a:rPr lang="en-US" sz="2800" dirty="0" err="1" smtClean="0"/>
              <a:t>medio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/>
              <a:t>comunicación</a:t>
            </a:r>
            <a:r>
              <a:rPr lang="en-US" sz="2800" dirty="0"/>
              <a:t> </a:t>
            </a:r>
            <a:r>
              <a:rPr lang="en-US" sz="2800" dirty="0" err="1"/>
              <a:t>completamente</a:t>
            </a:r>
            <a:r>
              <a:rPr lang="en-US" sz="2800" dirty="0"/>
              <a:t> </a:t>
            </a:r>
            <a:r>
              <a:rPr lang="en-US" sz="2800" dirty="0" err="1" smtClean="0"/>
              <a:t>innovador</a:t>
            </a:r>
            <a:r>
              <a:rPr lang="en-US" sz="2800" dirty="0"/>
              <a:t>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Descriptivos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2008" y="1772816"/>
            <a:ext cx="9036496" cy="4536504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Cómo</a:t>
            </a:r>
            <a:r>
              <a:rPr lang="en-US" sz="3200" dirty="0" smtClean="0"/>
              <a:t> </a:t>
            </a:r>
            <a:r>
              <a:rPr lang="en-US" sz="3200" dirty="0" err="1" smtClean="0"/>
              <a:t>es</a:t>
            </a:r>
            <a:r>
              <a:rPr lang="en-US" sz="3200" dirty="0" smtClean="0"/>
              <a:t> un </a:t>
            </a:r>
            <a:r>
              <a:rPr lang="en-US" sz="3200" dirty="0" err="1" smtClean="0"/>
              <a:t>fenómeno</a:t>
            </a:r>
            <a:r>
              <a:rPr lang="en-US" sz="3200" dirty="0" smtClean="0"/>
              <a:t>, </a:t>
            </a:r>
            <a:r>
              <a:rPr lang="en-US" sz="3200" dirty="0" err="1" smtClean="0"/>
              <a:t>situación</a:t>
            </a:r>
            <a:r>
              <a:rPr lang="en-US" sz="3200" dirty="0" smtClean="0"/>
              <a:t> </a:t>
            </a:r>
            <a:r>
              <a:rPr lang="en-US" sz="3200" dirty="0" err="1" smtClean="0"/>
              <a:t>o</a:t>
            </a:r>
            <a:r>
              <a:rPr lang="en-US" sz="3200" dirty="0" smtClean="0"/>
              <a:t> </a:t>
            </a:r>
            <a:r>
              <a:rPr lang="en-US" sz="3200" dirty="0" err="1" smtClean="0"/>
              <a:t>evento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Describir</a:t>
            </a:r>
            <a:r>
              <a:rPr lang="en-US" sz="3200" dirty="0" smtClean="0"/>
              <a:t> </a:t>
            </a:r>
            <a:r>
              <a:rPr lang="en-US" sz="3200" dirty="0" err="1" smtClean="0"/>
              <a:t>características</a:t>
            </a:r>
            <a:r>
              <a:rPr lang="en-US" sz="3200" dirty="0" smtClean="0"/>
              <a:t> de personas, </a:t>
            </a:r>
            <a:r>
              <a:rPr lang="en-US" sz="3200" dirty="0" err="1" smtClean="0"/>
              <a:t>grupos</a:t>
            </a:r>
            <a:r>
              <a:rPr lang="en-US" sz="3200" dirty="0" smtClean="0"/>
              <a:t>, </a:t>
            </a:r>
            <a:r>
              <a:rPr lang="en-US" sz="3200" dirty="0" err="1" smtClean="0"/>
              <a:t>comunidades</a:t>
            </a:r>
            <a:r>
              <a:rPr lang="en-US" sz="3200" dirty="0" smtClean="0"/>
              <a:t> </a:t>
            </a:r>
            <a:r>
              <a:rPr lang="en-US" sz="3200" dirty="0" err="1" smtClean="0"/>
              <a:t>u</a:t>
            </a:r>
            <a:r>
              <a:rPr lang="en-US" sz="3200" dirty="0" smtClean="0"/>
              <a:t> </a:t>
            </a:r>
            <a:r>
              <a:rPr lang="en-US" sz="3200" dirty="0" err="1" smtClean="0"/>
              <a:t>otro</a:t>
            </a:r>
            <a:r>
              <a:rPr lang="en-US" sz="3200" dirty="0" smtClean="0"/>
              <a:t> </a:t>
            </a:r>
            <a:r>
              <a:rPr lang="en-US" sz="3200" dirty="0" err="1" smtClean="0"/>
              <a:t>fenómeno</a:t>
            </a:r>
            <a:r>
              <a:rPr lang="en-US" sz="3200" dirty="0" smtClean="0"/>
              <a:t> </a:t>
            </a:r>
            <a:r>
              <a:rPr lang="en-US" sz="3200" dirty="0" err="1" smtClean="0"/>
              <a:t>bajo</a:t>
            </a:r>
            <a:r>
              <a:rPr lang="en-US" sz="3200" dirty="0" smtClean="0"/>
              <a:t> </a:t>
            </a:r>
            <a:r>
              <a:rPr lang="en-US" sz="3200" dirty="0" err="1" smtClean="0"/>
              <a:t>estudio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Describir</a:t>
            </a:r>
            <a:r>
              <a:rPr lang="en-US" sz="3200" dirty="0" smtClean="0"/>
              <a:t> = </a:t>
            </a:r>
            <a:r>
              <a:rPr lang="en-US" sz="3200" dirty="0" err="1" smtClean="0"/>
              <a:t>medir</a:t>
            </a:r>
            <a:endParaRPr lang="en-US" sz="3200" dirty="0" smtClean="0"/>
          </a:p>
          <a:p>
            <a:r>
              <a:rPr lang="en-US" sz="3200" dirty="0" err="1" smtClean="0"/>
              <a:t>Describir</a:t>
            </a:r>
            <a:r>
              <a:rPr lang="en-US" sz="3200" dirty="0" smtClean="0"/>
              <a:t> </a:t>
            </a:r>
            <a:r>
              <a:rPr lang="en-US" sz="3200" dirty="0" err="1" smtClean="0"/>
              <a:t>conceptos</a:t>
            </a:r>
            <a:r>
              <a:rPr lang="en-US" sz="3200" dirty="0" smtClean="0"/>
              <a:t>, </a:t>
            </a:r>
            <a:r>
              <a:rPr lang="en-US" sz="3200" dirty="0" err="1" smtClean="0"/>
              <a:t>medir</a:t>
            </a:r>
            <a:r>
              <a:rPr lang="en-US" sz="3200" dirty="0" smtClean="0"/>
              <a:t> variables, de forma INDEPENDIENTE</a:t>
            </a:r>
          </a:p>
          <a:p>
            <a:r>
              <a:rPr lang="en-US" sz="3200" dirty="0" smtClean="0"/>
              <a:t>OBJETIVO: </a:t>
            </a:r>
            <a:r>
              <a:rPr lang="en-US" sz="3200" dirty="0" err="1" smtClean="0"/>
              <a:t>dar</a:t>
            </a:r>
            <a:r>
              <a:rPr lang="en-US" sz="3200" dirty="0" smtClean="0"/>
              <a:t> un panorama </a:t>
            </a:r>
            <a:r>
              <a:rPr lang="en-US" sz="3200" dirty="0" err="1" smtClean="0"/>
              <a:t>preciso</a:t>
            </a:r>
            <a:r>
              <a:rPr lang="en-US" sz="3200" dirty="0" smtClean="0"/>
              <a:t> del </a:t>
            </a:r>
            <a:r>
              <a:rPr lang="en-US" sz="3200" dirty="0" err="1" smtClean="0"/>
              <a:t>fenómeno</a:t>
            </a:r>
            <a:r>
              <a:rPr lang="en-US" sz="3200" dirty="0" smtClean="0"/>
              <a:t> </a:t>
            </a:r>
            <a:r>
              <a:rPr lang="en-US" sz="3200" dirty="0" err="1" smtClean="0"/>
              <a:t>bajo</a:t>
            </a:r>
            <a:r>
              <a:rPr lang="en-US" sz="3200" dirty="0" smtClean="0"/>
              <a:t> </a:t>
            </a:r>
            <a:r>
              <a:rPr lang="en-US" sz="3200" dirty="0" err="1" smtClean="0"/>
              <a:t>estudio</a:t>
            </a:r>
            <a:r>
              <a:rPr lang="en-US" sz="3200" dirty="0" smtClean="0"/>
              <a:t>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464800" y="6519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Levantamiento</a:t>
            </a:r>
            <a:r>
              <a:rPr lang="en-US" sz="2400" dirty="0" smtClean="0"/>
              <a:t> de </a:t>
            </a:r>
            <a:r>
              <a:rPr lang="en-US" sz="2400" b="1" dirty="0" err="1" smtClean="0"/>
              <a:t>recursos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informáticos</a:t>
            </a:r>
            <a:r>
              <a:rPr lang="en-US" sz="2400" b="1" dirty="0" smtClean="0"/>
              <a:t> </a:t>
            </a:r>
            <a:r>
              <a:rPr lang="en-US" sz="2400" dirty="0" smtClean="0"/>
              <a:t>en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institución</a:t>
            </a:r>
            <a:r>
              <a:rPr lang="en-US" sz="2400" dirty="0" smtClean="0"/>
              <a:t> y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b="1" dirty="0" err="1" smtClean="0"/>
              <a:t>uso</a:t>
            </a:r>
            <a:r>
              <a:rPr lang="en-US" sz="2400" dirty="0" smtClean="0"/>
              <a:t>. </a:t>
            </a:r>
          </a:p>
          <a:p>
            <a:pPr lvl="1"/>
            <a:r>
              <a:rPr lang="en-US" sz="2100" dirty="0" smtClean="0"/>
              <a:t>Hardware, software.</a:t>
            </a:r>
          </a:p>
          <a:p>
            <a:r>
              <a:rPr lang="en-US" sz="2400" dirty="0" err="1" smtClean="0"/>
              <a:t>Quiénes</a:t>
            </a:r>
            <a:r>
              <a:rPr lang="en-US" sz="2400" dirty="0" smtClean="0"/>
              <a:t> son los </a:t>
            </a:r>
            <a:r>
              <a:rPr lang="en-US" sz="2400" dirty="0" err="1" smtClean="0"/>
              <a:t>seguidores</a:t>
            </a:r>
            <a:r>
              <a:rPr lang="en-US" sz="2400" dirty="0" smtClean="0"/>
              <a:t> de un </a:t>
            </a:r>
            <a:r>
              <a:rPr lang="en-US" sz="2400" dirty="0" err="1" smtClean="0"/>
              <a:t>partido</a:t>
            </a:r>
            <a:r>
              <a:rPr lang="en-US" sz="2400" dirty="0" smtClean="0"/>
              <a:t> </a:t>
            </a:r>
            <a:r>
              <a:rPr lang="en-US" sz="2400" dirty="0" err="1" smtClean="0"/>
              <a:t>político</a:t>
            </a:r>
            <a:r>
              <a:rPr lang="en-US" sz="2400" dirty="0" smtClean="0"/>
              <a:t> </a:t>
            </a:r>
            <a:r>
              <a:rPr lang="en-US" sz="2400" dirty="0" err="1" smtClean="0"/>
              <a:t>y</a:t>
            </a:r>
            <a:r>
              <a:rPr lang="en-US" sz="2400" dirty="0" smtClean="0"/>
              <a:t> </a:t>
            </a:r>
            <a:r>
              <a:rPr lang="en-US" sz="2400" dirty="0" err="1" smtClean="0"/>
              <a:t>qué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características</a:t>
            </a:r>
            <a:r>
              <a:rPr lang="en-US" sz="2400" dirty="0" smtClean="0"/>
              <a:t> </a:t>
            </a:r>
            <a:r>
              <a:rPr lang="en-US" sz="2400" dirty="0" err="1" smtClean="0"/>
              <a:t>tiene</a:t>
            </a:r>
            <a:r>
              <a:rPr lang="en-US" sz="2400" dirty="0" smtClean="0"/>
              <a:t> </a:t>
            </a:r>
            <a:r>
              <a:rPr lang="en-US" sz="2400" dirty="0" err="1" smtClean="0"/>
              <a:t>estos</a:t>
            </a:r>
            <a:r>
              <a:rPr lang="en-US" sz="2400" dirty="0" smtClean="0"/>
              <a:t> </a:t>
            </a:r>
            <a:r>
              <a:rPr lang="en-US" sz="2400" dirty="0" err="1" smtClean="0"/>
              <a:t>seguidores</a:t>
            </a:r>
            <a:r>
              <a:rPr lang="en-US" sz="2400" dirty="0" smtClean="0"/>
              <a:t>.</a:t>
            </a:r>
          </a:p>
          <a:p>
            <a:pPr lvl="1"/>
            <a:r>
              <a:rPr lang="en-US" sz="2100" dirty="0" smtClean="0"/>
              <a:t>Se </a:t>
            </a:r>
            <a:r>
              <a:rPr lang="en-US" sz="2100" dirty="0" err="1" smtClean="0"/>
              <a:t>debe</a:t>
            </a:r>
            <a:r>
              <a:rPr lang="en-US" sz="2100" dirty="0" smtClean="0"/>
              <a:t> </a:t>
            </a:r>
            <a:r>
              <a:rPr lang="en-US" sz="2100" dirty="0" err="1" smtClean="0"/>
              <a:t>determinar</a:t>
            </a:r>
            <a:r>
              <a:rPr lang="en-US" sz="2100" dirty="0" smtClean="0"/>
              <a:t> </a:t>
            </a:r>
            <a:r>
              <a:rPr lang="en-US" sz="2100" dirty="0" err="1" smtClean="0"/>
              <a:t>caracterísitcas</a:t>
            </a:r>
            <a:r>
              <a:rPr lang="en-US" sz="2100" dirty="0" smtClean="0"/>
              <a:t> de </a:t>
            </a:r>
            <a:r>
              <a:rPr lang="en-US" sz="2100" dirty="0" err="1" smtClean="0"/>
              <a:t>informantes</a:t>
            </a:r>
            <a:r>
              <a:rPr lang="en-US" sz="2100" dirty="0" smtClean="0"/>
              <a:t> o </a:t>
            </a:r>
            <a:r>
              <a:rPr lang="en-US" sz="2100" dirty="0" err="1" smtClean="0"/>
              <a:t>sujetos</a:t>
            </a:r>
            <a:r>
              <a:rPr lang="en-US" sz="2100" dirty="0" smtClean="0"/>
              <a:t> de </a:t>
            </a:r>
            <a:r>
              <a:rPr lang="en-US" sz="2100" dirty="0" err="1" smtClean="0"/>
              <a:t>estudio</a:t>
            </a:r>
            <a:endParaRPr lang="en-US" sz="2100" dirty="0" smtClean="0"/>
          </a:p>
          <a:p>
            <a:r>
              <a:rPr lang="en-US" sz="2400" dirty="0" err="1" smtClean="0"/>
              <a:t>Obtener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información</a:t>
            </a:r>
            <a:r>
              <a:rPr lang="en-US" sz="2400" dirty="0" smtClean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 </a:t>
            </a:r>
            <a:r>
              <a:rPr lang="en-US" sz="2400" dirty="0" err="1" smtClean="0"/>
              <a:t>distintas</a:t>
            </a:r>
            <a:r>
              <a:rPr lang="en-US" sz="2400" dirty="0" smtClean="0"/>
              <a:t> </a:t>
            </a:r>
            <a:r>
              <a:rPr lang="en-US" sz="2400" dirty="0" err="1" smtClean="0"/>
              <a:t>escuelas</a:t>
            </a:r>
            <a:r>
              <a:rPr lang="en-US" sz="2400" dirty="0" smtClean="0"/>
              <a:t> en </a:t>
            </a:r>
            <a:r>
              <a:rPr lang="en-US" sz="2400" dirty="0" err="1" smtClean="0"/>
              <a:t>zonas</a:t>
            </a:r>
            <a:r>
              <a:rPr lang="en-US" sz="2400" dirty="0" smtClean="0"/>
              <a:t> </a:t>
            </a:r>
            <a:r>
              <a:rPr lang="en-US" sz="2400" dirty="0" err="1" smtClean="0"/>
              <a:t>rurales</a:t>
            </a:r>
            <a:r>
              <a:rPr lang="en-US" sz="2400" dirty="0" smtClean="0"/>
              <a:t> del </a:t>
            </a:r>
            <a:r>
              <a:rPr lang="en-US" sz="2400" dirty="0" err="1" smtClean="0"/>
              <a:t>país</a:t>
            </a:r>
            <a:r>
              <a:rPr lang="en-US" sz="2400" dirty="0" smtClean="0"/>
              <a:t>.</a:t>
            </a:r>
          </a:p>
          <a:p>
            <a:pPr lvl="1"/>
            <a:r>
              <a:rPr lang="en-US" sz="2100" dirty="0" err="1" smtClean="0"/>
              <a:t>Tipos</a:t>
            </a:r>
            <a:r>
              <a:rPr lang="en-US" sz="2100" dirty="0" smtClean="0"/>
              <a:t> (</a:t>
            </a:r>
            <a:r>
              <a:rPr lang="en-US" sz="2100" dirty="0" err="1"/>
              <a:t>públicas</a:t>
            </a:r>
            <a:r>
              <a:rPr lang="en-US" sz="2100" dirty="0"/>
              <a:t>, </a:t>
            </a:r>
            <a:r>
              <a:rPr lang="en-US" sz="2100" dirty="0" err="1"/>
              <a:t>privadas</a:t>
            </a:r>
            <a:r>
              <a:rPr lang="en-US" sz="2100" dirty="0"/>
              <a:t>, </a:t>
            </a:r>
            <a:r>
              <a:rPr lang="en-US" sz="2100" dirty="0" err="1"/>
              <a:t>administradas</a:t>
            </a:r>
            <a:r>
              <a:rPr lang="en-US" sz="2100" dirty="0"/>
              <a:t> </a:t>
            </a:r>
            <a:r>
              <a:rPr lang="en-US" sz="2100" dirty="0" err="1"/>
              <a:t>por</a:t>
            </a:r>
            <a:r>
              <a:rPr lang="en-US" sz="2100" dirty="0"/>
              <a:t> </a:t>
            </a:r>
            <a:r>
              <a:rPr lang="en-US" sz="2100" dirty="0" err="1"/>
              <a:t>religiosos</a:t>
            </a:r>
            <a:r>
              <a:rPr lang="en-US" sz="2100" dirty="0"/>
              <a:t>, </a:t>
            </a:r>
            <a:r>
              <a:rPr lang="en-US" sz="2100" dirty="0" err="1"/>
              <a:t>laicas</a:t>
            </a:r>
            <a:r>
              <a:rPr lang="en-US" sz="2100" dirty="0"/>
              <a:t>, </a:t>
            </a:r>
            <a:r>
              <a:rPr lang="en-US" sz="2100" dirty="0" smtClean="0"/>
              <a:t>de </a:t>
            </a:r>
            <a:r>
              <a:rPr lang="en-US" sz="2100" dirty="0"/>
              <a:t>un </a:t>
            </a:r>
            <a:r>
              <a:rPr lang="en-US" sz="2100" dirty="0" err="1"/>
              <a:t>género</a:t>
            </a:r>
            <a:r>
              <a:rPr lang="en-US" sz="2100" dirty="0"/>
              <a:t> u </a:t>
            </a:r>
            <a:r>
              <a:rPr lang="en-US" sz="2100" dirty="0" err="1"/>
              <a:t>otro</a:t>
            </a:r>
            <a:r>
              <a:rPr lang="en-US" sz="2100" dirty="0"/>
              <a:t>, </a:t>
            </a:r>
            <a:r>
              <a:rPr lang="en-US" sz="2100" dirty="0" err="1"/>
              <a:t>mixtas</a:t>
            </a:r>
            <a:r>
              <a:rPr lang="en-US" sz="2100" dirty="0"/>
              <a:t>, etc.).</a:t>
            </a:r>
            <a:endParaRPr lang="en-US" sz="21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Correlacionales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3749675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1" y="2286000"/>
            <a:ext cx="4572000" cy="3540125"/>
          </a:xfrm>
        </p:spPr>
        <p:txBody>
          <a:bodyPr>
            <a:noAutofit/>
          </a:bodyPr>
          <a:lstStyle/>
          <a:p>
            <a:r>
              <a:rPr lang="en-US" sz="2000" dirty="0" err="1"/>
              <a:t>I</a:t>
            </a:r>
            <a:r>
              <a:rPr lang="en-US" sz="2000" dirty="0" err="1" smtClean="0"/>
              <a:t>dentificar</a:t>
            </a:r>
            <a:r>
              <a:rPr lang="en-US" sz="2000" dirty="0" smtClean="0"/>
              <a:t> </a:t>
            </a:r>
            <a:r>
              <a:rPr lang="en-US" sz="2000" dirty="0" err="1" smtClean="0"/>
              <a:t>relaciones</a:t>
            </a:r>
            <a:r>
              <a:rPr lang="en-US" sz="2000" dirty="0" smtClean="0"/>
              <a:t> entre variables</a:t>
            </a:r>
          </a:p>
          <a:p>
            <a:r>
              <a:rPr lang="en-US" sz="2000" dirty="0" err="1" smtClean="0"/>
              <a:t>Medir</a:t>
            </a:r>
            <a:r>
              <a:rPr lang="en-US" sz="2000" dirty="0" smtClean="0"/>
              <a:t> el </a:t>
            </a:r>
            <a:r>
              <a:rPr lang="en-US" sz="2000" dirty="0" err="1" smtClean="0"/>
              <a:t>grado</a:t>
            </a:r>
            <a:r>
              <a:rPr lang="en-US" sz="2000" dirty="0" smtClean="0"/>
              <a:t> de </a:t>
            </a:r>
            <a:r>
              <a:rPr lang="en-US" sz="2000" dirty="0" err="1" smtClean="0"/>
              <a:t>asociación</a:t>
            </a:r>
            <a:r>
              <a:rPr lang="en-US" sz="2000" dirty="0" smtClean="0"/>
              <a:t> </a:t>
            </a:r>
            <a:r>
              <a:rPr lang="en-US" sz="2000" dirty="0" err="1" smtClean="0"/>
              <a:t>ente</a:t>
            </a:r>
            <a:r>
              <a:rPr lang="en-US" sz="2000" dirty="0" smtClean="0"/>
              <a:t> dos o </a:t>
            </a:r>
            <a:r>
              <a:rPr lang="en-US" sz="2000" dirty="0" err="1" smtClean="0"/>
              <a:t>más</a:t>
            </a:r>
            <a:r>
              <a:rPr lang="en-US" sz="2000" dirty="0" smtClean="0"/>
              <a:t> </a:t>
            </a:r>
            <a:r>
              <a:rPr lang="en-US" sz="2000" dirty="0" err="1" smtClean="0"/>
              <a:t>conceptos</a:t>
            </a:r>
            <a:r>
              <a:rPr lang="en-US" sz="2000" dirty="0" smtClean="0"/>
              <a:t> o variables. </a:t>
            </a:r>
          </a:p>
          <a:p>
            <a:r>
              <a:rPr lang="en-US" sz="2000" dirty="0" smtClean="0"/>
              <a:t>Si un </a:t>
            </a:r>
            <a:r>
              <a:rPr lang="en-US" sz="2000" dirty="0" err="1" smtClean="0"/>
              <a:t>sujeto</a:t>
            </a:r>
            <a:r>
              <a:rPr lang="en-US" sz="2000" dirty="0" smtClean="0"/>
              <a:t> X lee </a:t>
            </a:r>
            <a:r>
              <a:rPr lang="en-US" sz="2000" dirty="0" err="1" smtClean="0"/>
              <a:t>más</a:t>
            </a:r>
            <a:r>
              <a:rPr lang="en-US" sz="2000" dirty="0" smtClean="0"/>
              <a:t> </a:t>
            </a:r>
            <a:r>
              <a:rPr lang="en-US" sz="2800" dirty="0" err="1" smtClean="0"/>
              <a:t>aprende</a:t>
            </a:r>
            <a:r>
              <a:rPr lang="en-US" sz="2000" dirty="0" smtClean="0"/>
              <a:t> </a:t>
            </a:r>
            <a:r>
              <a:rPr lang="en-US" sz="2000" dirty="0" err="1" smtClean="0"/>
              <a:t>más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Alguien</a:t>
            </a:r>
            <a:r>
              <a:rPr lang="en-US" sz="2000" dirty="0" smtClean="0"/>
              <a:t> </a:t>
            </a:r>
            <a:r>
              <a:rPr lang="en-US" sz="2000" dirty="0" err="1" smtClean="0"/>
              <a:t>innovador</a:t>
            </a:r>
            <a:r>
              <a:rPr lang="en-US" sz="2000" dirty="0" smtClean="0"/>
              <a:t> </a:t>
            </a:r>
            <a:r>
              <a:rPr lang="en-US" sz="2000" dirty="0" err="1" smtClean="0"/>
              <a:t>tiene</a:t>
            </a:r>
            <a:r>
              <a:rPr lang="en-US" sz="2000" dirty="0" smtClean="0"/>
              <a:t> mayor </a:t>
            </a:r>
            <a:r>
              <a:rPr lang="en-US" sz="2000" dirty="0" err="1" smtClean="0"/>
              <a:t>espíritu</a:t>
            </a:r>
            <a:r>
              <a:rPr lang="en-US" sz="2000" dirty="0" smtClean="0"/>
              <a:t> </a:t>
            </a:r>
            <a:r>
              <a:rPr lang="en-US" sz="2000" dirty="0" err="1" smtClean="0"/>
              <a:t>emprededor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Quantifican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relaciiones</a:t>
            </a:r>
            <a:r>
              <a:rPr lang="en-US" sz="2000" dirty="0" smtClean="0"/>
              <a:t> entre dos o </a:t>
            </a:r>
            <a:r>
              <a:rPr lang="en-US" sz="2000" dirty="0" err="1" smtClean="0"/>
              <a:t>más</a:t>
            </a:r>
            <a:r>
              <a:rPr lang="en-US" sz="2000" dirty="0" smtClean="0"/>
              <a:t> variables.</a:t>
            </a:r>
          </a:p>
          <a:p>
            <a:r>
              <a:rPr lang="en-US" sz="2000" dirty="0" err="1" smtClean="0"/>
              <a:t>Proporcionan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información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llevar</a:t>
            </a:r>
            <a:r>
              <a:rPr lang="en-US" sz="2000" dirty="0" smtClean="0"/>
              <a:t> a </a:t>
            </a:r>
            <a:r>
              <a:rPr lang="en-US" sz="2000" dirty="0" err="1" smtClean="0"/>
              <a:t>cabo</a:t>
            </a:r>
            <a:r>
              <a:rPr lang="en-US" sz="2000" dirty="0" smtClean="0"/>
              <a:t> </a:t>
            </a:r>
            <a:r>
              <a:rPr lang="en-US" sz="2000" dirty="0" err="1" smtClean="0"/>
              <a:t>estudios</a:t>
            </a:r>
            <a:r>
              <a:rPr lang="en-US" sz="2000" dirty="0" smtClean="0"/>
              <a:t> </a:t>
            </a:r>
            <a:r>
              <a:rPr lang="en-US" sz="2000" dirty="0" err="1" smtClean="0"/>
              <a:t>explicativos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210872" cy="4572000"/>
          </a:xfrm>
        </p:spPr>
        <p:txBody>
          <a:bodyPr/>
          <a:lstStyle/>
          <a:p>
            <a:r>
              <a:rPr lang="en-US" sz="3200" dirty="0"/>
              <a:t>¿</a:t>
            </a:r>
            <a:r>
              <a:rPr lang="en-US" sz="3200" dirty="0" err="1"/>
              <a:t>aumenta</a:t>
            </a:r>
            <a:r>
              <a:rPr lang="en-US" sz="3200" dirty="0"/>
              <a:t> la </a:t>
            </a:r>
            <a:r>
              <a:rPr lang="en-US" sz="3200" dirty="0" err="1"/>
              <a:t>autoestima</a:t>
            </a:r>
            <a:r>
              <a:rPr lang="en-US" sz="3200" dirty="0"/>
              <a:t> del </a:t>
            </a:r>
            <a:r>
              <a:rPr lang="en-US" sz="3200" dirty="0" err="1"/>
              <a:t>paciente</a:t>
            </a:r>
            <a:r>
              <a:rPr lang="en-US" sz="3200" dirty="0"/>
              <a:t> </a:t>
            </a:r>
            <a:r>
              <a:rPr lang="en-US" sz="3200" dirty="0" err="1"/>
              <a:t>conforme</a:t>
            </a:r>
            <a:r>
              <a:rPr lang="en-US" sz="3200" dirty="0"/>
              <a:t> </a:t>
            </a:r>
            <a:r>
              <a:rPr lang="en-US" sz="3200" dirty="0" err="1"/>
              <a:t>transcurre</a:t>
            </a:r>
            <a:r>
              <a:rPr lang="en-US" sz="3200" dirty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psicoterapia</a:t>
            </a:r>
            <a:r>
              <a:rPr lang="en-US" sz="3200" dirty="0" smtClean="0"/>
              <a:t> </a:t>
            </a:r>
            <a:r>
              <a:rPr lang="en-US" sz="3200" dirty="0" err="1"/>
              <a:t>orientada</a:t>
            </a:r>
            <a:r>
              <a:rPr lang="en-US" sz="3200" dirty="0"/>
              <a:t> a </a:t>
            </a:r>
            <a:r>
              <a:rPr lang="en-US" sz="3200" dirty="0" err="1"/>
              <a:t>él</a:t>
            </a:r>
            <a:r>
              <a:rPr lang="en-US" sz="3200" dirty="0" smtClean="0"/>
              <a:t>?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8056D3A-AFD1-0B4A-AB23-C677E23E6B52}" type="datetime3">
              <a:rPr lang="en-US" smtClean="0"/>
              <a:pPr/>
              <a:t>16 October 2016</a:t>
            </a:fld>
            <a:endParaRPr lang="es-EC"/>
          </a:p>
        </p:txBody>
      </p:sp>
      <p:pic>
        <p:nvPicPr>
          <p:cNvPr id="6" name="Content Placeholder 7" descr="MM900284001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16582" b="16582"/>
          <a:stretch>
            <a:fillRect/>
          </a:stretch>
        </p:blipFill>
        <p:spPr>
          <a:xfrm>
            <a:off x="1907704" y="2996952"/>
            <a:ext cx="5184576" cy="2858785"/>
          </a:xfrm>
        </p:spPr>
      </p:pic>
    </p:spTree>
    <p:extLst>
      <p:ext uri="{BB962C8B-B14F-4D97-AF65-F5344CB8AC3E}">
        <p14:creationId xmlns:p14="http://schemas.microsoft.com/office/powerpoint/2010/main" val="194088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Correlaciones</a:t>
            </a:r>
            <a:r>
              <a:rPr lang="en-US" dirty="0" smtClean="0"/>
              <a:t> </a:t>
            </a:r>
            <a:r>
              <a:rPr lang="en-US" dirty="0" err="1"/>
              <a:t>espurias</a:t>
            </a:r>
            <a:r>
              <a:rPr lang="en-US" dirty="0"/>
              <a:t> (</a:t>
            </a:r>
            <a:r>
              <a:rPr lang="en-US" dirty="0" err="1"/>
              <a:t>falsas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Cuando</a:t>
            </a:r>
            <a:r>
              <a:rPr lang="en-US" dirty="0" smtClean="0"/>
              <a:t> dos o mas variables </a:t>
            </a:r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/>
              <a:t>aparentemente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smtClean="0"/>
              <a:t>en </a:t>
            </a:r>
            <a:r>
              <a:rPr lang="en-US" dirty="0" err="1"/>
              <a:t>realidad</a:t>
            </a:r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asi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/>
              <a:t>investigación</a:t>
            </a:r>
            <a:r>
              <a:rPr lang="en-US" dirty="0"/>
              <a:t> con </a:t>
            </a:r>
            <a:r>
              <a:rPr lang="en-US" dirty="0" err="1" smtClean="0"/>
              <a:t>niños</a:t>
            </a:r>
            <a:r>
              <a:rPr lang="en-US" dirty="0" smtClean="0"/>
              <a:t>  </a:t>
            </a:r>
            <a:r>
              <a:rPr lang="en-US" dirty="0"/>
              <a:t>entre </a:t>
            </a:r>
            <a:r>
              <a:rPr lang="en-US" dirty="0" smtClean="0"/>
              <a:t>8 </a:t>
            </a:r>
            <a:r>
              <a:rPr lang="en-US" dirty="0"/>
              <a:t>y 12 </a:t>
            </a:r>
            <a:r>
              <a:rPr lang="en-US" dirty="0" err="1"/>
              <a:t>años</a:t>
            </a:r>
            <a:r>
              <a:rPr lang="en-US" dirty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variables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con la </a:t>
            </a:r>
            <a:r>
              <a:rPr lang="en-US" dirty="0" err="1" smtClean="0"/>
              <a:t>inteligencia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Si se </a:t>
            </a:r>
            <a:r>
              <a:rPr lang="en-US" dirty="0" err="1" smtClean="0"/>
              <a:t>llega</a:t>
            </a:r>
            <a:r>
              <a:rPr lang="en-US" dirty="0" smtClean="0"/>
              <a:t> a </a:t>
            </a: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correlación</a:t>
            </a:r>
            <a:r>
              <a:rPr lang="en-US" dirty="0" smtClean="0"/>
              <a:t> entre la </a:t>
            </a:r>
            <a:r>
              <a:rPr lang="en-US" dirty="0" err="1" smtClean="0"/>
              <a:t>estatura</a:t>
            </a:r>
            <a:r>
              <a:rPr lang="en-US" dirty="0"/>
              <a:t> </a:t>
            </a:r>
            <a:r>
              <a:rPr lang="en-US" dirty="0" smtClean="0"/>
              <a:t>y mayor </a:t>
            </a:r>
            <a:r>
              <a:rPr lang="en-US" dirty="0" err="1" smtClean="0"/>
              <a:t>inteligencia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4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Explicativos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6D3A-AFD1-0B4A-AB23-C677E23E6B52}" type="datetime3">
              <a:rPr lang="en-US" smtClean="0"/>
              <a:pPr/>
              <a:t>16 October 2016</a:t>
            </a:fld>
            <a:endParaRPr lang="es-EC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Investigan</a:t>
            </a:r>
            <a:r>
              <a:rPr lang="en-US" dirty="0" smtClean="0"/>
              <a:t> </a:t>
            </a:r>
            <a:r>
              <a:rPr lang="en-US" dirty="0" err="1" smtClean="0"/>
              <a:t>causas</a:t>
            </a:r>
            <a:r>
              <a:rPr lang="en-US" dirty="0" smtClean="0"/>
              <a:t> de los </a:t>
            </a:r>
            <a:r>
              <a:rPr lang="en-US" dirty="0" err="1" smtClean="0"/>
              <a:t>eventos</a:t>
            </a:r>
            <a:endParaRPr lang="en-US" dirty="0" smtClean="0"/>
          </a:p>
          <a:p>
            <a:r>
              <a:rPr lang="en-US" dirty="0" smtClean="0"/>
              <a:t>Son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estructurados</a:t>
            </a:r>
            <a:endParaRPr lang="en-US" dirty="0" smtClean="0"/>
          </a:p>
          <a:p>
            <a:r>
              <a:rPr lang="en-US" dirty="0" err="1" smtClean="0"/>
              <a:t>Generan</a:t>
            </a:r>
            <a:r>
              <a:rPr lang="en-US" dirty="0" smtClean="0"/>
              <a:t> </a:t>
            </a:r>
            <a:r>
              <a:rPr lang="en-US" dirty="0" err="1" smtClean="0"/>
              <a:t>entendimiento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7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Investigación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alcances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a </a:t>
            </a:r>
            <a:r>
              <a:rPr lang="en-US" dirty="0" err="1"/>
              <a:t>conocer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intenciones</a:t>
            </a:r>
            <a:r>
              <a:rPr lang="en-US" dirty="0"/>
              <a:t> del </a:t>
            </a:r>
            <a:r>
              <a:rPr lang="en-US" dirty="0" err="1"/>
              <a:t>electorado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estudio</a:t>
            </a:r>
            <a:r>
              <a:rPr lang="en-US" dirty="0" smtClean="0"/>
              <a:t> </a:t>
            </a:r>
            <a:r>
              <a:rPr lang="en-US" dirty="0" err="1" smtClean="0"/>
              <a:t>descriptivo</a:t>
            </a:r>
            <a:r>
              <a:rPr lang="en-US" dirty="0" smtClean="0"/>
              <a:t>). </a:t>
            </a:r>
            <a:r>
              <a:rPr lang="en-US" dirty="0" err="1" smtClean="0"/>
              <a:t>Indicar</a:t>
            </a:r>
            <a:r>
              <a:rPr lang="en-US" dirty="0"/>
              <a:t>, </a:t>
            </a:r>
            <a:r>
              <a:rPr lang="en-US" dirty="0" err="1" smtClean="0"/>
              <a:t>según</a:t>
            </a:r>
            <a:r>
              <a:rPr lang="en-US" dirty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/>
              <a:t>encuesta</a:t>
            </a:r>
            <a:r>
              <a:rPr lang="en-US" dirty="0"/>
              <a:t> de </a:t>
            </a:r>
            <a:r>
              <a:rPr lang="en-US" dirty="0" err="1"/>
              <a:t>opinión</a:t>
            </a:r>
            <a:r>
              <a:rPr lang="en-US" dirty="0"/>
              <a:t> antes de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lleve</a:t>
            </a:r>
            <a:r>
              <a:rPr lang="en-US" dirty="0"/>
              <a:t> a </a:t>
            </a:r>
            <a:r>
              <a:rPr lang="en-US" dirty="0" err="1"/>
              <a:t>cabo</a:t>
            </a:r>
            <a:r>
              <a:rPr lang="en-US" dirty="0"/>
              <a:t> la </a:t>
            </a:r>
            <a:r>
              <a:rPr lang="en-US" dirty="0" err="1"/>
              <a:t>elección</a:t>
            </a:r>
            <a:r>
              <a:rPr lang="en-US" dirty="0"/>
              <a:t>, </a:t>
            </a:r>
            <a:r>
              <a:rPr lang="en-US" dirty="0" smtClean="0"/>
              <a:t>el </a:t>
            </a:r>
            <a:r>
              <a:rPr lang="en-US" dirty="0" err="1" smtClean="0"/>
              <a:t>número</a:t>
            </a:r>
            <a:r>
              <a:rPr lang="en-US" dirty="0" smtClean="0"/>
              <a:t> de personas </a:t>
            </a:r>
            <a:r>
              <a:rPr lang="en-US" dirty="0" err="1" smtClean="0"/>
              <a:t>que</a:t>
            </a:r>
            <a:r>
              <a:rPr lang="en-US" dirty="0" smtClean="0"/>
              <a:t> van a </a:t>
            </a:r>
            <a:r>
              <a:rPr lang="en-US" dirty="0" err="1"/>
              <a:t>votar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smtClean="0"/>
              <a:t>los </a:t>
            </a:r>
            <a:r>
              <a:rPr lang="en-US" dirty="0" err="1" smtClean="0"/>
              <a:t>candidatos</a:t>
            </a:r>
            <a:r>
              <a:rPr lang="en-US" dirty="0" smtClean="0"/>
              <a:t> </a:t>
            </a:r>
            <a:r>
              <a:rPr lang="en-US" dirty="0" err="1" smtClean="0"/>
              <a:t>constituye</a:t>
            </a:r>
            <a:r>
              <a:rPr lang="en-US" dirty="0" smtClean="0"/>
              <a:t> (</a:t>
            </a:r>
            <a:r>
              <a:rPr lang="en-US" dirty="0" err="1" smtClean="0"/>
              <a:t>estudio</a:t>
            </a:r>
            <a:r>
              <a:rPr lang="en-US" dirty="0" smtClean="0"/>
              <a:t> </a:t>
            </a:r>
            <a:r>
              <a:rPr lang="en-US" dirty="0" err="1"/>
              <a:t>descriptivo</a:t>
            </a:r>
            <a:r>
              <a:rPr lang="en-US" dirty="0" smtClean="0"/>
              <a:t>). </a:t>
            </a:r>
            <a:r>
              <a:rPr lang="en-US" dirty="0" err="1" smtClean="0"/>
              <a:t>Relacionar</a:t>
            </a:r>
            <a:r>
              <a:rPr lang="en-US" dirty="0" smtClean="0"/>
              <a:t> el </a:t>
            </a:r>
            <a:r>
              <a:rPr lang="en-US" dirty="0" err="1" smtClean="0"/>
              <a:t>interés</a:t>
            </a:r>
            <a:r>
              <a:rPr lang="en-US" dirty="0" smtClean="0"/>
              <a:t> de </a:t>
            </a:r>
            <a:r>
              <a:rPr lang="en-US" dirty="0" err="1" smtClean="0"/>
              <a:t>votar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ciertos</a:t>
            </a:r>
            <a:r>
              <a:rPr lang="en-US" dirty="0" smtClean="0"/>
              <a:t> </a:t>
            </a:r>
            <a:r>
              <a:rPr lang="en-US" dirty="0" err="1" smtClean="0"/>
              <a:t>candidatos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smtClean="0"/>
              <a:t>los </a:t>
            </a:r>
            <a:r>
              <a:rPr lang="en-US" dirty="0" err="1" smtClean="0"/>
              <a:t>conceptos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/>
              <a:t>edad</a:t>
            </a:r>
            <a:r>
              <a:rPr lang="en-US" dirty="0"/>
              <a:t> y </a:t>
            </a:r>
            <a:r>
              <a:rPr lang="en-US" dirty="0" err="1"/>
              <a:t>género</a:t>
            </a:r>
            <a:r>
              <a:rPr lang="en-US" dirty="0"/>
              <a:t> de los </a:t>
            </a:r>
            <a:r>
              <a:rPr lang="en-US" dirty="0" err="1"/>
              <a:t>votantes</a:t>
            </a:r>
            <a:r>
              <a:rPr lang="en-US" dirty="0"/>
              <a:t> o </a:t>
            </a:r>
            <a:r>
              <a:rPr lang="en-US" dirty="0" err="1"/>
              <a:t>magnitud</a:t>
            </a:r>
            <a:r>
              <a:rPr lang="en-US" dirty="0"/>
              <a:t> del </a:t>
            </a:r>
            <a:r>
              <a:rPr lang="en-US" dirty="0" err="1"/>
              <a:t>esfuerzo</a:t>
            </a:r>
            <a:r>
              <a:rPr lang="en-US" dirty="0"/>
              <a:t> </a:t>
            </a:r>
            <a:r>
              <a:rPr lang="en-US" dirty="0" err="1"/>
              <a:t>propagandístico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realizan</a:t>
            </a:r>
            <a:r>
              <a:rPr lang="en-US" dirty="0"/>
              <a:t> los </a:t>
            </a:r>
            <a:r>
              <a:rPr lang="en-US" dirty="0" err="1" smtClean="0"/>
              <a:t>partidos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los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pertenecen</a:t>
            </a:r>
            <a:r>
              <a:rPr lang="en-US" dirty="0"/>
              <a:t> los </a:t>
            </a:r>
            <a:r>
              <a:rPr lang="en-US" dirty="0" err="1"/>
              <a:t>candidatos</a:t>
            </a:r>
            <a:r>
              <a:rPr lang="en-US" dirty="0"/>
              <a:t> (</a:t>
            </a:r>
            <a:r>
              <a:rPr lang="en-US" dirty="0" err="1"/>
              <a:t>estudio</a:t>
            </a:r>
            <a:r>
              <a:rPr lang="en-US" dirty="0"/>
              <a:t> </a:t>
            </a:r>
            <a:r>
              <a:rPr lang="en-US" dirty="0" err="1"/>
              <a:t>correlacional</a:t>
            </a:r>
            <a:r>
              <a:rPr lang="en-US" dirty="0"/>
              <a:t>), </a:t>
            </a:r>
            <a:r>
              <a:rPr lang="en-US" dirty="0" err="1" smtClean="0"/>
              <a:t>difiere</a:t>
            </a:r>
            <a:r>
              <a:rPr lang="en-US" dirty="0" smtClean="0"/>
              <a:t> en </a:t>
            </a:r>
            <a:r>
              <a:rPr lang="en-US" dirty="0" err="1" smtClean="0"/>
              <a:t>especificar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 smtClean="0"/>
              <a:t>ciertos</a:t>
            </a:r>
            <a:r>
              <a:rPr lang="en-US" dirty="0" smtClean="0"/>
              <a:t> </a:t>
            </a:r>
            <a:r>
              <a:rPr lang="en-US" dirty="0" err="1" smtClean="0"/>
              <a:t>electores</a:t>
            </a:r>
            <a:r>
              <a:rPr lang="en-US" dirty="0" smtClean="0"/>
              <a:t> </a:t>
            </a:r>
            <a:r>
              <a:rPr lang="en-US" dirty="0" err="1" smtClean="0"/>
              <a:t>votarían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candidato</a:t>
            </a:r>
            <a:r>
              <a:rPr lang="en-US" dirty="0"/>
              <a:t> y </a:t>
            </a:r>
            <a:r>
              <a:rPr lang="en-US" dirty="0" err="1"/>
              <a:t>otras</a:t>
            </a:r>
            <a:r>
              <a:rPr lang="en-US" dirty="0"/>
              <a:t> personas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smtClean="0"/>
              <a:t>los </a:t>
            </a:r>
            <a:r>
              <a:rPr lang="en-US" dirty="0" err="1" smtClean="0"/>
              <a:t>demás</a:t>
            </a:r>
            <a:r>
              <a:rPr lang="en-US" dirty="0" smtClean="0"/>
              <a:t> </a:t>
            </a:r>
            <a:r>
              <a:rPr lang="en-US" dirty="0" err="1" smtClean="0"/>
              <a:t>candidatos</a:t>
            </a:r>
            <a:r>
              <a:rPr lang="en-US" dirty="0" smtClean="0"/>
              <a:t> (</a:t>
            </a:r>
            <a:r>
              <a:rPr lang="en-US" dirty="0" err="1"/>
              <a:t>estudio</a:t>
            </a:r>
            <a:r>
              <a:rPr lang="en-US" dirty="0"/>
              <a:t> </a:t>
            </a:r>
            <a:r>
              <a:rPr lang="en-US" dirty="0" err="1"/>
              <a:t>explicativo</a:t>
            </a:r>
            <a:r>
              <a:rPr lang="en-US" dirty="0"/>
              <a:t>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7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239000" cy="1143000"/>
          </a:xfrm>
        </p:spPr>
        <p:txBody>
          <a:bodyPr/>
          <a:lstStyle/>
          <a:p>
            <a:r>
              <a:rPr lang="en-US" dirty="0" err="1" smtClean="0"/>
              <a:t>Investigación</a:t>
            </a:r>
            <a:r>
              <a:rPr lang="en-US" dirty="0" smtClean="0"/>
              <a:t> -  </a:t>
            </a:r>
            <a:r>
              <a:rPr lang="en-US" dirty="0" err="1" smtClean="0"/>
              <a:t>ciclo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63BE-D540-644C-A9AC-3F8EEF66DA9F}" type="datetime3">
              <a:rPr lang="en-US" smtClean="0"/>
              <a:pPr/>
              <a:t>16 October 2016</a:t>
            </a:fld>
            <a:endParaRPr lang="es-EC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-990600" y="304800"/>
          <a:ext cx="104394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308" y="228600"/>
            <a:ext cx="8153400" cy="990600"/>
          </a:xfrm>
        </p:spPr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investigación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7475" y="1676031"/>
            <a:ext cx="8700898" cy="505400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10000" dirty="0"/>
              <a:t>La </a:t>
            </a:r>
            <a:r>
              <a:rPr lang="en-US" sz="10000" dirty="0" err="1"/>
              <a:t>investigación</a:t>
            </a:r>
            <a:r>
              <a:rPr lang="en-US" sz="10000" dirty="0"/>
              <a:t> </a:t>
            </a:r>
            <a:r>
              <a:rPr lang="en-US" sz="10000" dirty="0" err="1"/>
              <a:t>es</a:t>
            </a:r>
            <a:r>
              <a:rPr lang="en-US" sz="10000" dirty="0"/>
              <a:t> un </a:t>
            </a:r>
            <a:r>
              <a:rPr lang="en-US" sz="10000" dirty="0" err="1" smtClean="0"/>
              <a:t>conjunto</a:t>
            </a:r>
            <a:r>
              <a:rPr lang="en-US" sz="10000" dirty="0" smtClean="0"/>
              <a:t> de </a:t>
            </a:r>
            <a:r>
              <a:rPr lang="en-US" sz="10000" dirty="0" err="1" smtClean="0"/>
              <a:t>procesos</a:t>
            </a:r>
            <a:r>
              <a:rPr lang="en-US" sz="10000" dirty="0" smtClean="0"/>
              <a:t> </a:t>
            </a:r>
            <a:r>
              <a:rPr lang="en-US" sz="10000" dirty="0" err="1" smtClean="0"/>
              <a:t>empíricos</a:t>
            </a:r>
            <a:r>
              <a:rPr lang="en-US" sz="10000" dirty="0" smtClean="0"/>
              <a:t>, </a:t>
            </a:r>
            <a:r>
              <a:rPr lang="en-US" sz="10000" dirty="0" err="1" smtClean="0"/>
              <a:t>sistemáticos</a:t>
            </a:r>
            <a:r>
              <a:rPr lang="en-US" sz="10000" dirty="0" smtClean="0"/>
              <a:t> y </a:t>
            </a:r>
            <a:r>
              <a:rPr lang="en-US" sz="10000" dirty="0" err="1" smtClean="0"/>
              <a:t>críticos</a:t>
            </a:r>
            <a:r>
              <a:rPr lang="en-US" sz="10000" dirty="0" smtClean="0"/>
              <a:t> </a:t>
            </a:r>
            <a:r>
              <a:rPr lang="en-US" sz="10000" dirty="0" err="1" smtClean="0"/>
              <a:t>usados</a:t>
            </a:r>
            <a:r>
              <a:rPr lang="en-US" sz="10000" dirty="0" smtClean="0"/>
              <a:t> </a:t>
            </a:r>
            <a:r>
              <a:rPr lang="en-US" sz="10000" dirty="0" err="1" smtClean="0"/>
              <a:t>para</a:t>
            </a:r>
            <a:r>
              <a:rPr lang="en-US" sz="10000" dirty="0" smtClean="0"/>
              <a:t> </a:t>
            </a:r>
            <a:r>
              <a:rPr lang="en-US" sz="10000" dirty="0" err="1" smtClean="0"/>
              <a:t>estudiar</a:t>
            </a:r>
            <a:r>
              <a:rPr lang="en-US" sz="10000" dirty="0" smtClean="0"/>
              <a:t> un </a:t>
            </a:r>
            <a:r>
              <a:rPr lang="en-US" sz="10000" dirty="0" err="1" smtClean="0"/>
              <a:t>problema</a:t>
            </a:r>
            <a:r>
              <a:rPr lang="en-US" sz="10000" dirty="0" smtClean="0"/>
              <a:t>. </a:t>
            </a:r>
            <a:r>
              <a:rPr lang="en-US" sz="10000" dirty="0"/>
              <a:t>[</a:t>
            </a:r>
            <a:r>
              <a:rPr lang="en-US" sz="10000" dirty="0" smtClean="0"/>
              <a:t>Hernández. R. et al. 2010]</a:t>
            </a:r>
          </a:p>
          <a:p>
            <a:r>
              <a:rPr lang="en-US" sz="10000" dirty="0"/>
              <a:t>A </a:t>
            </a:r>
            <a:r>
              <a:rPr lang="en-US" sz="10000" dirty="0" err="1"/>
              <a:t>que</a:t>
            </a:r>
            <a:r>
              <a:rPr lang="en-US" sz="10000" dirty="0"/>
              <a:t> se </a:t>
            </a:r>
            <a:r>
              <a:rPr lang="en-US" sz="10000" dirty="0" err="1"/>
              <a:t>refiere</a:t>
            </a:r>
            <a:r>
              <a:rPr lang="en-US" sz="10000" dirty="0"/>
              <a:t> </a:t>
            </a:r>
            <a:r>
              <a:rPr lang="en-US" sz="10000" dirty="0" smtClean="0"/>
              <a:t>con </a:t>
            </a:r>
            <a:r>
              <a:rPr lang="en-US" sz="10000" dirty="0" err="1" smtClean="0"/>
              <a:t>empírico</a:t>
            </a:r>
            <a:r>
              <a:rPr lang="en-US" sz="10000" dirty="0" smtClean="0"/>
              <a:t>?</a:t>
            </a:r>
          </a:p>
          <a:p>
            <a:pPr lvl="1"/>
            <a:r>
              <a:rPr lang="es-EC" sz="10000" dirty="0" smtClean="0"/>
              <a:t>Conocimiento que se </a:t>
            </a:r>
            <a:r>
              <a:rPr lang="es-EC" sz="10000" dirty="0"/>
              <a:t>deriva de la </a:t>
            </a:r>
            <a:r>
              <a:rPr lang="es-EC" sz="10000" dirty="0" smtClean="0"/>
              <a:t>experiencia.</a:t>
            </a:r>
          </a:p>
          <a:p>
            <a:pPr lvl="1"/>
            <a:r>
              <a:rPr lang="es-EC" sz="10000" dirty="0" smtClean="0"/>
              <a:t>Es producto de observaciones </a:t>
            </a:r>
            <a:r>
              <a:rPr lang="es-EC" sz="10000" dirty="0"/>
              <a:t>y </a:t>
            </a:r>
            <a:r>
              <a:rPr lang="es-EC" sz="10000" dirty="0" smtClean="0"/>
              <a:t>experimentos.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2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Actividades de la investigación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739774" y="1556792"/>
            <a:ext cx="8008689" cy="4480471"/>
          </a:xfrm>
        </p:spPr>
        <p:txBody>
          <a:bodyPr>
            <a:noAutofit/>
          </a:bodyPr>
          <a:lstStyle/>
          <a:p>
            <a:r>
              <a:rPr lang="es-EC" sz="2800" dirty="0" smtClean="0"/>
              <a:t>Identificación del problema</a:t>
            </a:r>
          </a:p>
          <a:p>
            <a:r>
              <a:rPr lang="es-EC" sz="2800" dirty="0" smtClean="0"/>
              <a:t>Revisar información relacionada al problema</a:t>
            </a:r>
          </a:p>
          <a:p>
            <a:r>
              <a:rPr lang="es-EC" sz="2800" dirty="0" smtClean="0"/>
              <a:t>Formulación de hipótesis</a:t>
            </a:r>
          </a:p>
          <a:p>
            <a:r>
              <a:rPr lang="es-EC" sz="2800" dirty="0" smtClean="0"/>
              <a:t>Identificación de datos necesarios</a:t>
            </a:r>
          </a:p>
          <a:p>
            <a:r>
              <a:rPr lang="es-EC" sz="2800" dirty="0" smtClean="0"/>
              <a:t>Recolectar datos</a:t>
            </a:r>
          </a:p>
          <a:p>
            <a:r>
              <a:rPr lang="es-EC" sz="2800" dirty="0" smtClean="0"/>
              <a:t>Analizar datos</a:t>
            </a:r>
          </a:p>
          <a:p>
            <a:r>
              <a:rPr lang="es-EC" sz="2800" dirty="0" smtClean="0"/>
              <a:t>Resumir resultados</a:t>
            </a:r>
          </a:p>
          <a:p>
            <a:r>
              <a:rPr lang="es-EC" sz="2800" dirty="0" smtClean="0"/>
              <a:t>Generar conclusiones e implicaciones</a:t>
            </a:r>
          </a:p>
          <a:p>
            <a:r>
              <a:rPr lang="es-EC" sz="2800" dirty="0" smtClean="0"/>
              <a:t>Generar nueva teoría o conocimientos mejorados o revisados</a:t>
            </a:r>
            <a:endParaRPr lang="es-EC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Tarea</a:t>
            </a:r>
            <a:r>
              <a:rPr lang="en-US" dirty="0" smtClean="0"/>
              <a:t> (individual)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440160"/>
            <a:ext cx="8928992" cy="51571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1) </a:t>
            </a:r>
            <a:r>
              <a:rPr lang="en-US" sz="2200" dirty="0" err="1"/>
              <a:t>Buscar</a:t>
            </a:r>
            <a:r>
              <a:rPr lang="en-US" sz="2200" dirty="0"/>
              <a:t> un </a:t>
            </a:r>
            <a:r>
              <a:rPr lang="en-US" sz="2200" dirty="0" err="1"/>
              <a:t>artículo</a:t>
            </a:r>
            <a:r>
              <a:rPr lang="en-US" sz="2200" dirty="0"/>
              <a:t> de </a:t>
            </a:r>
            <a:r>
              <a:rPr lang="en-US" sz="2200" dirty="0" err="1"/>
              <a:t>investigación</a:t>
            </a:r>
            <a:r>
              <a:rPr lang="en-US" sz="2200" dirty="0"/>
              <a:t> de un </a:t>
            </a:r>
            <a:r>
              <a:rPr lang="en-US" sz="2200" dirty="0" err="1"/>
              <a:t>tema</a:t>
            </a:r>
            <a:r>
              <a:rPr lang="en-US" sz="2200" dirty="0"/>
              <a:t> de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interés</a:t>
            </a:r>
            <a:r>
              <a:rPr lang="en-US" sz="2200" dirty="0"/>
              <a:t>.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usar</a:t>
            </a:r>
            <a:r>
              <a:rPr lang="en-US" sz="2200" dirty="0"/>
              <a:t> </a:t>
            </a:r>
            <a:r>
              <a:rPr lang="en-US" sz="2200" dirty="0" err="1"/>
              <a:t>para</a:t>
            </a:r>
            <a:r>
              <a:rPr lang="en-US" sz="2200" dirty="0"/>
              <a:t> </a:t>
            </a:r>
            <a:r>
              <a:rPr lang="en-US" sz="2200" dirty="0" err="1"/>
              <a:t>esto</a:t>
            </a:r>
            <a:r>
              <a:rPr lang="en-US" sz="2200" dirty="0"/>
              <a:t> el </a:t>
            </a:r>
            <a:r>
              <a:rPr lang="en-US" sz="2200" dirty="0" err="1"/>
              <a:t>buscador</a:t>
            </a:r>
            <a:r>
              <a:rPr lang="en-US" sz="2200" dirty="0"/>
              <a:t> </a:t>
            </a:r>
            <a:r>
              <a:rPr lang="en-US" sz="2200" dirty="0" err="1"/>
              <a:t>google</a:t>
            </a:r>
            <a:r>
              <a:rPr lang="en-US" sz="2200" dirty="0"/>
              <a:t> </a:t>
            </a:r>
            <a:r>
              <a:rPr lang="en-US" sz="2200" dirty="0" smtClean="0"/>
              <a:t>scholar </a:t>
            </a:r>
            <a:r>
              <a:rPr lang="en-US" sz="2200" dirty="0"/>
              <a:t>(</a:t>
            </a:r>
            <a:r>
              <a:rPr lang="en-US" sz="2200" u="sng" dirty="0">
                <a:hlinkClick r:id="rId2"/>
              </a:rPr>
              <a:t>https://scholar.google.com/). </a:t>
            </a:r>
            <a:r>
              <a:rPr lang="en-US" sz="2200" dirty="0"/>
              <a:t>En </a:t>
            </a:r>
            <a:r>
              <a:rPr lang="en-US" sz="2200" dirty="0" err="1"/>
              <a:t>google</a:t>
            </a:r>
            <a:r>
              <a:rPr lang="en-US" sz="2200" dirty="0"/>
              <a:t> </a:t>
            </a:r>
            <a:r>
              <a:rPr lang="en-US" sz="2200" dirty="0" smtClean="0"/>
              <a:t>scholar </a:t>
            </a:r>
            <a:r>
              <a:rPr lang="en-US" sz="2200" dirty="0" err="1"/>
              <a:t>seleccionar</a:t>
            </a:r>
            <a:r>
              <a:rPr lang="en-US" sz="2200" dirty="0"/>
              <a:t> </a:t>
            </a:r>
            <a:r>
              <a:rPr lang="en-US" sz="2200" dirty="0" smtClean="0"/>
              <a:t>el link "Cite” </a:t>
            </a:r>
            <a:r>
              <a:rPr lang="en-US" sz="2200" dirty="0" err="1" smtClean="0"/>
              <a:t>para</a:t>
            </a:r>
            <a:r>
              <a:rPr lang="en-US" sz="2200" dirty="0" smtClean="0"/>
              <a:t> </a:t>
            </a:r>
            <a:r>
              <a:rPr lang="en-US" sz="2200" dirty="0" err="1"/>
              <a:t>copiar</a:t>
            </a:r>
            <a:r>
              <a:rPr lang="en-US" sz="2200" dirty="0"/>
              <a:t> la </a:t>
            </a:r>
            <a:r>
              <a:rPr lang="en-US" sz="2200" dirty="0" err="1"/>
              <a:t>referencia</a:t>
            </a:r>
            <a:r>
              <a:rPr lang="en-US" sz="2200" dirty="0"/>
              <a:t> </a:t>
            </a:r>
            <a:r>
              <a:rPr lang="en-US" sz="2200" dirty="0" err="1"/>
              <a:t>bibliográfica</a:t>
            </a:r>
            <a:r>
              <a:rPr lang="en-US" sz="2200" dirty="0"/>
              <a:t> de </a:t>
            </a:r>
            <a:r>
              <a:rPr lang="en-US" sz="2200" dirty="0" err="1"/>
              <a:t>su</a:t>
            </a:r>
            <a:r>
              <a:rPr lang="en-US" sz="2200" dirty="0"/>
              <a:t> paper en </a:t>
            </a:r>
            <a:r>
              <a:rPr lang="en-US" sz="2200" dirty="0" err="1"/>
              <a:t>formato</a:t>
            </a:r>
            <a:r>
              <a:rPr lang="en-US" sz="2200" dirty="0"/>
              <a:t> </a:t>
            </a:r>
            <a:r>
              <a:rPr lang="en-US" sz="2200" dirty="0" smtClean="0"/>
              <a:t>APA y </a:t>
            </a:r>
            <a:r>
              <a:rPr lang="en-US" sz="2200" dirty="0" err="1" smtClean="0"/>
              <a:t>ponerla</a:t>
            </a:r>
            <a:r>
              <a:rPr lang="en-US" sz="2200" dirty="0" smtClean="0"/>
              <a:t> </a:t>
            </a:r>
            <a:r>
              <a:rPr lang="en-US" sz="2200" dirty="0"/>
              <a:t>en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tarea</a:t>
            </a:r>
            <a:r>
              <a:rPr lang="en-US" sz="2200" dirty="0" smtClean="0"/>
              <a:t>.</a:t>
            </a:r>
            <a:endParaRPr lang="en-US" sz="2200" u="sng" dirty="0" smtClean="0">
              <a:hlinkClick r:id="rId2"/>
            </a:endParaRPr>
          </a:p>
          <a:p>
            <a:pPr marL="0" indent="0">
              <a:buNone/>
            </a:pPr>
            <a:r>
              <a:rPr lang="en-US" sz="2200" dirty="0" smtClean="0"/>
              <a:t>2</a:t>
            </a:r>
            <a:r>
              <a:rPr lang="en-US" sz="2200" dirty="0"/>
              <a:t>) </a:t>
            </a:r>
            <a:r>
              <a:rPr lang="en-US" sz="2200" dirty="0" err="1"/>
              <a:t>Identifique</a:t>
            </a:r>
            <a:r>
              <a:rPr lang="en-US" sz="2200" dirty="0"/>
              <a:t> la </a:t>
            </a:r>
            <a:r>
              <a:rPr lang="en-US" sz="2200" dirty="0" err="1"/>
              <a:t>estructura</a:t>
            </a:r>
            <a:r>
              <a:rPr lang="en-US" sz="2200" dirty="0"/>
              <a:t> </a:t>
            </a:r>
            <a:r>
              <a:rPr lang="en-US" sz="2200" dirty="0" err="1"/>
              <a:t>que</a:t>
            </a:r>
            <a:r>
              <a:rPr lang="en-US" sz="2200" dirty="0"/>
              <a:t> </a:t>
            </a:r>
            <a:r>
              <a:rPr lang="en-US" sz="2200" dirty="0" err="1"/>
              <a:t>sigue</a:t>
            </a:r>
            <a:r>
              <a:rPr lang="en-US" sz="2200" dirty="0"/>
              <a:t> el </a:t>
            </a:r>
            <a:r>
              <a:rPr lang="en-US" sz="2200" dirty="0" err="1"/>
              <a:t>artículo</a:t>
            </a:r>
            <a:r>
              <a:rPr lang="en-US" sz="2200" dirty="0"/>
              <a:t> en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organización</a:t>
            </a:r>
            <a:r>
              <a:rPr lang="en-US" sz="2200" dirty="0"/>
              <a:t> (</a:t>
            </a:r>
            <a:r>
              <a:rPr lang="en-US" sz="2200" dirty="0" err="1"/>
              <a:t>las</a:t>
            </a:r>
            <a:r>
              <a:rPr lang="en-US" sz="2200" dirty="0"/>
              <a:t> </a:t>
            </a:r>
            <a:r>
              <a:rPr lang="en-US" sz="2200" dirty="0" err="1"/>
              <a:t>diferentes</a:t>
            </a:r>
            <a:r>
              <a:rPr lang="en-US" sz="2200" dirty="0"/>
              <a:t> </a:t>
            </a:r>
            <a:r>
              <a:rPr lang="en-US" sz="2200" dirty="0" err="1"/>
              <a:t>secciones</a:t>
            </a:r>
            <a:r>
              <a:rPr lang="en-US" sz="2200" dirty="0"/>
              <a:t> del </a:t>
            </a:r>
            <a:r>
              <a:rPr lang="en-US" sz="2200" dirty="0" err="1"/>
              <a:t>artículo</a:t>
            </a:r>
            <a:r>
              <a:rPr lang="en-US" sz="2200" dirty="0"/>
              <a:t>: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ejemplo</a:t>
            </a:r>
            <a:r>
              <a:rPr lang="en-US" sz="2200" dirty="0"/>
              <a:t>: </a:t>
            </a:r>
            <a:r>
              <a:rPr lang="en-US" sz="2200" dirty="0" err="1"/>
              <a:t>introducción</a:t>
            </a:r>
            <a:r>
              <a:rPr lang="en-US" sz="2200" dirty="0"/>
              <a:t>, </a:t>
            </a:r>
            <a:r>
              <a:rPr lang="en-US" sz="2200" dirty="0" err="1"/>
              <a:t>análisis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, </a:t>
            </a:r>
            <a:r>
              <a:rPr lang="en-US" sz="2200" dirty="0" err="1"/>
              <a:t>discusión</a:t>
            </a:r>
            <a:r>
              <a:rPr lang="en-US" sz="2200" dirty="0"/>
              <a:t>, etc.).</a:t>
            </a:r>
          </a:p>
          <a:p>
            <a:pPr marL="0" indent="0">
              <a:buNone/>
            </a:pPr>
            <a:r>
              <a:rPr lang="en-US" sz="2200" dirty="0"/>
              <a:t>3) </a:t>
            </a:r>
            <a:r>
              <a:rPr lang="en-US" sz="2200" dirty="0" err="1"/>
              <a:t>Realice</a:t>
            </a:r>
            <a:r>
              <a:rPr lang="en-US" sz="2200" dirty="0"/>
              <a:t> un </a:t>
            </a:r>
            <a:r>
              <a:rPr lang="en-US" sz="2200" dirty="0" err="1"/>
              <a:t>resumen</a:t>
            </a:r>
            <a:r>
              <a:rPr lang="en-US" sz="2200" dirty="0"/>
              <a:t> </a:t>
            </a:r>
            <a:r>
              <a:rPr lang="en-US" sz="2200" dirty="0" err="1"/>
              <a:t>diferente</a:t>
            </a:r>
            <a:r>
              <a:rPr lang="en-US" sz="2200" dirty="0"/>
              <a:t> al </a:t>
            </a:r>
            <a:r>
              <a:rPr lang="en-US" sz="2200" dirty="0" err="1"/>
              <a:t>que</a:t>
            </a:r>
            <a:r>
              <a:rPr lang="en-US" sz="2200" dirty="0"/>
              <a:t> </a:t>
            </a:r>
            <a:r>
              <a:rPr lang="en-US" sz="2200" dirty="0" err="1"/>
              <a:t>presenta</a:t>
            </a:r>
            <a:r>
              <a:rPr lang="en-US" sz="2200" dirty="0"/>
              <a:t> el </a:t>
            </a:r>
            <a:r>
              <a:rPr lang="en-US" sz="2200" dirty="0" err="1"/>
              <a:t>artículo</a:t>
            </a:r>
            <a:r>
              <a:rPr lang="en-US" sz="2200" dirty="0"/>
              <a:t> en </a:t>
            </a:r>
            <a:r>
              <a:rPr lang="en-US" sz="2200" dirty="0" err="1"/>
              <a:t>su</a:t>
            </a:r>
            <a:r>
              <a:rPr lang="en-US" sz="2200" dirty="0"/>
              <a:t> Abstract. El </a:t>
            </a:r>
            <a:r>
              <a:rPr lang="en-US" sz="2200" dirty="0" err="1"/>
              <a:t>resumen</a:t>
            </a:r>
            <a:r>
              <a:rPr lang="en-US" sz="2200" dirty="0"/>
              <a:t> </a:t>
            </a:r>
            <a:r>
              <a:rPr lang="en-US" sz="2200" dirty="0" err="1"/>
              <a:t>es</a:t>
            </a:r>
            <a:r>
              <a:rPr lang="en-US" sz="2200" dirty="0"/>
              <a:t> de </a:t>
            </a:r>
            <a:r>
              <a:rPr lang="en-US" sz="2200" dirty="0" err="1"/>
              <a:t>mínimo</a:t>
            </a:r>
            <a:r>
              <a:rPr lang="en-US" sz="2200" dirty="0"/>
              <a:t> 1 </a:t>
            </a:r>
            <a:r>
              <a:rPr lang="en-US" sz="2200" dirty="0" err="1"/>
              <a:t>hoja</a:t>
            </a:r>
            <a:r>
              <a:rPr lang="en-US" sz="2200" dirty="0"/>
              <a:t> </a:t>
            </a:r>
            <a:r>
              <a:rPr lang="en-US" sz="2200" dirty="0" err="1"/>
              <a:t>máximo</a:t>
            </a:r>
            <a:r>
              <a:rPr lang="en-US" sz="2200" dirty="0"/>
              <a:t> 2 </a:t>
            </a:r>
            <a:r>
              <a:rPr lang="en-US" sz="2200" dirty="0" err="1"/>
              <a:t>hojas</a:t>
            </a:r>
            <a:r>
              <a:rPr lang="en-US" sz="2200" dirty="0"/>
              <a:t> (sin </a:t>
            </a:r>
            <a:r>
              <a:rPr lang="en-US" sz="2200" dirty="0" err="1"/>
              <a:t>considerar</a:t>
            </a:r>
            <a:r>
              <a:rPr lang="en-US" sz="2200" dirty="0"/>
              <a:t> </a:t>
            </a:r>
            <a:r>
              <a:rPr lang="en-US" sz="2200" dirty="0" err="1"/>
              <a:t>las</a:t>
            </a:r>
            <a:r>
              <a:rPr lang="en-US" sz="2200" dirty="0"/>
              <a:t> </a:t>
            </a:r>
            <a:r>
              <a:rPr lang="en-US" sz="2200" dirty="0" err="1"/>
              <a:t>figuras</a:t>
            </a:r>
            <a:r>
              <a:rPr lang="en-US" sz="2200" dirty="0"/>
              <a:t>).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hacer</a:t>
            </a:r>
            <a:r>
              <a:rPr lang="en-US" sz="2200" dirty="0"/>
              <a:t> un </a:t>
            </a:r>
            <a:r>
              <a:rPr lang="en-US" sz="2200" dirty="0" err="1"/>
              <a:t>resumen</a:t>
            </a:r>
            <a:r>
              <a:rPr lang="en-US" sz="2200" dirty="0"/>
              <a:t> general o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sección</a:t>
            </a:r>
            <a:r>
              <a:rPr lang="en-US" sz="2200" dirty="0"/>
              <a:t> del </a:t>
            </a:r>
            <a:r>
              <a:rPr lang="en-US" sz="2200" dirty="0" err="1"/>
              <a:t>artículo</a:t>
            </a:r>
            <a:r>
              <a:rPr lang="en-US" sz="2200" dirty="0" smtClean="0"/>
              <a:t>.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4) </a:t>
            </a:r>
            <a:r>
              <a:rPr lang="en-US" sz="2200" dirty="0" err="1"/>
              <a:t>Identificar</a:t>
            </a:r>
            <a:r>
              <a:rPr lang="en-US" sz="2200" dirty="0"/>
              <a:t> </a:t>
            </a:r>
            <a:r>
              <a:rPr lang="en-US" sz="2200" dirty="0" err="1"/>
              <a:t>qué</a:t>
            </a:r>
            <a:r>
              <a:rPr lang="en-US" sz="2200" dirty="0"/>
              <a:t> </a:t>
            </a:r>
            <a:r>
              <a:rPr lang="en-US" sz="2200" dirty="0" err="1"/>
              <a:t>tipo</a:t>
            </a:r>
            <a:r>
              <a:rPr lang="en-US" sz="2200" dirty="0"/>
              <a:t>(s) de </a:t>
            </a:r>
            <a:r>
              <a:rPr lang="en-US" sz="2200" dirty="0" err="1"/>
              <a:t>investigación</a:t>
            </a:r>
            <a:r>
              <a:rPr lang="en-US" sz="2200" dirty="0"/>
              <a:t> se </a:t>
            </a:r>
            <a:r>
              <a:rPr lang="en-US" sz="2200" dirty="0" err="1"/>
              <a:t>realizó</a:t>
            </a:r>
            <a:r>
              <a:rPr lang="en-US" sz="2200" dirty="0"/>
              <a:t> (</a:t>
            </a:r>
            <a:r>
              <a:rPr lang="en-US" sz="2200" dirty="0" err="1"/>
              <a:t>exploratoria</a:t>
            </a:r>
            <a:r>
              <a:rPr lang="en-US" sz="2200" dirty="0"/>
              <a:t>, </a:t>
            </a:r>
            <a:r>
              <a:rPr lang="en-US" sz="2200" dirty="0" err="1"/>
              <a:t>descriptiva</a:t>
            </a:r>
            <a:r>
              <a:rPr lang="en-US" sz="2200" dirty="0"/>
              <a:t>, </a:t>
            </a:r>
            <a:r>
              <a:rPr lang="en-US" sz="2200" dirty="0" err="1"/>
              <a:t>correlacional</a:t>
            </a:r>
            <a:r>
              <a:rPr lang="en-US" sz="2200" dirty="0"/>
              <a:t>, </a:t>
            </a:r>
            <a:r>
              <a:rPr lang="en-US" sz="2200" dirty="0" err="1"/>
              <a:t>explicativa</a:t>
            </a:r>
            <a:r>
              <a:rPr lang="en-US" sz="2200" dirty="0"/>
              <a:t>). </a:t>
            </a:r>
            <a:r>
              <a:rPr lang="en-US" sz="2200" dirty="0" err="1"/>
              <a:t>Además</a:t>
            </a:r>
            <a:r>
              <a:rPr lang="en-US" sz="2200" dirty="0"/>
              <a:t> </a:t>
            </a:r>
            <a:r>
              <a:rPr lang="en-US" sz="2200" dirty="0" err="1"/>
              <a:t>justificar</a:t>
            </a:r>
            <a:r>
              <a:rPr lang="en-US" sz="2200" dirty="0"/>
              <a:t>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respuesta</a:t>
            </a:r>
            <a:r>
              <a:rPr lang="en-US" sz="2200" dirty="0"/>
              <a:t>.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Tarea</a:t>
            </a:r>
            <a:r>
              <a:rPr lang="en-US" dirty="0" smtClean="0"/>
              <a:t> (</a:t>
            </a:r>
            <a:r>
              <a:rPr lang="en-US" dirty="0"/>
              <a:t>En </a:t>
            </a:r>
            <a:r>
              <a:rPr lang="en-US" dirty="0" err="1" smtClean="0"/>
              <a:t>grupo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856984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cuáles</a:t>
            </a:r>
            <a:r>
              <a:rPr lang="en-US" dirty="0"/>
              <a:t> son los </a:t>
            </a:r>
            <a:r>
              <a:rPr lang="en-US" dirty="0" err="1"/>
              <a:t>centros</a:t>
            </a:r>
            <a:r>
              <a:rPr lang="en-US" dirty="0"/>
              <a:t> de </a:t>
            </a:r>
            <a:r>
              <a:rPr lang="en-US" dirty="0" err="1"/>
              <a:t>investigación</a:t>
            </a:r>
            <a:r>
              <a:rPr lang="en-US" dirty="0"/>
              <a:t> de la ESPOL y </a:t>
            </a:r>
            <a:r>
              <a:rPr lang="en-US" dirty="0" err="1"/>
              <a:t>dar</a:t>
            </a:r>
            <a:r>
              <a:rPr lang="en-US" dirty="0"/>
              <a:t> un </a:t>
            </a:r>
            <a:r>
              <a:rPr lang="en-US" dirty="0" err="1"/>
              <a:t>resumen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(s) de </a:t>
            </a:r>
            <a:r>
              <a:rPr lang="en-US" dirty="0" err="1"/>
              <a:t>interés</a:t>
            </a:r>
            <a:r>
              <a:rPr lang="en-US" dirty="0"/>
              <a:t>,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seleccionar</a:t>
            </a:r>
            <a:r>
              <a:rPr lang="en-US" dirty="0"/>
              <a:t> 2 o 3 </a:t>
            </a:r>
            <a:r>
              <a:rPr lang="en-US" dirty="0" err="1"/>
              <a:t>profesores</a:t>
            </a:r>
            <a:r>
              <a:rPr lang="en-US" dirty="0"/>
              <a:t> a </a:t>
            </a:r>
            <a:r>
              <a:rPr lang="en-US" dirty="0" err="1"/>
              <a:t>entrevistar</a:t>
            </a:r>
            <a:r>
              <a:rPr lang="en-US" dirty="0"/>
              <a:t>. </a:t>
            </a:r>
            <a:r>
              <a:rPr lang="en-US" dirty="0" err="1"/>
              <a:t>Contactar</a:t>
            </a:r>
            <a:r>
              <a:rPr lang="en-US" dirty="0"/>
              <a:t> a los </a:t>
            </a:r>
            <a:r>
              <a:rPr lang="en-US" dirty="0" err="1"/>
              <a:t>profesores</a:t>
            </a:r>
            <a:r>
              <a:rPr lang="en-US" dirty="0"/>
              <a:t> via email y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cita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la </a:t>
            </a:r>
            <a:r>
              <a:rPr lang="en-US" dirty="0" err="1"/>
              <a:t>entrevista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Recolectar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de los </a:t>
            </a:r>
            <a:r>
              <a:rPr lang="en-US" dirty="0" err="1"/>
              <a:t>profesores</a:t>
            </a:r>
            <a:r>
              <a:rPr lang="en-US" dirty="0"/>
              <a:t> </a:t>
            </a:r>
            <a:r>
              <a:rPr lang="en-US" dirty="0" err="1"/>
              <a:t>entrevistados</a:t>
            </a:r>
            <a:r>
              <a:rPr lang="en-US" dirty="0"/>
              <a:t> (</a:t>
            </a:r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nombre</a:t>
            </a:r>
            <a:r>
              <a:rPr lang="en-US" dirty="0"/>
              <a:t>, </a:t>
            </a:r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investigación</a:t>
            </a:r>
            <a:r>
              <a:rPr lang="en-US" dirty="0"/>
              <a:t>,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estudios</a:t>
            </a:r>
            <a:r>
              <a:rPr lang="en-US" dirty="0"/>
              <a:t>), los </a:t>
            </a:r>
            <a:r>
              <a:rPr lang="en-US" dirty="0" err="1"/>
              <a:t>proyectos</a:t>
            </a:r>
            <a:r>
              <a:rPr lang="en-US" dirty="0"/>
              <a:t> de </a:t>
            </a:r>
            <a:r>
              <a:rPr lang="en-US" dirty="0" err="1"/>
              <a:t>investigación</a:t>
            </a:r>
            <a:r>
              <a:rPr lang="en-US" dirty="0"/>
              <a:t> en los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trabajaron</a:t>
            </a:r>
            <a:r>
              <a:rPr lang="en-US" dirty="0"/>
              <a:t> en el </a:t>
            </a:r>
            <a:r>
              <a:rPr lang="en-US" dirty="0" err="1"/>
              <a:t>pasado</a:t>
            </a:r>
            <a:r>
              <a:rPr lang="en-US" dirty="0"/>
              <a:t>, los </a:t>
            </a:r>
            <a:r>
              <a:rPr lang="en-US" dirty="0" err="1"/>
              <a:t>proyectos</a:t>
            </a:r>
            <a:r>
              <a:rPr lang="en-US" dirty="0"/>
              <a:t> de </a:t>
            </a:r>
            <a:r>
              <a:rPr lang="en-US" dirty="0" err="1"/>
              <a:t>investigación</a:t>
            </a:r>
            <a:r>
              <a:rPr lang="en-US" dirty="0"/>
              <a:t> en los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trabajando</a:t>
            </a:r>
            <a:r>
              <a:rPr lang="en-US" dirty="0"/>
              <a:t> </a:t>
            </a:r>
            <a:r>
              <a:rPr lang="en-US" dirty="0" err="1"/>
              <a:t>actualmente</a:t>
            </a:r>
            <a:r>
              <a:rPr lang="en-US" dirty="0"/>
              <a:t> y los </a:t>
            </a:r>
            <a:r>
              <a:rPr lang="en-US" dirty="0" err="1"/>
              <a:t>proyectos</a:t>
            </a:r>
            <a:r>
              <a:rPr lang="en-US" dirty="0"/>
              <a:t> a </a:t>
            </a:r>
            <a:r>
              <a:rPr lang="en-US" dirty="0" err="1"/>
              <a:t>futuro</a:t>
            </a:r>
            <a:r>
              <a:rPr lang="en-US" dirty="0"/>
              <a:t>. </a:t>
            </a:r>
            <a:r>
              <a:rPr lang="en-US" dirty="0" err="1"/>
              <a:t>Preguntar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(s) </a:t>
            </a:r>
            <a:r>
              <a:rPr lang="en-US" dirty="0" err="1"/>
              <a:t>potenciales</a:t>
            </a:r>
            <a:r>
              <a:rPr lang="en-US" dirty="0"/>
              <a:t> en los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ustedes</a:t>
            </a:r>
            <a:r>
              <a:rPr lang="en-US" dirty="0"/>
              <a:t> </a:t>
            </a:r>
            <a:r>
              <a:rPr lang="en-US" dirty="0" err="1"/>
              <a:t>podrían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investigación</a:t>
            </a:r>
            <a:r>
              <a:rPr lang="en-US" dirty="0"/>
              <a:t> en el </a:t>
            </a:r>
            <a:r>
              <a:rPr lang="en-US" dirty="0" err="1"/>
              <a:t>semestre</a:t>
            </a:r>
            <a:r>
              <a:rPr lang="en-US" dirty="0"/>
              <a:t> (de </a:t>
            </a:r>
            <a:r>
              <a:rPr lang="en-US" dirty="0" err="1"/>
              <a:t>preferencia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sea de </a:t>
            </a:r>
            <a:r>
              <a:rPr lang="en-US" dirty="0" err="1"/>
              <a:t>interés</a:t>
            </a:r>
            <a:r>
              <a:rPr lang="en-US" dirty="0"/>
              <a:t> del </a:t>
            </a:r>
            <a:r>
              <a:rPr lang="en-US" dirty="0" err="1"/>
              <a:t>profesor</a:t>
            </a:r>
            <a:r>
              <a:rPr lang="en-US" dirty="0"/>
              <a:t> y del </a:t>
            </a:r>
            <a:r>
              <a:rPr lang="en-US" dirty="0" err="1"/>
              <a:t>grupo</a:t>
            </a:r>
            <a:r>
              <a:rPr lang="en-US" dirty="0"/>
              <a:t>). </a:t>
            </a:r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válido</a:t>
            </a:r>
            <a:r>
              <a:rPr lang="en-US" dirty="0"/>
              <a:t> de </a:t>
            </a:r>
            <a:r>
              <a:rPr lang="en-US" dirty="0" err="1"/>
              <a:t>investigar</a:t>
            </a:r>
            <a:r>
              <a:rPr lang="en-US" dirty="0"/>
              <a:t>, ¿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busca</a:t>
            </a:r>
            <a:r>
              <a:rPr lang="en-US" dirty="0"/>
              <a:t> resolver, 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resolverlo</a:t>
            </a:r>
            <a:r>
              <a:rPr lang="en-US" dirty="0"/>
              <a:t>? 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gran </a:t>
            </a:r>
            <a:r>
              <a:rPr lang="en-US" dirty="0" err="1"/>
              <a:t>pregunta</a:t>
            </a:r>
            <a:r>
              <a:rPr lang="en-US" dirty="0"/>
              <a:t> a responder? ¿En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contexto</a:t>
            </a:r>
            <a:r>
              <a:rPr lang="en-US" dirty="0"/>
              <a:t> se lo </a:t>
            </a:r>
            <a:r>
              <a:rPr lang="en-US" dirty="0" err="1"/>
              <a:t>realizará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4. 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recolectados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entrevistas</a:t>
            </a:r>
            <a:r>
              <a:rPr lang="en-US" dirty="0"/>
              <a:t> </a:t>
            </a:r>
            <a:r>
              <a:rPr lang="en-US" dirty="0" err="1"/>
              <a:t>analizarlos</a:t>
            </a:r>
            <a:r>
              <a:rPr lang="en-US" dirty="0"/>
              <a:t> y </a:t>
            </a:r>
            <a:r>
              <a:rPr lang="en-US" dirty="0" err="1"/>
              <a:t>dar</a:t>
            </a:r>
            <a:r>
              <a:rPr lang="en-US" dirty="0"/>
              <a:t> un </a:t>
            </a:r>
            <a:r>
              <a:rPr lang="en-US" dirty="0" err="1"/>
              <a:t>resumen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entrevista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Nota:</a:t>
            </a:r>
            <a:r>
              <a:rPr lang="en-US" dirty="0"/>
              <a:t> </a:t>
            </a:r>
            <a:r>
              <a:rPr lang="en-US" dirty="0" err="1"/>
              <a:t>Por</a:t>
            </a:r>
            <a:r>
              <a:rPr lang="en-US" dirty="0"/>
              <a:t> lo </a:t>
            </a:r>
            <a:r>
              <a:rPr lang="en-US" dirty="0" err="1"/>
              <a:t>menos</a:t>
            </a:r>
            <a:r>
              <a:rPr lang="en-US" dirty="0"/>
              <a:t> un </a:t>
            </a:r>
            <a:r>
              <a:rPr lang="en-US" dirty="0" err="1"/>
              <a:t>profesor</a:t>
            </a:r>
            <a:r>
              <a:rPr lang="en-US" dirty="0"/>
              <a:t> de los </a:t>
            </a:r>
            <a:r>
              <a:rPr lang="en-US" dirty="0" err="1"/>
              <a:t>entrevistados</a:t>
            </a:r>
            <a:r>
              <a:rPr lang="en-US" dirty="0"/>
              <a:t> </a:t>
            </a:r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darles</a:t>
            </a:r>
            <a:r>
              <a:rPr lang="en-US" dirty="0"/>
              <a:t> un </a:t>
            </a:r>
            <a:r>
              <a:rPr lang="en-US" dirty="0" err="1"/>
              <a:t>problema</a:t>
            </a:r>
            <a:r>
              <a:rPr lang="en-US" dirty="0"/>
              <a:t> a </a:t>
            </a:r>
            <a:r>
              <a:rPr lang="en-US" dirty="0" err="1"/>
              <a:t>investigar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el </a:t>
            </a:r>
            <a:r>
              <a:rPr lang="en-US" dirty="0" err="1"/>
              <a:t>semestre</a:t>
            </a:r>
            <a:r>
              <a:rPr lang="en-US" dirty="0"/>
              <a:t>. </a:t>
            </a:r>
            <a:r>
              <a:rPr lang="en-US" dirty="0" err="1"/>
              <a:t>Recuerde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no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del 10% de </a:t>
            </a:r>
            <a:r>
              <a:rPr lang="en-US" dirty="0" err="1"/>
              <a:t>plagio</a:t>
            </a:r>
            <a:r>
              <a:rPr lang="en-US" dirty="0"/>
              <a:t>. Se </a:t>
            </a:r>
            <a:r>
              <a:rPr lang="en-US" dirty="0" err="1"/>
              <a:t>recomienda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lo </a:t>
            </a:r>
            <a:r>
              <a:rPr lang="en-US" dirty="0" err="1"/>
              <a:t>pase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un software de </a:t>
            </a:r>
            <a:r>
              <a:rPr lang="en-US" dirty="0" err="1"/>
              <a:t>antiplagio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Taller en </a:t>
            </a:r>
            <a:r>
              <a:rPr lang="en-US" dirty="0" err="1" smtClean="0"/>
              <a:t>grupo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instrumento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la </a:t>
            </a:r>
            <a:r>
              <a:rPr lang="en-US" dirty="0" err="1"/>
              <a:t>entrevista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les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 smtClean="0"/>
              <a:t>obtener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:</a:t>
            </a:r>
          </a:p>
          <a:p>
            <a:r>
              <a:rPr lang="en-US" dirty="0" smtClean="0"/>
              <a:t>El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investigación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acuerdo</a:t>
            </a:r>
            <a:r>
              <a:rPr lang="en-US" dirty="0" smtClean="0"/>
              <a:t> al </a:t>
            </a:r>
            <a:r>
              <a:rPr lang="en-US" dirty="0" err="1" smtClean="0"/>
              <a:t>alcance</a:t>
            </a:r>
            <a:r>
              <a:rPr lang="en-US" dirty="0" smtClean="0"/>
              <a:t> </a:t>
            </a:r>
            <a:r>
              <a:rPr lang="en-US" dirty="0" err="1"/>
              <a:t>que</a:t>
            </a:r>
            <a:r>
              <a:rPr lang="en-US" dirty="0"/>
              <a:t> ha </a:t>
            </a:r>
            <a:r>
              <a:rPr lang="en-US" dirty="0" err="1"/>
              <a:t>realizado</a:t>
            </a:r>
            <a:r>
              <a:rPr lang="en-US" dirty="0"/>
              <a:t> y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realizando</a:t>
            </a:r>
            <a:r>
              <a:rPr lang="en-US" dirty="0"/>
              <a:t> el </a:t>
            </a:r>
            <a:r>
              <a:rPr lang="en-US" dirty="0" err="1"/>
              <a:t>profesor</a:t>
            </a:r>
            <a:r>
              <a:rPr lang="en-US" dirty="0"/>
              <a:t>. </a:t>
            </a:r>
            <a:r>
              <a:rPr lang="en-US" dirty="0" smtClean="0"/>
              <a:t>(</a:t>
            </a:r>
            <a:r>
              <a:rPr lang="en-US" dirty="0" err="1" smtClean="0"/>
              <a:t>exploratoria</a:t>
            </a:r>
            <a:r>
              <a:rPr lang="en-US" dirty="0" smtClean="0"/>
              <a:t>, </a:t>
            </a:r>
            <a:r>
              <a:rPr lang="en-US" dirty="0" err="1" smtClean="0"/>
              <a:t>descriptiva</a:t>
            </a:r>
            <a:r>
              <a:rPr lang="en-US" dirty="0" smtClean="0"/>
              <a:t>, </a:t>
            </a:r>
            <a:r>
              <a:rPr lang="en-US" dirty="0" err="1" smtClean="0"/>
              <a:t>correlacional</a:t>
            </a:r>
            <a:r>
              <a:rPr lang="en-US" dirty="0" smtClean="0"/>
              <a:t>, </a:t>
            </a:r>
            <a:r>
              <a:rPr lang="en-US" dirty="0" err="1" smtClean="0"/>
              <a:t>explicativa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Preguntar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ideas en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investigación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ustedes</a:t>
            </a:r>
            <a:r>
              <a:rPr lang="en-US" dirty="0"/>
              <a:t> </a:t>
            </a:r>
            <a:r>
              <a:rPr lang="en-US" dirty="0" err="1"/>
              <a:t>podrían</a:t>
            </a:r>
            <a:r>
              <a:rPr lang="en-US" dirty="0"/>
              <a:t> </a:t>
            </a:r>
            <a:r>
              <a:rPr lang="en-US" dirty="0" err="1"/>
              <a:t>asistirlos</a:t>
            </a:r>
            <a:r>
              <a:rPr lang="en-US" dirty="0"/>
              <a:t> </a:t>
            </a:r>
            <a:r>
              <a:rPr lang="en-US" dirty="0" err="1"/>
              <a:t>investigando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6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 smtClean="0"/>
              <a:t>A </a:t>
            </a:r>
            <a:r>
              <a:rPr lang="en-US" sz="3600" dirty="0" err="1" smtClean="0"/>
              <a:t>qué</a:t>
            </a:r>
            <a:r>
              <a:rPr lang="en-US" sz="3600" dirty="0" smtClean="0"/>
              <a:t> se </a:t>
            </a:r>
            <a:r>
              <a:rPr lang="en-US" sz="3600" dirty="0" err="1" smtClean="0"/>
              <a:t>refiere</a:t>
            </a:r>
            <a:r>
              <a:rPr lang="en-US" sz="3600" dirty="0" smtClean="0"/>
              <a:t> con </a:t>
            </a:r>
            <a:r>
              <a:rPr lang="en-US" sz="3600" dirty="0" err="1" smtClean="0"/>
              <a:t>sistemático</a:t>
            </a:r>
            <a:r>
              <a:rPr lang="en-US" sz="3600" dirty="0" smtClean="0"/>
              <a:t>?</a:t>
            </a:r>
          </a:p>
          <a:p>
            <a:pPr lvl="1"/>
            <a:r>
              <a:rPr lang="es-EC" sz="3600" dirty="0"/>
              <a:t>Recolectar y analizar información para un propósito (Schumacher, 1997)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8308" y="228600"/>
            <a:ext cx="8153400" cy="990600"/>
          </a:xfrm>
        </p:spPr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investigación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5" name="3 Diagrama"/>
          <p:cNvGraphicFramePr/>
          <p:nvPr>
            <p:extLst>
              <p:ext uri="{D42A27DB-BD31-4B8C-83A1-F6EECF244321}">
                <p14:modId xmlns:p14="http://schemas.microsoft.com/office/powerpoint/2010/main" val="2594982516"/>
              </p:ext>
            </p:extLst>
          </p:nvPr>
        </p:nvGraphicFramePr>
        <p:xfrm>
          <a:off x="2048478" y="3425102"/>
          <a:ext cx="4965309" cy="3172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170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1650" y="1600200"/>
            <a:ext cx="8833592" cy="52578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 </a:t>
            </a:r>
            <a:r>
              <a:rPr lang="en-US" sz="3200" dirty="0" err="1"/>
              <a:t>qué</a:t>
            </a:r>
            <a:r>
              <a:rPr lang="en-US" sz="3200" dirty="0"/>
              <a:t> se </a:t>
            </a:r>
            <a:r>
              <a:rPr lang="en-US" sz="3200" dirty="0" err="1"/>
              <a:t>refiere</a:t>
            </a:r>
            <a:r>
              <a:rPr lang="en-US" sz="3200" dirty="0"/>
              <a:t> con </a:t>
            </a:r>
            <a:r>
              <a:rPr lang="en-US" sz="3200" dirty="0" err="1" smtClean="0"/>
              <a:t>crítico</a:t>
            </a:r>
            <a:r>
              <a:rPr lang="en-US" sz="3200" dirty="0" smtClean="0"/>
              <a:t>?</a:t>
            </a:r>
          </a:p>
          <a:p>
            <a:pPr lvl="1"/>
            <a:r>
              <a:rPr lang="en-US" dirty="0" err="1" smtClean="0"/>
              <a:t>Estudia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r>
              <a:rPr lang="en-US" dirty="0" smtClean="0"/>
              <a:t> de forma </a:t>
            </a:r>
            <a:r>
              <a:rPr lang="en-US" dirty="0" err="1" smtClean="0"/>
              <a:t>crítica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validez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r>
              <a:rPr lang="en-US" dirty="0" smtClean="0"/>
              <a:t> y </a:t>
            </a:r>
            <a:r>
              <a:rPr lang="en-US" dirty="0" err="1" smtClean="0"/>
              <a:t>externa</a:t>
            </a:r>
            <a:r>
              <a:rPr lang="en-US" dirty="0"/>
              <a:t>.</a:t>
            </a:r>
          </a:p>
          <a:p>
            <a:pPr lvl="1"/>
            <a:r>
              <a:rPr lang="es-EC" dirty="0"/>
              <a:t>Validez interna (resultados interpretados con precisión, sin alternativas explicatorias diferentes)</a:t>
            </a:r>
          </a:p>
          <a:p>
            <a:pPr lvl="2"/>
            <a:r>
              <a:rPr lang="en-US" dirty="0">
                <a:latin typeface="Cambria" charset="0"/>
              </a:rPr>
              <a:t>Las </a:t>
            </a:r>
            <a:r>
              <a:rPr lang="en-US" dirty="0" err="1">
                <a:latin typeface="Cambria" charset="0"/>
              </a:rPr>
              <a:t>conclusiones</a:t>
            </a:r>
            <a:r>
              <a:rPr lang="en-US" dirty="0">
                <a:latin typeface="Cambria" charset="0"/>
              </a:rPr>
              <a:t> son </a:t>
            </a:r>
            <a:r>
              <a:rPr lang="en-US" dirty="0" err="1">
                <a:latin typeface="Cambria" charset="0"/>
              </a:rPr>
              <a:t>válidas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dentro</a:t>
            </a:r>
            <a:r>
              <a:rPr lang="en-US" dirty="0">
                <a:latin typeface="Cambria" charset="0"/>
              </a:rPr>
              <a:t> del </a:t>
            </a:r>
            <a:r>
              <a:rPr lang="en-US" dirty="0" err="1">
                <a:latin typeface="Cambria" charset="0"/>
              </a:rPr>
              <a:t>mismo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contexto</a:t>
            </a:r>
            <a:r>
              <a:rPr lang="en-US" dirty="0">
                <a:latin typeface="Cambria" charset="0"/>
              </a:rPr>
              <a:t> del </a:t>
            </a:r>
            <a:r>
              <a:rPr lang="en-US" dirty="0" err="1">
                <a:latin typeface="Cambria" charset="0"/>
              </a:rPr>
              <a:t>estudio</a:t>
            </a:r>
            <a:r>
              <a:rPr lang="en-US" dirty="0">
                <a:latin typeface="Cambria" charset="0"/>
              </a:rPr>
              <a:t>.</a:t>
            </a:r>
          </a:p>
          <a:p>
            <a:pPr lvl="3"/>
            <a:r>
              <a:rPr lang="en-US" dirty="0">
                <a:latin typeface="Cambria" charset="0"/>
              </a:rPr>
              <a:t>Los </a:t>
            </a:r>
            <a:r>
              <a:rPr lang="en-US" dirty="0" err="1">
                <a:latin typeface="Cambria" charset="0"/>
              </a:rPr>
              <a:t>recordatorios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redujeron</a:t>
            </a:r>
            <a:r>
              <a:rPr lang="en-US" dirty="0">
                <a:latin typeface="Cambria" charset="0"/>
              </a:rPr>
              <a:t> la </a:t>
            </a:r>
            <a:r>
              <a:rPr lang="en-US" dirty="0" err="1">
                <a:latin typeface="Cambria" charset="0"/>
              </a:rPr>
              <a:t>infección</a:t>
            </a:r>
            <a:r>
              <a:rPr lang="en-US" dirty="0">
                <a:latin typeface="Cambria" charset="0"/>
              </a:rPr>
              <a:t> en un 30%</a:t>
            </a:r>
            <a:endParaRPr lang="es-EC" dirty="0"/>
          </a:p>
          <a:p>
            <a:pPr lvl="1"/>
            <a:r>
              <a:rPr lang="es-EC" dirty="0"/>
              <a:t>Validez externa (resultados pueden ser generalizados a situaciones, condiciones y poblaciones)</a:t>
            </a:r>
          </a:p>
          <a:p>
            <a:pPr lvl="2"/>
            <a:r>
              <a:rPr lang="en-US" dirty="0">
                <a:latin typeface="Cambria" charset="0"/>
              </a:rPr>
              <a:t>Las </a:t>
            </a:r>
            <a:r>
              <a:rPr lang="en-US" dirty="0" err="1">
                <a:latin typeface="Cambria" charset="0"/>
              </a:rPr>
              <a:t>conclusiones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pueden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ser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aplicadas</a:t>
            </a:r>
            <a:r>
              <a:rPr lang="en-US" dirty="0">
                <a:latin typeface="Cambria" charset="0"/>
              </a:rPr>
              <a:t> en </a:t>
            </a:r>
            <a:r>
              <a:rPr lang="en-US" dirty="0" err="1">
                <a:latin typeface="Cambria" charset="0"/>
              </a:rPr>
              <a:t>diferentes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contextos</a:t>
            </a:r>
            <a:r>
              <a:rPr lang="en-US" dirty="0">
                <a:latin typeface="Cambria" charset="0"/>
              </a:rPr>
              <a:t>.</a:t>
            </a:r>
          </a:p>
          <a:p>
            <a:pPr lvl="3"/>
            <a:r>
              <a:rPr lang="en-US" dirty="0" err="1">
                <a:latin typeface="Cambria" charset="0"/>
              </a:rPr>
              <a:t>Podemos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esperar</a:t>
            </a:r>
            <a:r>
              <a:rPr lang="en-US" dirty="0">
                <a:latin typeface="Cambria" charset="0"/>
              </a:rPr>
              <a:t> la </a:t>
            </a:r>
            <a:r>
              <a:rPr lang="en-US" dirty="0" err="1">
                <a:latin typeface="Cambria" charset="0"/>
              </a:rPr>
              <a:t>reducción</a:t>
            </a:r>
            <a:r>
              <a:rPr lang="en-US" dirty="0">
                <a:latin typeface="Cambria" charset="0"/>
              </a:rPr>
              <a:t> de la </a:t>
            </a:r>
            <a:r>
              <a:rPr lang="en-US" dirty="0" err="1">
                <a:latin typeface="Cambria" charset="0"/>
              </a:rPr>
              <a:t>infección</a:t>
            </a:r>
            <a:r>
              <a:rPr lang="en-US" dirty="0">
                <a:latin typeface="Cambria" charset="0"/>
              </a:rPr>
              <a:t> en </a:t>
            </a:r>
            <a:r>
              <a:rPr lang="en-US" dirty="0" err="1">
                <a:latin typeface="Cambria" charset="0"/>
              </a:rPr>
              <a:t>otros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hospitales</a:t>
            </a:r>
            <a:r>
              <a:rPr lang="en-US" dirty="0">
                <a:latin typeface="Cambria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8308" y="228600"/>
            <a:ext cx="8153400" cy="990600"/>
          </a:xfrm>
        </p:spPr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investigación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6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Investigación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Cualitativa</a:t>
            </a:r>
            <a:endParaRPr lang="en-US" sz="4000" dirty="0"/>
          </a:p>
          <a:p>
            <a:r>
              <a:rPr lang="en-US" sz="4000" dirty="0" err="1" smtClean="0"/>
              <a:t>Cuantitativa</a:t>
            </a:r>
            <a:endParaRPr lang="en-US" sz="4000" dirty="0" smtClean="0"/>
          </a:p>
          <a:p>
            <a:r>
              <a:rPr lang="en-US" sz="4000" dirty="0" err="1" smtClean="0"/>
              <a:t>Mixta</a:t>
            </a:r>
            <a:r>
              <a:rPr lang="en-US" sz="4000" dirty="0" smtClean="0"/>
              <a:t> (</a:t>
            </a:r>
            <a:r>
              <a:rPr lang="en-US" sz="4000" dirty="0" err="1" smtClean="0"/>
              <a:t>es</a:t>
            </a:r>
            <a:r>
              <a:rPr lang="en-US" sz="4000" dirty="0" smtClean="0"/>
              <a:t> </a:t>
            </a:r>
            <a:r>
              <a:rPr lang="en-US" sz="4000" dirty="0" err="1" smtClean="0"/>
              <a:t>una</a:t>
            </a:r>
            <a:r>
              <a:rPr lang="en-US" sz="4000" dirty="0" smtClean="0"/>
              <a:t> </a:t>
            </a:r>
            <a:r>
              <a:rPr lang="en-US" sz="4000" dirty="0" err="1" smtClean="0"/>
              <a:t>combinación</a:t>
            </a:r>
            <a:r>
              <a:rPr lang="en-US" sz="4000" dirty="0" smtClean="0"/>
              <a:t> de la </a:t>
            </a:r>
            <a:r>
              <a:rPr lang="en-US" sz="4000" dirty="0" err="1" smtClean="0"/>
              <a:t>investigación</a:t>
            </a:r>
            <a:r>
              <a:rPr lang="en-US" sz="4000" dirty="0" smtClean="0"/>
              <a:t> </a:t>
            </a:r>
            <a:r>
              <a:rPr lang="en-US" sz="4000" dirty="0" err="1" smtClean="0"/>
              <a:t>cualitativa</a:t>
            </a:r>
            <a:r>
              <a:rPr lang="en-US" sz="4000" dirty="0" smtClean="0"/>
              <a:t> y </a:t>
            </a:r>
            <a:r>
              <a:rPr lang="en-US" sz="4000" dirty="0" err="1" smtClean="0"/>
              <a:t>cuantitativa</a:t>
            </a:r>
            <a:r>
              <a:rPr lang="en-US" sz="4000" dirty="0" smtClean="0"/>
              <a:t>).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483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Investigación</a:t>
            </a:r>
            <a:r>
              <a:rPr lang="en-US" dirty="0"/>
              <a:t> </a:t>
            </a:r>
            <a:r>
              <a:rPr lang="en-US" dirty="0" err="1" smtClean="0"/>
              <a:t>Cualitativa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0606" y="1600199"/>
            <a:ext cx="8833592" cy="5072961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La </a:t>
            </a:r>
            <a:r>
              <a:rPr lang="en-US" sz="4000" dirty="0" err="1"/>
              <a:t>comprensión</a:t>
            </a:r>
            <a:r>
              <a:rPr lang="en-US" sz="4000" dirty="0"/>
              <a:t> y </a:t>
            </a:r>
            <a:r>
              <a:rPr lang="en-US" sz="4000" dirty="0" err="1"/>
              <a:t>significado</a:t>
            </a:r>
            <a:r>
              <a:rPr lang="en-US" sz="4000" dirty="0"/>
              <a:t> de </a:t>
            </a:r>
            <a:r>
              <a:rPr lang="en-US" sz="4000" dirty="0" err="1"/>
              <a:t>fenómenos</a:t>
            </a:r>
            <a:r>
              <a:rPr lang="en-US" sz="4000" dirty="0"/>
              <a:t> se </a:t>
            </a:r>
            <a:r>
              <a:rPr lang="en-US" sz="4000" dirty="0" err="1"/>
              <a:t>basa</a:t>
            </a:r>
            <a:r>
              <a:rPr lang="en-US" sz="4000" dirty="0"/>
              <a:t> en </a:t>
            </a:r>
            <a:r>
              <a:rPr lang="en-US" sz="4000" dirty="0" err="1"/>
              <a:t>narrativas</a:t>
            </a:r>
            <a:r>
              <a:rPr lang="en-US" sz="4000" dirty="0"/>
              <a:t> u </a:t>
            </a:r>
            <a:r>
              <a:rPr lang="en-US" sz="4000" dirty="0" err="1"/>
              <a:t>observaciones</a:t>
            </a:r>
            <a:r>
              <a:rPr lang="en-US" sz="4000" dirty="0"/>
              <a:t> </a:t>
            </a:r>
            <a:r>
              <a:rPr lang="en-US" sz="4000" dirty="0" err="1"/>
              <a:t>más</a:t>
            </a:r>
            <a:r>
              <a:rPr lang="en-US" sz="4000" dirty="0"/>
              <a:t> </a:t>
            </a:r>
            <a:r>
              <a:rPr lang="en-US" sz="4000" dirty="0" err="1"/>
              <a:t>que</a:t>
            </a:r>
            <a:r>
              <a:rPr lang="en-US" sz="4000" dirty="0"/>
              <a:t> en </a:t>
            </a:r>
            <a:r>
              <a:rPr lang="en-US" sz="4000" dirty="0" err="1"/>
              <a:t>números</a:t>
            </a:r>
            <a:r>
              <a:rPr lang="en-US" sz="4000" dirty="0"/>
              <a:t>.</a:t>
            </a:r>
          </a:p>
          <a:p>
            <a:r>
              <a:rPr lang="en-US" sz="4000" dirty="0" err="1"/>
              <a:t>Basada</a:t>
            </a:r>
            <a:r>
              <a:rPr lang="en-US" sz="4000" dirty="0"/>
              <a:t> en </a:t>
            </a:r>
            <a:r>
              <a:rPr lang="en-US" sz="4000" dirty="0" err="1"/>
              <a:t>percepciones</a:t>
            </a:r>
            <a:r>
              <a:rPr lang="en-US" sz="4000" dirty="0"/>
              <a:t>.</a:t>
            </a:r>
            <a:endParaRPr lang="es-EC" sz="4000" dirty="0"/>
          </a:p>
          <a:p>
            <a:r>
              <a:rPr lang="en-US" sz="4000" dirty="0" err="1" smtClean="0"/>
              <a:t>Usada</a:t>
            </a:r>
            <a:r>
              <a:rPr lang="en-US" sz="4000" dirty="0" smtClean="0"/>
              <a:t> </a:t>
            </a:r>
            <a:r>
              <a:rPr lang="en-US" sz="4000" dirty="0" err="1" smtClean="0"/>
              <a:t>para</a:t>
            </a:r>
            <a:r>
              <a:rPr lang="en-US" sz="4000" dirty="0" smtClean="0"/>
              <a:t> </a:t>
            </a:r>
            <a:r>
              <a:rPr lang="en-US" sz="4000" dirty="0" err="1" smtClean="0"/>
              <a:t>entender</a:t>
            </a:r>
            <a:r>
              <a:rPr lang="en-US" sz="4000" dirty="0" smtClean="0"/>
              <a:t> </a:t>
            </a:r>
            <a:r>
              <a:rPr lang="en-US" sz="4000" dirty="0" err="1"/>
              <a:t>fenómenos</a:t>
            </a:r>
            <a:r>
              <a:rPr lang="en-US" sz="4000" dirty="0"/>
              <a:t> </a:t>
            </a:r>
            <a:r>
              <a:rPr lang="en-US" sz="4000" dirty="0" err="1" smtClean="0"/>
              <a:t>sociales</a:t>
            </a:r>
            <a:r>
              <a:rPr lang="en-US" sz="4000" dirty="0" smtClean="0"/>
              <a:t>.</a:t>
            </a:r>
            <a:endParaRPr lang="en-US" sz="4000" dirty="0"/>
          </a:p>
          <a:p>
            <a:r>
              <a:rPr lang="en-US" sz="4000" dirty="0" err="1" smtClean="0"/>
              <a:t>Específico</a:t>
            </a:r>
            <a:r>
              <a:rPr lang="en-US" sz="4000" dirty="0" smtClean="0"/>
              <a:t> </a:t>
            </a:r>
            <a:r>
              <a:rPr lang="en-US" sz="4000" dirty="0"/>
              <a:t>del </a:t>
            </a:r>
            <a:r>
              <a:rPr lang="en-US" sz="4000" dirty="0" err="1" smtClean="0"/>
              <a:t>contexto</a:t>
            </a:r>
            <a:r>
              <a:rPr lang="en-US" sz="4000" dirty="0" smtClean="0"/>
              <a:t>.</a:t>
            </a:r>
            <a:endParaRPr lang="en-US" sz="4000" dirty="0"/>
          </a:p>
          <a:p>
            <a:r>
              <a:rPr lang="en-US" sz="4000" dirty="0" err="1" smtClean="0"/>
              <a:t>Descripción</a:t>
            </a:r>
            <a:r>
              <a:rPr lang="en-US" sz="4000" dirty="0" smtClean="0"/>
              <a:t> </a:t>
            </a:r>
            <a:r>
              <a:rPr lang="en-US" sz="4000" dirty="0" err="1" smtClean="0"/>
              <a:t>narrativa</a:t>
            </a:r>
            <a:r>
              <a:rPr lang="en-US" sz="4000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08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Investigación</a:t>
            </a:r>
            <a:r>
              <a:rPr lang="en-US" dirty="0"/>
              <a:t> </a:t>
            </a:r>
            <a:r>
              <a:rPr lang="en-US" dirty="0" err="1"/>
              <a:t>Cuantitativa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9563" y="1600199"/>
            <a:ext cx="8757766" cy="5110877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Basada</a:t>
            </a:r>
            <a:r>
              <a:rPr lang="en-US" sz="4000" dirty="0" smtClean="0"/>
              <a:t> </a:t>
            </a:r>
            <a:r>
              <a:rPr lang="en-US" sz="4000" dirty="0"/>
              <a:t>en </a:t>
            </a:r>
            <a:r>
              <a:rPr lang="en-US" sz="4000" dirty="0" err="1" smtClean="0"/>
              <a:t>números</a:t>
            </a:r>
            <a:r>
              <a:rPr lang="en-US" sz="4000" dirty="0" smtClean="0"/>
              <a:t>. </a:t>
            </a:r>
            <a:r>
              <a:rPr lang="en-US" sz="4000" dirty="0" err="1" smtClean="0"/>
              <a:t>Involucra</a:t>
            </a:r>
            <a:r>
              <a:rPr lang="en-US" sz="4000" dirty="0" smtClean="0"/>
              <a:t> </a:t>
            </a:r>
            <a:r>
              <a:rPr lang="en-US" sz="4000" dirty="0" err="1" smtClean="0"/>
              <a:t>análisis</a:t>
            </a:r>
            <a:r>
              <a:rPr lang="en-US" sz="4000" dirty="0" smtClean="0"/>
              <a:t> </a:t>
            </a:r>
            <a:r>
              <a:rPr lang="en-US" sz="4000" dirty="0" err="1"/>
              <a:t>estadístico</a:t>
            </a:r>
            <a:r>
              <a:rPr lang="en-US" sz="4000" dirty="0" smtClean="0"/>
              <a:t>.</a:t>
            </a:r>
          </a:p>
          <a:p>
            <a:r>
              <a:rPr lang="en-US" sz="4000" dirty="0" err="1"/>
              <a:t>Basado</a:t>
            </a:r>
            <a:r>
              <a:rPr lang="en-US" sz="4000" dirty="0"/>
              <a:t> en </a:t>
            </a:r>
            <a:r>
              <a:rPr lang="en-US" sz="4000" dirty="0" err="1"/>
              <a:t>teoría</a:t>
            </a:r>
            <a:r>
              <a:rPr lang="en-US" sz="4000" dirty="0" smtClean="0"/>
              <a:t>.</a:t>
            </a:r>
          </a:p>
          <a:p>
            <a:r>
              <a:rPr lang="en-US" sz="4000" dirty="0" err="1"/>
              <a:t>Mide</a:t>
            </a:r>
            <a:r>
              <a:rPr lang="en-US" sz="4000" dirty="0"/>
              <a:t> </a:t>
            </a:r>
            <a:r>
              <a:rPr lang="en-US" sz="4000" dirty="0" err="1"/>
              <a:t>relaciones</a:t>
            </a:r>
            <a:r>
              <a:rPr lang="en-US" sz="4000" dirty="0"/>
              <a:t>, </a:t>
            </a:r>
            <a:r>
              <a:rPr lang="en-US" sz="4000" dirty="0" err="1"/>
              <a:t>efectos</a:t>
            </a:r>
            <a:r>
              <a:rPr lang="en-US" sz="4000" dirty="0"/>
              <a:t> y  </a:t>
            </a:r>
            <a:r>
              <a:rPr lang="en-US" sz="4000" dirty="0" err="1"/>
              <a:t>causas</a:t>
            </a:r>
            <a:r>
              <a:rPr lang="en-US" sz="4000" dirty="0" smtClean="0"/>
              <a:t>.</a:t>
            </a:r>
          </a:p>
          <a:p>
            <a:r>
              <a:rPr lang="en-US" sz="4000" dirty="0" err="1"/>
              <a:t>Libre</a:t>
            </a:r>
            <a:r>
              <a:rPr lang="en-US" sz="4000" dirty="0"/>
              <a:t> del </a:t>
            </a:r>
            <a:r>
              <a:rPr lang="en-US" sz="4000" dirty="0" err="1"/>
              <a:t>contexto</a:t>
            </a:r>
            <a:r>
              <a:rPr lang="en-US" sz="4000" dirty="0" smtClean="0"/>
              <a:t>.</a:t>
            </a:r>
          </a:p>
          <a:p>
            <a:r>
              <a:rPr lang="en-US" sz="4000" dirty="0"/>
              <a:t>El </a:t>
            </a:r>
            <a:r>
              <a:rPr lang="en-US" sz="4000" dirty="0" err="1"/>
              <a:t>investigador</a:t>
            </a:r>
            <a:r>
              <a:rPr lang="en-US" sz="4000" dirty="0"/>
              <a:t> no se </a:t>
            </a:r>
            <a:r>
              <a:rPr lang="en-US" sz="4000" dirty="0" err="1"/>
              <a:t>relaciona</a:t>
            </a:r>
            <a:r>
              <a:rPr lang="en-US" sz="4000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6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investigación</a:t>
            </a:r>
            <a:r>
              <a:rPr lang="en-US" dirty="0" smtClean="0"/>
              <a:t> de </a:t>
            </a:r>
            <a:r>
              <a:rPr lang="en-US" dirty="0" err="1" smtClean="0"/>
              <a:t>acuerdo</a:t>
            </a:r>
            <a:r>
              <a:rPr lang="en-US" dirty="0" smtClean="0"/>
              <a:t> al </a:t>
            </a:r>
            <a:r>
              <a:rPr lang="en-US" dirty="0" err="1" smtClean="0"/>
              <a:t>alcance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Exploratorios</a:t>
            </a:r>
            <a:endParaRPr lang="en-US" sz="4000" dirty="0" smtClean="0"/>
          </a:p>
          <a:p>
            <a:r>
              <a:rPr lang="en-US" sz="4000" dirty="0" err="1" smtClean="0"/>
              <a:t>Descriptivos</a:t>
            </a:r>
            <a:r>
              <a:rPr lang="en-US" sz="4000" dirty="0" smtClean="0"/>
              <a:t> </a:t>
            </a:r>
          </a:p>
          <a:p>
            <a:r>
              <a:rPr lang="en-US" sz="4000" dirty="0" err="1" smtClean="0"/>
              <a:t>Correlacionales</a:t>
            </a:r>
            <a:endParaRPr lang="en-US" sz="4000" dirty="0" smtClean="0"/>
          </a:p>
          <a:p>
            <a:r>
              <a:rPr lang="en-US" sz="4000" dirty="0" err="1" smtClean="0"/>
              <a:t>Explicativos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014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Exploratorios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4191000" cy="52578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Preparan</a:t>
            </a:r>
            <a:r>
              <a:rPr lang="en-US" sz="2400" dirty="0" smtClean="0"/>
              <a:t> el </a:t>
            </a:r>
            <a:r>
              <a:rPr lang="en-US" sz="2400" dirty="0" err="1" smtClean="0"/>
              <a:t>terreno</a:t>
            </a:r>
            <a:r>
              <a:rPr lang="en-US" sz="2400" dirty="0" smtClean="0"/>
              <a:t>, </a:t>
            </a:r>
            <a:r>
              <a:rPr lang="en-US" sz="2400" dirty="0" err="1" smtClean="0"/>
              <a:t>levantan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información</a:t>
            </a:r>
            <a:r>
              <a:rPr lang="en-US" sz="2400" dirty="0" smtClean="0"/>
              <a:t> de base.</a:t>
            </a:r>
          </a:p>
          <a:p>
            <a:r>
              <a:rPr lang="en-US" sz="2400" dirty="0" err="1" smtClean="0"/>
              <a:t>Buscan</a:t>
            </a:r>
            <a:r>
              <a:rPr lang="en-US" sz="2400" dirty="0" smtClean="0"/>
              <a:t> </a:t>
            </a:r>
            <a:r>
              <a:rPr lang="en-US" sz="2400" dirty="0" err="1" smtClean="0"/>
              <a:t>examinar</a:t>
            </a:r>
            <a:r>
              <a:rPr lang="en-US" sz="2400" dirty="0" smtClean="0"/>
              <a:t> un </a:t>
            </a:r>
            <a:r>
              <a:rPr lang="en-US" sz="2400" dirty="0" err="1" smtClean="0"/>
              <a:t>tema</a:t>
            </a:r>
            <a:r>
              <a:rPr lang="en-US" sz="2400" dirty="0" smtClean="0"/>
              <a:t> </a:t>
            </a:r>
            <a:r>
              <a:rPr lang="en-US" sz="2400" dirty="0" err="1" smtClean="0"/>
              <a:t>o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problema</a:t>
            </a:r>
            <a:r>
              <a:rPr lang="en-US" sz="2400" dirty="0" smtClean="0"/>
              <a:t> </a:t>
            </a:r>
            <a:r>
              <a:rPr lang="en-US" sz="2400" dirty="0" err="1" smtClean="0"/>
              <a:t>poco</a:t>
            </a:r>
            <a:r>
              <a:rPr lang="en-US" sz="2400" dirty="0" smtClean="0"/>
              <a:t> </a:t>
            </a:r>
            <a:r>
              <a:rPr lang="en-US" sz="2400" dirty="0" err="1" smtClean="0"/>
              <a:t>o</a:t>
            </a:r>
            <a:r>
              <a:rPr lang="en-US" sz="2400" dirty="0" smtClean="0"/>
              <a:t> no </a:t>
            </a:r>
            <a:r>
              <a:rPr lang="en-US" sz="2400" dirty="0" err="1" smtClean="0"/>
              <a:t>estudiado</a:t>
            </a:r>
            <a:r>
              <a:rPr lang="en-US" sz="2400" dirty="0" smtClean="0"/>
              <a:t> antes.</a:t>
            </a:r>
          </a:p>
          <a:p>
            <a:r>
              <a:rPr lang="en-US" sz="2400" dirty="0" smtClean="0"/>
              <a:t>OBJETIVO: DESCUBRIR  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3"/>
          <a:srcRect t="5278" b="5278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3555</TotalTime>
  <Words>1362</Words>
  <Application>Microsoft Macintosh PowerPoint</Application>
  <PresentationFormat>On-screen Show (4:3)</PresentationFormat>
  <Paragraphs>157</Paragraphs>
  <Slides>23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Median</vt:lpstr>
      <vt:lpstr>El proceso de investigación </vt:lpstr>
      <vt:lpstr>Qué es la investigación?</vt:lpstr>
      <vt:lpstr>Qué es la investigación?</vt:lpstr>
      <vt:lpstr>Qué es la investigación?</vt:lpstr>
      <vt:lpstr>Tipos de Investigación</vt:lpstr>
      <vt:lpstr>Investigación Cualitativa</vt:lpstr>
      <vt:lpstr>Investigación Cuantitativa </vt:lpstr>
      <vt:lpstr>Tipos de investigación de acuerdo al alcance</vt:lpstr>
      <vt:lpstr>Exploratorios</vt:lpstr>
      <vt:lpstr>Exploratorios</vt:lpstr>
      <vt:lpstr>Ejemplo</vt:lpstr>
      <vt:lpstr>Descriptivos</vt:lpstr>
      <vt:lpstr>Ejemplos</vt:lpstr>
      <vt:lpstr>Correlacionales</vt:lpstr>
      <vt:lpstr>Ejemplo</vt:lpstr>
      <vt:lpstr>Correlaciones espurias (falsas)</vt:lpstr>
      <vt:lpstr>Explicativos</vt:lpstr>
      <vt:lpstr>Investigación puede tener varios alcances</vt:lpstr>
      <vt:lpstr>Investigación -  ciclo</vt:lpstr>
      <vt:lpstr>Actividades de la investigación</vt:lpstr>
      <vt:lpstr>Tarea (individual)</vt:lpstr>
      <vt:lpstr>Tarea (En grupo)</vt:lpstr>
      <vt:lpstr>Taller en grupo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 de investigación </dc:title>
  <dc:creator>Katherine Chiluiza</dc:creator>
  <cp:lastModifiedBy>Lorena Carlo</cp:lastModifiedBy>
  <cp:revision>235</cp:revision>
  <dcterms:created xsi:type="dcterms:W3CDTF">2011-10-13T16:48:32Z</dcterms:created>
  <dcterms:modified xsi:type="dcterms:W3CDTF">2016-10-16T19:24:25Z</dcterms:modified>
</cp:coreProperties>
</file>