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17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4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4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6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3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2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6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647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0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6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C486-D77E-4198-B214-65A22C9F28ED}" type="datetimeFigureOut">
              <a:rPr lang="es-419" smtClean="0"/>
              <a:t>30/1/2018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67FD63B-4D39-49E0-ACBC-8731246D7FA5}" type="slidenum">
              <a:rPr lang="es-419" smtClean="0"/>
              <a:t>‹#›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3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AC3F-A5E8-4655-BAC0-BF9BD491A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Paradigmas de programación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0C04A-1AC9-4CAB-94C5-0E41BC03C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130" y="3509963"/>
            <a:ext cx="3554437" cy="227825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419" b="1" dirty="0"/>
              <a:t>Integrantes del grupo 3:</a:t>
            </a:r>
          </a:p>
          <a:p>
            <a:pPr algn="just"/>
            <a:r>
              <a:rPr lang="es-419" dirty="0"/>
              <a:t>Wellington Andrés Martínez</a:t>
            </a:r>
          </a:p>
          <a:p>
            <a:pPr algn="just"/>
            <a:r>
              <a:rPr lang="es-419" dirty="0"/>
              <a:t>Julio Alexander Realpe</a:t>
            </a:r>
          </a:p>
          <a:p>
            <a:pPr algn="just"/>
            <a:r>
              <a:rPr lang="es-419" dirty="0" err="1"/>
              <a:t>Neycker</a:t>
            </a:r>
            <a:r>
              <a:rPr lang="es-419" dirty="0"/>
              <a:t> Aguayo</a:t>
            </a:r>
          </a:p>
          <a:p>
            <a:pPr algn="just"/>
            <a:r>
              <a:rPr lang="es-419" dirty="0"/>
              <a:t>Jorge Luis </a:t>
            </a:r>
            <a:r>
              <a:rPr lang="es-419" dirty="0" err="1"/>
              <a:t>Rodriguez</a:t>
            </a:r>
            <a:endParaRPr lang="es-419" dirty="0"/>
          </a:p>
          <a:p>
            <a:pPr algn="just"/>
            <a:r>
              <a:rPr lang="es-419" dirty="0"/>
              <a:t>Luis Freire Gaibor</a:t>
            </a:r>
          </a:p>
        </p:txBody>
      </p:sp>
    </p:spTree>
    <p:extLst>
      <p:ext uri="{BB962C8B-B14F-4D97-AF65-F5344CB8AC3E}">
        <p14:creationId xmlns:p14="http://schemas.microsoft.com/office/powerpoint/2010/main" val="8164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1343-28E1-48A9-8FFD-AF3847BF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Realidad virtual vs realidad aumentada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E576-56C1-4B4E-ABF8-DA94AA62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419" sz="7000" dirty="0"/>
              <a:t>Problemas</a:t>
            </a:r>
          </a:p>
        </p:txBody>
      </p:sp>
    </p:spTree>
    <p:extLst>
      <p:ext uri="{BB962C8B-B14F-4D97-AF65-F5344CB8AC3E}">
        <p14:creationId xmlns:p14="http://schemas.microsoft.com/office/powerpoint/2010/main" val="169436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EBEF-FF89-400C-A130-45CE4A98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Realidad virtual vs realidad aumentada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94B3-750F-4473-BADF-BDF4DF70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419" sz="7000" dirty="0"/>
              <a:t>Diferencias</a:t>
            </a:r>
          </a:p>
        </p:txBody>
      </p:sp>
    </p:spTree>
    <p:extLst>
      <p:ext uri="{BB962C8B-B14F-4D97-AF65-F5344CB8AC3E}">
        <p14:creationId xmlns:p14="http://schemas.microsoft.com/office/powerpoint/2010/main" val="272803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94C2-DB59-4C3D-8890-8B4AD1AE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E357-21F6-453E-BF55-974E21E7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419" sz="7000" dirty="0"/>
              <a:t>Aplicaciones</a:t>
            </a:r>
          </a:p>
        </p:txBody>
      </p:sp>
    </p:spTree>
    <p:extLst>
      <p:ext uri="{BB962C8B-B14F-4D97-AF65-F5344CB8AC3E}">
        <p14:creationId xmlns:p14="http://schemas.microsoft.com/office/powerpoint/2010/main" val="19286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EBEF-FF89-400C-A130-45CE4A98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Realidad virtual vs realidad aumentada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94B3-750F-4473-BADF-BDF4DF70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419" sz="7000"/>
              <a:t>Solución</a:t>
            </a:r>
            <a:endParaRPr lang="es-419" sz="7000" dirty="0"/>
          </a:p>
        </p:txBody>
      </p:sp>
    </p:spTree>
    <p:extLst>
      <p:ext uri="{BB962C8B-B14F-4D97-AF65-F5344CB8AC3E}">
        <p14:creationId xmlns:p14="http://schemas.microsoft.com/office/powerpoint/2010/main" val="41978387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41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Paradigmas de programación</vt:lpstr>
      <vt:lpstr>Realidad virtual vs realidad aumentada</vt:lpstr>
      <vt:lpstr>Realidad virtual vs realidad aumentada</vt:lpstr>
      <vt:lpstr>PowerPoint Presentation</vt:lpstr>
      <vt:lpstr>Realidad virtual vs realidad aumentada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de programación</dc:title>
  <dc:creator>Oscar</dc:creator>
  <cp:lastModifiedBy>Oscar</cp:lastModifiedBy>
  <cp:revision>6</cp:revision>
  <dcterms:created xsi:type="dcterms:W3CDTF">2018-01-30T20:51:46Z</dcterms:created>
  <dcterms:modified xsi:type="dcterms:W3CDTF">2018-01-30T21:14:33Z</dcterms:modified>
</cp:coreProperties>
</file>