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2A93-6D04-45F6-92B2-1449FE57F208}" type="datetimeFigureOut">
              <a:rPr lang="es-EC" smtClean="0"/>
              <a:t>11/05/2015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AAEE3-C25A-40B7-9051-4E8F11D3995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6153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2A93-6D04-45F6-92B2-1449FE57F208}" type="datetimeFigureOut">
              <a:rPr lang="es-EC" smtClean="0"/>
              <a:t>11/05/2015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AAEE3-C25A-40B7-9051-4E8F11D3995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6019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2A93-6D04-45F6-92B2-1449FE57F208}" type="datetimeFigureOut">
              <a:rPr lang="es-EC" smtClean="0"/>
              <a:t>11/05/2015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AAEE3-C25A-40B7-9051-4E8F11D3995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978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2A93-6D04-45F6-92B2-1449FE57F208}" type="datetimeFigureOut">
              <a:rPr lang="es-EC" smtClean="0"/>
              <a:t>11/05/2015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AAEE3-C25A-40B7-9051-4E8F11D3995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0587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2A93-6D04-45F6-92B2-1449FE57F208}" type="datetimeFigureOut">
              <a:rPr lang="es-EC" smtClean="0"/>
              <a:t>11/05/2015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AAEE3-C25A-40B7-9051-4E8F11D3995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62674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2A93-6D04-45F6-92B2-1449FE57F208}" type="datetimeFigureOut">
              <a:rPr lang="es-EC" smtClean="0"/>
              <a:t>11/05/2015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AAEE3-C25A-40B7-9051-4E8F11D3995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42751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2A93-6D04-45F6-92B2-1449FE57F208}" type="datetimeFigureOut">
              <a:rPr lang="es-EC" smtClean="0"/>
              <a:t>11/05/2015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AAEE3-C25A-40B7-9051-4E8F11D3995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3722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2A93-6D04-45F6-92B2-1449FE57F208}" type="datetimeFigureOut">
              <a:rPr lang="es-EC" smtClean="0"/>
              <a:t>11/05/2015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AAEE3-C25A-40B7-9051-4E8F11D3995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8213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2A93-6D04-45F6-92B2-1449FE57F208}" type="datetimeFigureOut">
              <a:rPr lang="es-EC" smtClean="0"/>
              <a:t>11/05/2015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AAEE3-C25A-40B7-9051-4E8F11D3995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1713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2A93-6D04-45F6-92B2-1449FE57F208}" type="datetimeFigureOut">
              <a:rPr lang="es-EC" smtClean="0"/>
              <a:t>11/05/2015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AAEE3-C25A-40B7-9051-4E8F11D3995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10051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2A93-6D04-45F6-92B2-1449FE57F208}" type="datetimeFigureOut">
              <a:rPr lang="es-EC" smtClean="0"/>
              <a:t>11/05/2015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AAEE3-C25A-40B7-9051-4E8F11D3995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571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82A93-6D04-45F6-92B2-1449FE57F208}" type="datetimeFigureOut">
              <a:rPr lang="es-EC" smtClean="0"/>
              <a:t>11/05/2015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AAEE3-C25A-40B7-9051-4E8F11D3995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39659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 smtClean="0"/>
              <a:t>Servidores Web</a:t>
            </a:r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5266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Servidor web o HTTP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Proceso que ejecuta una aplicación del lado del servidor</a:t>
            </a:r>
          </a:p>
          <a:p>
            <a:r>
              <a:rPr lang="es-EC" dirty="0" smtClean="0"/>
              <a:t>Conexiones bidireccionales y/o unidireccionales</a:t>
            </a:r>
          </a:p>
          <a:p>
            <a:r>
              <a:rPr lang="es-EC" dirty="0" smtClean="0"/>
              <a:t>Conexiones síncronas y asíncronas con el cliente </a:t>
            </a:r>
          </a:p>
          <a:p>
            <a:r>
              <a:rPr lang="es-EC" dirty="0" smtClean="0"/>
              <a:t>El cliente recibe una respuesta que es interpretada y ejecutada por un navegador web.</a:t>
            </a:r>
          </a:p>
          <a:p>
            <a:r>
              <a:rPr lang="es-EC" dirty="0" smtClean="0"/>
              <a:t>Transmisión de datos a través de HTTP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87266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Servidores Web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err="1" smtClean="0"/>
              <a:t>Nginx</a:t>
            </a:r>
            <a:endParaRPr lang="es-EC" dirty="0" smtClean="0"/>
          </a:p>
          <a:p>
            <a:r>
              <a:rPr lang="es-EC" dirty="0" smtClean="0"/>
              <a:t>Apache</a:t>
            </a:r>
          </a:p>
          <a:p>
            <a:r>
              <a:rPr lang="es-EC" dirty="0" smtClean="0"/>
              <a:t>Internet </a:t>
            </a:r>
            <a:r>
              <a:rPr lang="es-EC" dirty="0" err="1" smtClean="0"/>
              <a:t>Information</a:t>
            </a:r>
            <a:r>
              <a:rPr lang="es-EC" dirty="0" smtClean="0"/>
              <a:t> </a:t>
            </a:r>
            <a:r>
              <a:rPr lang="es-EC" dirty="0" err="1" smtClean="0"/>
              <a:t>Services</a:t>
            </a:r>
            <a:endParaRPr lang="es-EC" dirty="0" smtClean="0"/>
          </a:p>
          <a:p>
            <a:r>
              <a:rPr lang="es-EC" dirty="0" err="1" smtClean="0"/>
              <a:t>Tomcat</a:t>
            </a:r>
            <a:endParaRPr lang="es-EC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677" y="146726"/>
            <a:ext cx="6675962" cy="60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15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 smtClean="0"/>
              <a:t>Nginx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Servidor web ligero de alto rendimiento</a:t>
            </a:r>
          </a:p>
          <a:p>
            <a:r>
              <a:rPr lang="es-EC" dirty="0" smtClean="0"/>
              <a:t>Proxy para protocolos de correo electrónico</a:t>
            </a:r>
          </a:p>
          <a:p>
            <a:r>
              <a:rPr lang="es-EC" dirty="0" smtClean="0"/>
              <a:t>Software libre</a:t>
            </a:r>
          </a:p>
          <a:p>
            <a:r>
              <a:rPr lang="es-EC" dirty="0" smtClean="0"/>
              <a:t>Multiplataforma: Sistemas basados en Unix y Windows</a:t>
            </a:r>
            <a:endParaRPr lang="es-EC" dirty="0"/>
          </a:p>
        </p:txBody>
      </p:sp>
      <p:pic>
        <p:nvPicPr>
          <p:cNvPr id="1026" name="Picture 2" descr="ngin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391" y="5975797"/>
            <a:ext cx="2646609" cy="88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31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 smtClean="0"/>
              <a:t>Nginx</a:t>
            </a:r>
            <a:r>
              <a:rPr lang="es-EC" dirty="0" smtClean="0"/>
              <a:t/>
            </a:r>
            <a:br>
              <a:rPr lang="es-EC" dirty="0" smtClean="0"/>
            </a:br>
            <a:r>
              <a:rPr lang="es-EC" dirty="0" smtClean="0"/>
              <a:t>Características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C" dirty="0" smtClean="0"/>
              <a:t>Servidor de archivos estáticos, índices y </a:t>
            </a:r>
            <a:r>
              <a:rPr lang="es-EC" dirty="0" err="1" smtClean="0"/>
              <a:t>autoindexado</a:t>
            </a:r>
            <a:r>
              <a:rPr lang="es-EC" dirty="0" smtClean="0"/>
              <a:t>.</a:t>
            </a:r>
          </a:p>
          <a:p>
            <a:r>
              <a:rPr lang="es-EC" dirty="0" smtClean="0"/>
              <a:t>Proxy inverso con opciones de caché.</a:t>
            </a:r>
          </a:p>
          <a:p>
            <a:r>
              <a:rPr lang="es-EC" dirty="0" smtClean="0"/>
              <a:t>Balance de carga.</a:t>
            </a:r>
          </a:p>
          <a:p>
            <a:r>
              <a:rPr lang="es-EC" dirty="0" smtClean="0"/>
              <a:t>Tolerancia a fallos.</a:t>
            </a:r>
          </a:p>
          <a:p>
            <a:r>
              <a:rPr lang="es-EC" dirty="0" smtClean="0"/>
              <a:t>Soporte de HTTP sobre SSL.</a:t>
            </a:r>
          </a:p>
          <a:p>
            <a:r>
              <a:rPr lang="es-EC" dirty="0" smtClean="0"/>
              <a:t>Soporte para </a:t>
            </a:r>
            <a:r>
              <a:rPr lang="es-EC" dirty="0" err="1" smtClean="0"/>
              <a:t>FastCGI</a:t>
            </a:r>
            <a:r>
              <a:rPr lang="es-EC" dirty="0" smtClean="0"/>
              <a:t> con opciones de caché.</a:t>
            </a:r>
          </a:p>
          <a:p>
            <a:r>
              <a:rPr lang="es-EC" dirty="0" smtClean="0"/>
              <a:t>Servidores virtuales basados en nombre y/o en dirección IP.</a:t>
            </a:r>
          </a:p>
          <a:p>
            <a:r>
              <a:rPr lang="es-EC" dirty="0" err="1" smtClean="0"/>
              <a:t>Streaming</a:t>
            </a:r>
            <a:r>
              <a:rPr lang="es-EC" dirty="0" smtClean="0"/>
              <a:t> de archivos FLV y MP4.8</a:t>
            </a:r>
          </a:p>
          <a:p>
            <a:r>
              <a:rPr lang="es-EC" dirty="0" smtClean="0"/>
              <a:t>Soporte para autenticación.</a:t>
            </a:r>
          </a:p>
          <a:p>
            <a:r>
              <a:rPr lang="es-EC" dirty="0" smtClean="0"/>
              <a:t>Compatible con IPv6</a:t>
            </a:r>
          </a:p>
          <a:p>
            <a:r>
              <a:rPr lang="es-EC" dirty="0" smtClean="0"/>
              <a:t>soporte para protocolo SPDY</a:t>
            </a:r>
          </a:p>
          <a:p>
            <a:r>
              <a:rPr lang="es-EC" dirty="0" smtClean="0"/>
              <a:t>Compresión </a:t>
            </a:r>
            <a:r>
              <a:rPr lang="es-EC" dirty="0" err="1" smtClean="0"/>
              <a:t>gzip</a:t>
            </a:r>
            <a:r>
              <a:rPr lang="es-EC" dirty="0" smtClean="0"/>
              <a:t>.</a:t>
            </a:r>
          </a:p>
          <a:p>
            <a:r>
              <a:rPr lang="es-EC" dirty="0" smtClean="0"/>
              <a:t>Habilitado para soportar más de 10.000 conexiones simultáneas.9</a:t>
            </a:r>
            <a:endParaRPr lang="es-EC" dirty="0"/>
          </a:p>
        </p:txBody>
      </p:sp>
      <p:pic>
        <p:nvPicPr>
          <p:cNvPr id="4" name="Picture 2" descr="ngin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391" y="5975797"/>
            <a:ext cx="2646609" cy="88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26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Apache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sz="2000" dirty="0" smtClean="0"/>
              <a:t>Servidor </a:t>
            </a:r>
            <a:r>
              <a:rPr lang="es-EC" sz="2000" dirty="0"/>
              <a:t>web HTTP de código </a:t>
            </a:r>
            <a:r>
              <a:rPr lang="es-EC" sz="2000" dirty="0" smtClean="0"/>
              <a:t>abierto</a:t>
            </a:r>
          </a:p>
          <a:p>
            <a:r>
              <a:rPr lang="es-EC" sz="2000" dirty="0" smtClean="0"/>
              <a:t>Multiplataforma: Unix </a:t>
            </a:r>
            <a:r>
              <a:rPr lang="es-EC" sz="2000" dirty="0"/>
              <a:t>(BSD, GNU/Linux, etc.), Microsoft Windows, Macintosh </a:t>
            </a:r>
            <a:endParaRPr lang="es-EC" sz="2000" dirty="0" smtClean="0"/>
          </a:p>
          <a:p>
            <a:r>
              <a:rPr lang="es-EC" sz="2000" dirty="0"/>
              <a:t>P</a:t>
            </a:r>
            <a:r>
              <a:rPr lang="es-EC" sz="2000" dirty="0" smtClean="0"/>
              <a:t>rotocolo HTTP/1.12</a:t>
            </a:r>
          </a:p>
          <a:p>
            <a:r>
              <a:rPr lang="es-EC" sz="2000" dirty="0" smtClean="0"/>
              <a:t>Basado en el </a:t>
            </a:r>
            <a:r>
              <a:rPr lang="es-EC" sz="2000" dirty="0"/>
              <a:t>código </a:t>
            </a:r>
            <a:r>
              <a:rPr lang="es-EC" sz="2000" dirty="0" smtClean="0"/>
              <a:t>de NCSA </a:t>
            </a:r>
            <a:r>
              <a:rPr lang="es-EC" sz="2000" dirty="0" err="1"/>
              <a:t>HTTPd</a:t>
            </a:r>
            <a:r>
              <a:rPr lang="es-EC" sz="2000" dirty="0"/>
              <a:t> </a:t>
            </a:r>
            <a:r>
              <a:rPr lang="es-EC" sz="2000" dirty="0" smtClean="0"/>
              <a:t>1.3</a:t>
            </a:r>
            <a:endParaRPr lang="es-EC" sz="2000" dirty="0"/>
          </a:p>
          <a:p>
            <a:r>
              <a:rPr lang="es-EC" sz="2000" dirty="0" smtClean="0"/>
              <a:t>Desarrolla </a:t>
            </a:r>
            <a:r>
              <a:rPr lang="es-EC" sz="2000" dirty="0"/>
              <a:t>dentro del proyecto HTTP Server (</a:t>
            </a:r>
            <a:r>
              <a:rPr lang="es-EC" sz="2000" dirty="0" err="1"/>
              <a:t>httpd</a:t>
            </a:r>
            <a:r>
              <a:rPr lang="es-EC" sz="2000" dirty="0"/>
              <a:t>) de la Apache Software </a:t>
            </a:r>
            <a:r>
              <a:rPr lang="es-EC" sz="2000" dirty="0" err="1"/>
              <a:t>Foundation</a:t>
            </a:r>
            <a:r>
              <a:rPr lang="es-EC" sz="2000" dirty="0"/>
              <a:t>.</a:t>
            </a:r>
          </a:p>
          <a:p>
            <a:r>
              <a:rPr lang="es-EC" sz="2000" dirty="0" smtClean="0"/>
              <a:t>Altamente configurable, </a:t>
            </a:r>
            <a:r>
              <a:rPr lang="es-EC" sz="2000" dirty="0"/>
              <a:t>bases de datos de autenticación y negociado de </a:t>
            </a:r>
            <a:r>
              <a:rPr lang="es-EC" sz="2000" dirty="0" smtClean="0"/>
              <a:t>contenido</a:t>
            </a:r>
            <a:endParaRPr lang="es-EC" sz="2000" dirty="0"/>
          </a:p>
          <a:p>
            <a:r>
              <a:rPr lang="es-EC" sz="2000" dirty="0" smtClean="0"/>
              <a:t>Ampliamente aceptado </a:t>
            </a:r>
            <a:r>
              <a:rPr lang="es-EC" sz="2000" dirty="0"/>
              <a:t>en la </a:t>
            </a:r>
            <a:r>
              <a:rPr lang="es-EC" sz="2000" dirty="0" smtClean="0"/>
              <a:t>red </a:t>
            </a:r>
            <a:r>
              <a:rPr lang="es-EC" sz="2000" dirty="0"/>
              <a:t>desde </a:t>
            </a:r>
            <a:r>
              <a:rPr lang="es-EC" sz="2000" dirty="0" smtClean="0"/>
              <a:t>1996</a:t>
            </a:r>
          </a:p>
          <a:p>
            <a:r>
              <a:rPr lang="es-EC" sz="2000" dirty="0"/>
              <a:t>E</a:t>
            </a:r>
            <a:r>
              <a:rPr lang="es-EC" sz="2000" dirty="0" smtClean="0"/>
              <a:t>s </a:t>
            </a:r>
            <a:r>
              <a:rPr lang="es-EC" sz="2000" dirty="0"/>
              <a:t>el servidor HTTP más </a:t>
            </a:r>
            <a:r>
              <a:rPr lang="es-EC" sz="2000" dirty="0" smtClean="0"/>
              <a:t>usado, en </a:t>
            </a:r>
            <a:r>
              <a:rPr lang="es-EC" sz="2000" dirty="0"/>
              <a:t>2005 </a:t>
            </a:r>
            <a:r>
              <a:rPr lang="es-EC" sz="2000" dirty="0" smtClean="0"/>
              <a:t>cubrió el </a:t>
            </a:r>
            <a:r>
              <a:rPr lang="es-EC" sz="2000" dirty="0"/>
              <a:t>70% </a:t>
            </a:r>
            <a:r>
              <a:rPr lang="es-EC" sz="2000" dirty="0" smtClean="0"/>
              <a:t>del mercado</a:t>
            </a:r>
          </a:p>
        </p:txBody>
      </p:sp>
      <p:pic>
        <p:nvPicPr>
          <p:cNvPr id="2050" name="Picture 2" descr="ASF-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877" y="6176963"/>
            <a:ext cx="2270123" cy="68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73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Internet </a:t>
            </a:r>
            <a:r>
              <a:rPr lang="es-EC" dirty="0" err="1" smtClean="0"/>
              <a:t>Information</a:t>
            </a:r>
            <a:r>
              <a:rPr lang="es-EC" dirty="0" smtClean="0"/>
              <a:t> </a:t>
            </a:r>
            <a:r>
              <a:rPr lang="es-EC" dirty="0" err="1" smtClean="0"/>
              <a:t>Services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C" dirty="0" smtClean="0"/>
              <a:t>Servidor </a:t>
            </a:r>
            <a:r>
              <a:rPr lang="es-EC" dirty="0"/>
              <a:t>web y un conjunto de servicios para el sistema operativo Microsoft Windows. </a:t>
            </a:r>
            <a:endParaRPr lang="es-EC" dirty="0" smtClean="0"/>
          </a:p>
          <a:p>
            <a:pPr lvl="1"/>
            <a:r>
              <a:rPr lang="es-EC" dirty="0" smtClean="0"/>
              <a:t>Windows 2000, </a:t>
            </a:r>
            <a:r>
              <a:rPr lang="es-EC" dirty="0"/>
              <a:t>Windows Server </a:t>
            </a:r>
            <a:r>
              <a:rPr lang="es-EC" dirty="0" smtClean="0"/>
              <a:t>2003, </a:t>
            </a:r>
            <a:r>
              <a:rPr lang="es-EC" dirty="0"/>
              <a:t>Windows XP Profesional incluye una versión limitada de </a:t>
            </a:r>
            <a:r>
              <a:rPr lang="es-EC" dirty="0" smtClean="0"/>
              <a:t>IIS, Windows 7, Windows 8 </a:t>
            </a:r>
          </a:p>
          <a:p>
            <a:r>
              <a:rPr lang="es-EC" dirty="0" smtClean="0"/>
              <a:t>Servicios ofrecidos</a:t>
            </a:r>
          </a:p>
          <a:p>
            <a:pPr lvl="1"/>
            <a:r>
              <a:rPr lang="es-EC" dirty="0" smtClean="0"/>
              <a:t>FTP</a:t>
            </a:r>
            <a:r>
              <a:rPr lang="es-EC" dirty="0"/>
              <a:t>, SMTP, NNTP y HTTP/HTTPS.2</a:t>
            </a:r>
          </a:p>
          <a:p>
            <a:endParaRPr lang="es-EC" dirty="0" smtClean="0"/>
          </a:p>
          <a:p>
            <a:r>
              <a:rPr lang="es-EC" dirty="0" smtClean="0"/>
              <a:t>Convierte </a:t>
            </a:r>
            <a:r>
              <a:rPr lang="es-EC" dirty="0"/>
              <a:t>a una PC en un servidor web para Internet o una </a:t>
            </a:r>
            <a:r>
              <a:rPr lang="es-EC" dirty="0" smtClean="0"/>
              <a:t>intranet</a:t>
            </a:r>
            <a:endParaRPr lang="es-EC" dirty="0"/>
          </a:p>
          <a:p>
            <a:endParaRPr lang="es-EC" dirty="0" smtClean="0"/>
          </a:p>
          <a:p>
            <a:r>
              <a:rPr lang="es-EC" dirty="0" smtClean="0"/>
              <a:t>Módulos le </a:t>
            </a:r>
            <a:r>
              <a:rPr lang="es-EC" dirty="0"/>
              <a:t>dan capacidad para procesar distintos tipos de </a:t>
            </a:r>
            <a:r>
              <a:rPr lang="es-EC" dirty="0" smtClean="0"/>
              <a:t>páginas</a:t>
            </a:r>
          </a:p>
          <a:p>
            <a:pPr lvl="1"/>
            <a:r>
              <a:rPr lang="es-EC" dirty="0" smtClean="0"/>
              <a:t>Active </a:t>
            </a:r>
            <a:r>
              <a:rPr lang="es-EC" dirty="0"/>
              <a:t>Server </a:t>
            </a:r>
            <a:r>
              <a:rPr lang="es-EC" dirty="0" err="1"/>
              <a:t>Pages</a:t>
            </a:r>
            <a:r>
              <a:rPr lang="es-EC" dirty="0"/>
              <a:t> (</a:t>
            </a:r>
            <a:r>
              <a:rPr lang="es-EC" dirty="0" smtClean="0"/>
              <a:t>ASP)</a:t>
            </a:r>
          </a:p>
          <a:p>
            <a:pPr lvl="1"/>
            <a:r>
              <a:rPr lang="es-EC" dirty="0" smtClean="0"/>
              <a:t>ASP.NET</a:t>
            </a:r>
          </a:p>
          <a:p>
            <a:pPr lvl="1"/>
            <a:r>
              <a:rPr lang="es-EC" dirty="0" smtClean="0"/>
              <a:t>PHP</a:t>
            </a:r>
          </a:p>
          <a:p>
            <a:pPr lvl="1"/>
            <a:r>
              <a:rPr lang="es-EC" dirty="0" smtClean="0"/>
              <a:t>Perl</a:t>
            </a:r>
            <a:r>
              <a:rPr lang="es-EC" dirty="0"/>
              <a:t>.</a:t>
            </a:r>
          </a:p>
        </p:txBody>
      </p:sp>
      <p:pic>
        <p:nvPicPr>
          <p:cNvPr id="4098" name="Picture 2" descr="http://4.bp.blogspot.com/-bTtAJ4Sfpr4/TnA7yEHn6wI/AAAAAAAAAWI/Vz1NS-3UUr8/s1600/iis8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23041" y="5267767"/>
            <a:ext cx="2768959" cy="159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74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Apache </a:t>
            </a:r>
            <a:r>
              <a:rPr lang="es-EC" dirty="0" err="1" smtClean="0"/>
              <a:t>Tomcat</a:t>
            </a:r>
            <a:r>
              <a:rPr lang="es-EC" dirty="0" smtClean="0"/>
              <a:t> o </a:t>
            </a:r>
            <a:r>
              <a:rPr lang="es-EC" dirty="0" err="1" smtClean="0"/>
              <a:t>Jakarta</a:t>
            </a:r>
            <a:r>
              <a:rPr lang="es-EC" dirty="0" smtClean="0"/>
              <a:t> </a:t>
            </a:r>
            <a:r>
              <a:rPr lang="es-EC" dirty="0" err="1" smtClean="0"/>
              <a:t>Tomcat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sz="2000" dirty="0"/>
              <a:t>C</a:t>
            </a:r>
            <a:r>
              <a:rPr lang="es-EC" sz="2000" dirty="0" smtClean="0"/>
              <a:t>ontenedor </a:t>
            </a:r>
            <a:r>
              <a:rPr lang="es-EC" sz="2000" dirty="0"/>
              <a:t>de </a:t>
            </a:r>
            <a:r>
              <a:rPr lang="es-EC" sz="2000" dirty="0" err="1"/>
              <a:t>servlets</a:t>
            </a:r>
            <a:r>
              <a:rPr lang="es-EC" sz="2000" dirty="0"/>
              <a:t> desarrollado bajo el proyecto </a:t>
            </a:r>
            <a:r>
              <a:rPr lang="es-EC" sz="2000" dirty="0" err="1"/>
              <a:t>Jakarta</a:t>
            </a:r>
            <a:r>
              <a:rPr lang="es-EC" sz="2000" dirty="0"/>
              <a:t> en la Apache Software </a:t>
            </a:r>
            <a:r>
              <a:rPr lang="es-EC" sz="2000" dirty="0" err="1"/>
              <a:t>Foundation</a:t>
            </a:r>
            <a:r>
              <a:rPr lang="es-EC" sz="2000" dirty="0"/>
              <a:t>. </a:t>
            </a:r>
            <a:endParaRPr lang="es-EC" sz="2000" dirty="0" smtClean="0"/>
          </a:p>
          <a:p>
            <a:endParaRPr lang="es-EC" sz="2000" dirty="0" smtClean="0"/>
          </a:p>
          <a:p>
            <a:r>
              <a:rPr lang="es-EC" sz="2000" dirty="0" smtClean="0"/>
              <a:t>Implementa </a:t>
            </a:r>
            <a:r>
              <a:rPr lang="es-EC" sz="2000" dirty="0"/>
              <a:t>las especificaciones de los </a:t>
            </a:r>
            <a:r>
              <a:rPr lang="es-EC" sz="2000" dirty="0" err="1"/>
              <a:t>servlets</a:t>
            </a:r>
            <a:r>
              <a:rPr lang="es-EC" sz="2000" dirty="0"/>
              <a:t> y de </a:t>
            </a:r>
            <a:r>
              <a:rPr lang="es-EC" sz="2000" dirty="0" err="1"/>
              <a:t>JavaServer</a:t>
            </a:r>
            <a:r>
              <a:rPr lang="es-EC" sz="2000" dirty="0"/>
              <a:t> </a:t>
            </a:r>
            <a:r>
              <a:rPr lang="es-EC" sz="2000" dirty="0" err="1"/>
              <a:t>Pages</a:t>
            </a:r>
            <a:r>
              <a:rPr lang="es-EC" sz="2000" dirty="0"/>
              <a:t> (JSP) de </a:t>
            </a:r>
            <a:r>
              <a:rPr lang="es-EC" sz="2000" dirty="0" err="1"/>
              <a:t>Sun</a:t>
            </a:r>
            <a:r>
              <a:rPr lang="es-EC" sz="2000" dirty="0"/>
              <a:t> Microsystems</a:t>
            </a:r>
            <a:r>
              <a:rPr lang="es-EC" sz="2000" dirty="0" smtClean="0"/>
              <a:t>.</a:t>
            </a:r>
          </a:p>
          <a:p>
            <a:endParaRPr lang="es-EC" sz="2000" dirty="0"/>
          </a:p>
          <a:p>
            <a:r>
              <a:rPr lang="es-EC" sz="2000" dirty="0" smtClean="0"/>
              <a:t>No </a:t>
            </a:r>
            <a:r>
              <a:rPr lang="es-EC" sz="2000" dirty="0"/>
              <a:t>es un servidor de aplicaciones, como </a:t>
            </a:r>
            <a:r>
              <a:rPr lang="es-EC" sz="2000" dirty="0" err="1"/>
              <a:t>JBoss</a:t>
            </a:r>
            <a:r>
              <a:rPr lang="es-EC" sz="2000" dirty="0"/>
              <a:t> o </a:t>
            </a:r>
            <a:r>
              <a:rPr lang="es-EC" sz="2000" dirty="0" err="1"/>
              <a:t>JOnAS</a:t>
            </a:r>
            <a:r>
              <a:rPr lang="es-EC" sz="2000" dirty="0"/>
              <a:t>. </a:t>
            </a:r>
            <a:endParaRPr lang="es-EC" sz="2000" dirty="0" smtClean="0"/>
          </a:p>
          <a:p>
            <a:pPr lvl="1"/>
            <a:r>
              <a:rPr lang="es-EC" sz="1800" dirty="0" smtClean="0"/>
              <a:t>Incluye </a:t>
            </a:r>
            <a:r>
              <a:rPr lang="es-EC" sz="1800" dirty="0"/>
              <a:t>el compilador </a:t>
            </a:r>
            <a:r>
              <a:rPr lang="es-EC" sz="1800" dirty="0" err="1"/>
              <a:t>Jasper</a:t>
            </a:r>
            <a:r>
              <a:rPr lang="es-EC" sz="1800" dirty="0"/>
              <a:t>, que compila </a:t>
            </a:r>
            <a:r>
              <a:rPr lang="es-EC" sz="1800" dirty="0" err="1"/>
              <a:t>JSPs</a:t>
            </a:r>
            <a:r>
              <a:rPr lang="es-EC" sz="1800" dirty="0"/>
              <a:t> convirtiéndolas en </a:t>
            </a:r>
            <a:r>
              <a:rPr lang="es-EC" sz="1800" dirty="0" err="1"/>
              <a:t>servlets</a:t>
            </a:r>
            <a:r>
              <a:rPr lang="es-EC" sz="1800" dirty="0"/>
              <a:t>. </a:t>
            </a:r>
            <a:endParaRPr lang="es-EC" sz="1800" dirty="0" smtClean="0"/>
          </a:p>
          <a:p>
            <a:pPr lvl="1"/>
            <a:endParaRPr lang="es-EC" sz="1800" dirty="0"/>
          </a:p>
          <a:p>
            <a:r>
              <a:rPr lang="es-EC" sz="2000" dirty="0" smtClean="0"/>
              <a:t>Es </a:t>
            </a:r>
            <a:r>
              <a:rPr lang="es-EC" sz="2000" dirty="0"/>
              <a:t>usado como servidor web autónomo en entornos con alto nivel de tráfico y alta disponibilidad.</a:t>
            </a:r>
          </a:p>
          <a:p>
            <a:r>
              <a:rPr lang="es-EC" sz="2000" dirty="0" smtClean="0"/>
              <a:t>Escrito </a:t>
            </a:r>
            <a:r>
              <a:rPr lang="es-EC" sz="2000" dirty="0"/>
              <a:t>en Java, funciona en cualquier sistema operativo que disponga de la máquina virtual Java.</a:t>
            </a:r>
          </a:p>
        </p:txBody>
      </p:sp>
      <p:pic>
        <p:nvPicPr>
          <p:cNvPr id="5122" name="Picture 2" descr="Tomcat-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366" y="5088012"/>
            <a:ext cx="2661634" cy="176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89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411</Words>
  <Application>Microsoft Office PowerPoint</Application>
  <PresentationFormat>Panorámica</PresentationFormat>
  <Paragraphs>63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Servidores Web</vt:lpstr>
      <vt:lpstr>Servidor web o HTTP</vt:lpstr>
      <vt:lpstr>Servidores Web</vt:lpstr>
      <vt:lpstr>Nginx</vt:lpstr>
      <vt:lpstr>Nginx Características</vt:lpstr>
      <vt:lpstr>Apache</vt:lpstr>
      <vt:lpstr>Internet Information Services</vt:lpstr>
      <vt:lpstr>Apache Tomcat o Jakarta Tomcat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Servidores Web</dc:title>
  <dc:creator>Jorge Rodriguez Echeverria</dc:creator>
  <cp:lastModifiedBy>Jorge Rodríguez E.</cp:lastModifiedBy>
  <cp:revision>13</cp:revision>
  <dcterms:created xsi:type="dcterms:W3CDTF">2013-10-16T04:50:57Z</dcterms:created>
  <dcterms:modified xsi:type="dcterms:W3CDTF">2015-05-11T06:16:26Z</dcterms:modified>
</cp:coreProperties>
</file>